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9"/>
  </p:notesMasterIdLst>
  <p:sldIdLst>
    <p:sldId id="258" r:id="rId2"/>
    <p:sldId id="418" r:id="rId3"/>
    <p:sldId id="603" r:id="rId4"/>
    <p:sldId id="604" r:id="rId5"/>
    <p:sldId id="605" r:id="rId6"/>
    <p:sldId id="606" r:id="rId7"/>
    <p:sldId id="607" r:id="rId8"/>
    <p:sldId id="608" r:id="rId9"/>
    <p:sldId id="609" r:id="rId10"/>
    <p:sldId id="610" r:id="rId11"/>
    <p:sldId id="611" r:id="rId12"/>
    <p:sldId id="612" r:id="rId13"/>
    <p:sldId id="613" r:id="rId14"/>
    <p:sldId id="614" r:id="rId15"/>
    <p:sldId id="615" r:id="rId16"/>
    <p:sldId id="616" r:id="rId17"/>
    <p:sldId id="617" r:id="rId18"/>
    <p:sldId id="618" r:id="rId19"/>
    <p:sldId id="619" r:id="rId20"/>
    <p:sldId id="620" r:id="rId21"/>
    <p:sldId id="621" r:id="rId22"/>
    <p:sldId id="353" r:id="rId23"/>
    <p:sldId id="435" r:id="rId24"/>
    <p:sldId id="279" r:id="rId25"/>
    <p:sldId id="280" r:id="rId26"/>
    <p:sldId id="588" r:id="rId27"/>
    <p:sldId id="589" r:id="rId28"/>
    <p:sldId id="554" r:id="rId29"/>
    <p:sldId id="590" r:id="rId30"/>
    <p:sldId id="555" r:id="rId31"/>
    <p:sldId id="556" r:id="rId32"/>
    <p:sldId id="557" r:id="rId33"/>
    <p:sldId id="558" r:id="rId34"/>
    <p:sldId id="559" r:id="rId35"/>
    <p:sldId id="560" r:id="rId36"/>
    <p:sldId id="561" r:id="rId37"/>
    <p:sldId id="562" r:id="rId38"/>
    <p:sldId id="563" r:id="rId39"/>
    <p:sldId id="594" r:id="rId40"/>
    <p:sldId id="595" r:id="rId41"/>
    <p:sldId id="596" r:id="rId42"/>
    <p:sldId id="597" r:id="rId43"/>
    <p:sldId id="598" r:id="rId44"/>
    <p:sldId id="599" r:id="rId45"/>
    <p:sldId id="600" r:id="rId46"/>
    <p:sldId id="564" r:id="rId47"/>
    <p:sldId id="565" r:id="rId48"/>
    <p:sldId id="601" r:id="rId49"/>
    <p:sldId id="570" r:id="rId50"/>
    <p:sldId id="503" r:id="rId51"/>
    <p:sldId id="504" r:id="rId52"/>
    <p:sldId id="505" r:id="rId53"/>
    <p:sldId id="543" r:id="rId54"/>
    <p:sldId id="506" r:id="rId55"/>
    <p:sldId id="507" r:id="rId56"/>
    <p:sldId id="571" r:id="rId57"/>
    <p:sldId id="572" r:id="rId58"/>
    <p:sldId id="573" r:id="rId59"/>
    <p:sldId id="574" r:id="rId60"/>
    <p:sldId id="575" r:id="rId61"/>
    <p:sldId id="576" r:id="rId62"/>
    <p:sldId id="577" r:id="rId63"/>
    <p:sldId id="578" r:id="rId64"/>
    <p:sldId id="579" r:id="rId65"/>
    <p:sldId id="580" r:id="rId66"/>
    <p:sldId id="581" r:id="rId67"/>
    <p:sldId id="582" r:id="rId68"/>
    <p:sldId id="583" r:id="rId69"/>
    <p:sldId id="584" r:id="rId70"/>
    <p:sldId id="585" r:id="rId71"/>
    <p:sldId id="586" r:id="rId72"/>
    <p:sldId id="587" r:id="rId73"/>
    <p:sldId id="508" r:id="rId74"/>
    <p:sldId id="509" r:id="rId75"/>
    <p:sldId id="510" r:id="rId76"/>
    <p:sldId id="511" r:id="rId77"/>
    <p:sldId id="512" r:id="rId78"/>
    <p:sldId id="513" r:id="rId79"/>
    <p:sldId id="514" r:id="rId80"/>
    <p:sldId id="516" r:id="rId81"/>
    <p:sldId id="517" r:id="rId82"/>
    <p:sldId id="544" r:id="rId83"/>
    <p:sldId id="545" r:id="rId84"/>
    <p:sldId id="518" r:id="rId85"/>
    <p:sldId id="519" r:id="rId86"/>
    <p:sldId id="332" r:id="rId87"/>
    <p:sldId id="333" r:id="rId88"/>
    <p:sldId id="335" r:id="rId89"/>
    <p:sldId id="591" r:id="rId90"/>
    <p:sldId id="592" r:id="rId91"/>
    <p:sldId id="593" r:id="rId92"/>
    <p:sldId id="336" r:id="rId93"/>
    <p:sldId id="337" r:id="rId94"/>
    <p:sldId id="338" r:id="rId95"/>
    <p:sldId id="622" r:id="rId96"/>
    <p:sldId id="342" r:id="rId97"/>
    <p:sldId id="351" r:id="rId98"/>
    <p:sldId id="623" r:id="rId99"/>
    <p:sldId id="624" r:id="rId100"/>
    <p:sldId id="625" r:id="rId101"/>
    <p:sldId id="626" r:id="rId102"/>
    <p:sldId id="627" r:id="rId103"/>
    <p:sldId id="628" r:id="rId104"/>
    <p:sldId id="629" r:id="rId105"/>
    <p:sldId id="630" r:id="rId106"/>
    <p:sldId id="344" r:id="rId107"/>
    <p:sldId id="345" r:id="rId10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76" autoAdjust="0"/>
    <p:restoredTop sz="94660"/>
  </p:normalViewPr>
  <p:slideViewPr>
    <p:cSldViewPr>
      <p:cViewPr varScale="1">
        <p:scale>
          <a:sx n="60" d="100"/>
          <a:sy n="60" d="100"/>
        </p:scale>
        <p:origin x="1272" y="48"/>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weta Mayor" userId="86eda4f52a034106" providerId="LiveId" clId="{3DEA4C97-6A7C-4C3A-B650-5730ED1042B7}"/>
    <pc:docChg chg="undo custSel addSld modSld">
      <pc:chgData name="Shweta Mayor" userId="86eda4f52a034106" providerId="LiveId" clId="{3DEA4C97-6A7C-4C3A-B650-5730ED1042B7}" dt="2021-05-23T16:33:58.454" v="646" actId="11"/>
      <pc:docMkLst>
        <pc:docMk/>
      </pc:docMkLst>
      <pc:sldChg chg="modSp mod">
        <pc:chgData name="Shweta Mayor" userId="86eda4f52a034106" providerId="LiveId" clId="{3DEA4C97-6A7C-4C3A-B650-5730ED1042B7}" dt="2021-05-12T16:42:06.908" v="58" actId="20577"/>
        <pc:sldMkLst>
          <pc:docMk/>
          <pc:sldMk cId="0" sldId="258"/>
        </pc:sldMkLst>
        <pc:spChg chg="mod">
          <ac:chgData name="Shweta Mayor" userId="86eda4f52a034106" providerId="LiveId" clId="{3DEA4C97-6A7C-4C3A-B650-5730ED1042B7}" dt="2021-05-12T16:40:43.456" v="40" actId="27636"/>
          <ac:spMkLst>
            <pc:docMk/>
            <pc:sldMk cId="0" sldId="258"/>
            <ac:spMk id="6" creationId="{00000000-0000-0000-0000-000000000000}"/>
          </ac:spMkLst>
        </pc:spChg>
        <pc:spChg chg="mod">
          <ac:chgData name="Shweta Mayor" userId="86eda4f52a034106" providerId="LiveId" clId="{3DEA4C97-6A7C-4C3A-B650-5730ED1042B7}" dt="2021-05-12T16:42:06.908" v="58" actId="20577"/>
          <ac:spMkLst>
            <pc:docMk/>
            <pc:sldMk cId="0" sldId="258"/>
            <ac:spMk id="14" creationId="{00000000-0000-0000-0000-000000000000}"/>
          </ac:spMkLst>
        </pc:spChg>
      </pc:sldChg>
      <pc:sldChg chg="modSp mod">
        <pc:chgData name="Shweta Mayor" userId="86eda4f52a034106" providerId="LiveId" clId="{3DEA4C97-6A7C-4C3A-B650-5730ED1042B7}" dt="2021-05-12T16:44:32.421" v="108" actId="20577"/>
        <pc:sldMkLst>
          <pc:docMk/>
          <pc:sldMk cId="0" sldId="353"/>
        </pc:sldMkLst>
        <pc:spChg chg="mod">
          <ac:chgData name="Shweta Mayor" userId="86eda4f52a034106" providerId="LiveId" clId="{3DEA4C97-6A7C-4C3A-B650-5730ED1042B7}" dt="2021-05-12T16:44:32.421" v="108" actId="20577"/>
          <ac:spMkLst>
            <pc:docMk/>
            <pc:sldMk cId="0" sldId="353"/>
            <ac:spMk id="3" creationId="{00000000-0000-0000-0000-000000000000}"/>
          </ac:spMkLst>
        </pc:spChg>
      </pc:sldChg>
      <pc:sldChg chg="modSp mod">
        <pc:chgData name="Shweta Mayor" userId="86eda4f52a034106" providerId="LiveId" clId="{3DEA4C97-6A7C-4C3A-B650-5730ED1042B7}" dt="2021-05-12T16:44:27.923" v="106" actId="20577"/>
        <pc:sldMkLst>
          <pc:docMk/>
          <pc:sldMk cId="0" sldId="435"/>
        </pc:sldMkLst>
        <pc:spChg chg="mod">
          <ac:chgData name="Shweta Mayor" userId="86eda4f52a034106" providerId="LiveId" clId="{3DEA4C97-6A7C-4C3A-B650-5730ED1042B7}" dt="2021-05-12T16:44:27.923" v="106" actId="20577"/>
          <ac:spMkLst>
            <pc:docMk/>
            <pc:sldMk cId="0" sldId="435"/>
            <ac:spMk id="3" creationId="{00000000-0000-0000-0000-000000000000}"/>
          </ac:spMkLst>
        </pc:spChg>
      </pc:sldChg>
      <pc:sldChg chg="delSp modSp mod">
        <pc:chgData name="Shweta Mayor" userId="86eda4f52a034106" providerId="LiveId" clId="{3DEA4C97-6A7C-4C3A-B650-5730ED1042B7}" dt="2021-05-12T16:53:37.269" v="205" actId="207"/>
        <pc:sldMkLst>
          <pc:docMk/>
          <pc:sldMk cId="0" sldId="554"/>
        </pc:sldMkLst>
        <pc:spChg chg="mod">
          <ac:chgData name="Shweta Mayor" userId="86eda4f52a034106" providerId="LiveId" clId="{3DEA4C97-6A7C-4C3A-B650-5730ED1042B7}" dt="2021-05-12T16:53:37.269" v="205" actId="207"/>
          <ac:spMkLst>
            <pc:docMk/>
            <pc:sldMk cId="0" sldId="554"/>
            <ac:spMk id="3" creationId="{00000000-0000-0000-0000-000000000000}"/>
          </ac:spMkLst>
        </pc:spChg>
        <pc:spChg chg="mod">
          <ac:chgData name="Shweta Mayor" userId="86eda4f52a034106" providerId="LiveId" clId="{3DEA4C97-6A7C-4C3A-B650-5730ED1042B7}" dt="2021-05-12T16:52:25.498" v="195" actId="20577"/>
          <ac:spMkLst>
            <pc:docMk/>
            <pc:sldMk cId="0" sldId="554"/>
            <ac:spMk id="7" creationId="{00000000-0000-0000-0000-000000000000}"/>
          </ac:spMkLst>
        </pc:spChg>
        <pc:picChg chg="del">
          <ac:chgData name="Shweta Mayor" userId="86eda4f52a034106" providerId="LiveId" clId="{3DEA4C97-6A7C-4C3A-B650-5730ED1042B7}" dt="2021-05-12T16:52:09.854" v="173" actId="21"/>
          <ac:picMkLst>
            <pc:docMk/>
            <pc:sldMk cId="0" sldId="554"/>
            <ac:picMk id="10" creationId="{00000000-0000-0000-0000-000000000000}"/>
          </ac:picMkLst>
        </pc:picChg>
      </pc:sldChg>
      <pc:sldChg chg="modSp mod">
        <pc:chgData name="Shweta Mayor" userId="86eda4f52a034106" providerId="LiveId" clId="{3DEA4C97-6A7C-4C3A-B650-5730ED1042B7}" dt="2021-05-12T16:49:37.506" v="158" actId="123"/>
        <pc:sldMkLst>
          <pc:docMk/>
          <pc:sldMk cId="0" sldId="555"/>
        </pc:sldMkLst>
        <pc:spChg chg="mod">
          <ac:chgData name="Shweta Mayor" userId="86eda4f52a034106" providerId="LiveId" clId="{3DEA4C97-6A7C-4C3A-B650-5730ED1042B7}" dt="2021-05-12T16:49:37.506" v="158" actId="123"/>
          <ac:spMkLst>
            <pc:docMk/>
            <pc:sldMk cId="0" sldId="555"/>
            <ac:spMk id="3" creationId="{00000000-0000-0000-0000-000000000000}"/>
          </ac:spMkLst>
        </pc:spChg>
        <pc:spChg chg="mod">
          <ac:chgData name="Shweta Mayor" userId="86eda4f52a034106" providerId="LiveId" clId="{3DEA4C97-6A7C-4C3A-B650-5730ED1042B7}" dt="2021-05-12T16:48:35.475" v="146" actId="14100"/>
          <ac:spMkLst>
            <pc:docMk/>
            <pc:sldMk cId="0" sldId="555"/>
            <ac:spMk id="7" creationId="{00000000-0000-0000-0000-000000000000}"/>
          </ac:spMkLst>
        </pc:spChg>
      </pc:sldChg>
      <pc:sldChg chg="delSp modSp mod">
        <pc:chgData name="Shweta Mayor" userId="86eda4f52a034106" providerId="LiveId" clId="{3DEA4C97-6A7C-4C3A-B650-5730ED1042B7}" dt="2021-05-12T16:50:36.236" v="170" actId="14100"/>
        <pc:sldMkLst>
          <pc:docMk/>
          <pc:sldMk cId="0" sldId="556"/>
        </pc:sldMkLst>
        <pc:spChg chg="mod">
          <ac:chgData name="Shweta Mayor" userId="86eda4f52a034106" providerId="LiveId" clId="{3DEA4C97-6A7C-4C3A-B650-5730ED1042B7}" dt="2021-05-12T16:50:13.991" v="168" actId="14100"/>
          <ac:spMkLst>
            <pc:docMk/>
            <pc:sldMk cId="0" sldId="556"/>
            <ac:spMk id="3" creationId="{00000000-0000-0000-0000-000000000000}"/>
          </ac:spMkLst>
        </pc:spChg>
        <pc:spChg chg="mod">
          <ac:chgData name="Shweta Mayor" userId="86eda4f52a034106" providerId="LiveId" clId="{3DEA4C97-6A7C-4C3A-B650-5730ED1042B7}" dt="2021-05-12T16:50:36.236" v="170" actId="14100"/>
          <ac:spMkLst>
            <pc:docMk/>
            <pc:sldMk cId="0" sldId="556"/>
            <ac:spMk id="7" creationId="{00000000-0000-0000-0000-000000000000}"/>
          </ac:spMkLst>
        </pc:spChg>
        <pc:picChg chg="del mod">
          <ac:chgData name="Shweta Mayor" userId="86eda4f52a034106" providerId="LiveId" clId="{3DEA4C97-6A7C-4C3A-B650-5730ED1042B7}" dt="2021-05-12T16:49:03.996" v="152" actId="21"/>
          <ac:picMkLst>
            <pc:docMk/>
            <pc:sldMk cId="0" sldId="556"/>
            <ac:picMk id="10" creationId="{00000000-0000-0000-0000-000000000000}"/>
          </ac:picMkLst>
        </pc:picChg>
        <pc:picChg chg="del">
          <ac:chgData name="Shweta Mayor" userId="86eda4f52a034106" providerId="LiveId" clId="{3DEA4C97-6A7C-4C3A-B650-5730ED1042B7}" dt="2021-05-12T16:49:01.586" v="151" actId="21"/>
          <ac:picMkLst>
            <pc:docMk/>
            <pc:sldMk cId="0" sldId="556"/>
            <ac:picMk id="11" creationId="{00000000-0000-0000-0000-000000000000}"/>
          </ac:picMkLst>
        </pc:picChg>
      </pc:sldChg>
      <pc:sldChg chg="addSp delSp modSp mod">
        <pc:chgData name="Shweta Mayor" userId="86eda4f52a034106" providerId="LiveId" clId="{3DEA4C97-6A7C-4C3A-B650-5730ED1042B7}" dt="2021-05-12T17:00:13.846" v="285" actId="255"/>
        <pc:sldMkLst>
          <pc:docMk/>
          <pc:sldMk cId="0" sldId="557"/>
        </pc:sldMkLst>
        <pc:spChg chg="mod">
          <ac:chgData name="Shweta Mayor" userId="86eda4f52a034106" providerId="LiveId" clId="{3DEA4C97-6A7C-4C3A-B650-5730ED1042B7}" dt="2021-05-12T16:58:30.119" v="268" actId="20577"/>
          <ac:spMkLst>
            <pc:docMk/>
            <pc:sldMk cId="0" sldId="557"/>
            <ac:spMk id="3" creationId="{00000000-0000-0000-0000-000000000000}"/>
          </ac:spMkLst>
        </pc:spChg>
        <pc:spChg chg="mod">
          <ac:chgData name="Shweta Mayor" userId="86eda4f52a034106" providerId="LiveId" clId="{3DEA4C97-6A7C-4C3A-B650-5730ED1042B7}" dt="2021-05-12T17:00:13.846" v="285" actId="255"/>
          <ac:spMkLst>
            <pc:docMk/>
            <pc:sldMk cId="0" sldId="557"/>
            <ac:spMk id="7" creationId="{00000000-0000-0000-0000-000000000000}"/>
          </ac:spMkLst>
        </pc:spChg>
        <pc:graphicFrameChg chg="add del mod">
          <ac:chgData name="Shweta Mayor" userId="86eda4f52a034106" providerId="LiveId" clId="{3DEA4C97-6A7C-4C3A-B650-5730ED1042B7}" dt="2021-05-12T16:58:53.974" v="270"/>
          <ac:graphicFrameMkLst>
            <pc:docMk/>
            <pc:sldMk cId="0" sldId="557"/>
            <ac:graphicFrameMk id="2" creationId="{B72E41DB-5313-4588-8230-386DA1EC1E17}"/>
          </ac:graphicFrameMkLst>
        </pc:graphicFrameChg>
        <pc:picChg chg="del">
          <ac:chgData name="Shweta Mayor" userId="86eda4f52a034106" providerId="LiveId" clId="{3DEA4C97-6A7C-4C3A-B650-5730ED1042B7}" dt="2021-05-12T16:55:27.223" v="210" actId="21"/>
          <ac:picMkLst>
            <pc:docMk/>
            <pc:sldMk cId="0" sldId="557"/>
            <ac:picMk id="10" creationId="{00000000-0000-0000-0000-000000000000}"/>
          </ac:picMkLst>
        </pc:picChg>
        <pc:picChg chg="add del mod">
          <ac:chgData name="Shweta Mayor" userId="86eda4f52a034106" providerId="LiveId" clId="{3DEA4C97-6A7C-4C3A-B650-5730ED1042B7}" dt="2021-05-12T16:58:53.974" v="270"/>
          <ac:picMkLst>
            <pc:docMk/>
            <pc:sldMk cId="0" sldId="557"/>
            <ac:picMk id="1025" creationId="{547E9219-A102-4637-980C-C94CA51F7A14}"/>
          </ac:picMkLst>
        </pc:picChg>
        <pc:picChg chg="add del mod">
          <ac:chgData name="Shweta Mayor" userId="86eda4f52a034106" providerId="LiveId" clId="{3DEA4C97-6A7C-4C3A-B650-5730ED1042B7}" dt="2021-05-12T16:58:53.974" v="270"/>
          <ac:picMkLst>
            <pc:docMk/>
            <pc:sldMk cId="0" sldId="557"/>
            <ac:picMk id="1026" creationId="{CA444AE8-BF66-41D8-9EC4-EE3DF429FC95}"/>
          </ac:picMkLst>
        </pc:picChg>
      </pc:sldChg>
      <pc:sldChg chg="modSp mod">
        <pc:chgData name="Shweta Mayor" userId="86eda4f52a034106" providerId="LiveId" clId="{3DEA4C97-6A7C-4C3A-B650-5730ED1042B7}" dt="2021-05-12T17:00:20.094" v="286" actId="113"/>
        <pc:sldMkLst>
          <pc:docMk/>
          <pc:sldMk cId="0" sldId="558"/>
        </pc:sldMkLst>
        <pc:spChg chg="mod">
          <ac:chgData name="Shweta Mayor" userId="86eda4f52a034106" providerId="LiveId" clId="{3DEA4C97-6A7C-4C3A-B650-5730ED1042B7}" dt="2021-05-12T16:57:17.894" v="242" actId="255"/>
          <ac:spMkLst>
            <pc:docMk/>
            <pc:sldMk cId="0" sldId="558"/>
            <ac:spMk id="3" creationId="{00000000-0000-0000-0000-000000000000}"/>
          </ac:spMkLst>
        </pc:spChg>
        <pc:spChg chg="mod">
          <ac:chgData name="Shweta Mayor" userId="86eda4f52a034106" providerId="LiveId" clId="{3DEA4C97-6A7C-4C3A-B650-5730ED1042B7}" dt="2021-05-12T17:00:20.094" v="286" actId="113"/>
          <ac:spMkLst>
            <pc:docMk/>
            <pc:sldMk cId="0" sldId="558"/>
            <ac:spMk id="7" creationId="{00000000-0000-0000-0000-000000000000}"/>
          </ac:spMkLst>
        </pc:spChg>
      </pc:sldChg>
      <pc:sldChg chg="addSp delSp modSp mod">
        <pc:chgData name="Shweta Mayor" userId="86eda4f52a034106" providerId="LiveId" clId="{3DEA4C97-6A7C-4C3A-B650-5730ED1042B7}" dt="2021-05-12T17:08:14.646" v="341" actId="2711"/>
        <pc:sldMkLst>
          <pc:docMk/>
          <pc:sldMk cId="0" sldId="559"/>
        </pc:sldMkLst>
        <pc:spChg chg="mod">
          <ac:chgData name="Shweta Mayor" userId="86eda4f52a034106" providerId="LiveId" clId="{3DEA4C97-6A7C-4C3A-B650-5730ED1042B7}" dt="2021-05-12T17:05:20.413" v="319" actId="1076"/>
          <ac:spMkLst>
            <pc:docMk/>
            <pc:sldMk cId="0" sldId="559"/>
            <ac:spMk id="3" creationId="{00000000-0000-0000-0000-000000000000}"/>
          </ac:spMkLst>
        </pc:spChg>
        <pc:spChg chg="mod">
          <ac:chgData name="Shweta Mayor" userId="86eda4f52a034106" providerId="LiveId" clId="{3DEA4C97-6A7C-4C3A-B650-5730ED1042B7}" dt="2021-05-12T17:08:14.646" v="341" actId="2711"/>
          <ac:spMkLst>
            <pc:docMk/>
            <pc:sldMk cId="0" sldId="559"/>
            <ac:spMk id="7" creationId="{00000000-0000-0000-0000-000000000000}"/>
          </ac:spMkLst>
        </pc:spChg>
        <pc:spChg chg="mod">
          <ac:chgData name="Shweta Mayor" userId="86eda4f52a034106" providerId="LiveId" clId="{3DEA4C97-6A7C-4C3A-B650-5730ED1042B7}" dt="2021-05-12T17:05:52.177" v="324" actId="14100"/>
          <ac:spMkLst>
            <pc:docMk/>
            <pc:sldMk cId="0" sldId="559"/>
            <ac:spMk id="9" creationId="{00000000-0000-0000-0000-000000000000}"/>
          </ac:spMkLst>
        </pc:spChg>
        <pc:picChg chg="del">
          <ac:chgData name="Shweta Mayor" userId="86eda4f52a034106" providerId="LiveId" clId="{3DEA4C97-6A7C-4C3A-B650-5730ED1042B7}" dt="2021-05-12T17:02:55.095" v="287" actId="21"/>
          <ac:picMkLst>
            <pc:docMk/>
            <pc:sldMk cId="0" sldId="559"/>
            <ac:picMk id="10" creationId="{00000000-0000-0000-0000-000000000000}"/>
          </ac:picMkLst>
        </pc:picChg>
        <pc:picChg chg="add mod">
          <ac:chgData name="Shweta Mayor" userId="86eda4f52a034106" providerId="LiveId" clId="{3DEA4C97-6A7C-4C3A-B650-5730ED1042B7}" dt="2021-05-12T17:06:20.903" v="326" actId="1076"/>
          <ac:picMkLst>
            <pc:docMk/>
            <pc:sldMk cId="0" sldId="559"/>
            <ac:picMk id="2050" creationId="{636816B2-6725-4838-91FE-56046A5D8F17}"/>
          </ac:picMkLst>
        </pc:picChg>
      </pc:sldChg>
      <pc:sldChg chg="delSp modSp mod">
        <pc:chgData name="Shweta Mayor" userId="86eda4f52a034106" providerId="LiveId" clId="{3DEA4C97-6A7C-4C3A-B650-5730ED1042B7}" dt="2021-05-12T17:08:02.774" v="338" actId="113"/>
        <pc:sldMkLst>
          <pc:docMk/>
          <pc:sldMk cId="0" sldId="560"/>
        </pc:sldMkLst>
        <pc:spChg chg="mod">
          <ac:chgData name="Shweta Mayor" userId="86eda4f52a034106" providerId="LiveId" clId="{3DEA4C97-6A7C-4C3A-B650-5730ED1042B7}" dt="2021-05-12T17:07:44.769" v="336" actId="1076"/>
          <ac:spMkLst>
            <pc:docMk/>
            <pc:sldMk cId="0" sldId="560"/>
            <ac:spMk id="3" creationId="{00000000-0000-0000-0000-000000000000}"/>
          </ac:spMkLst>
        </pc:spChg>
        <pc:spChg chg="mod">
          <ac:chgData name="Shweta Mayor" userId="86eda4f52a034106" providerId="LiveId" clId="{3DEA4C97-6A7C-4C3A-B650-5730ED1042B7}" dt="2021-05-12T17:08:02.774" v="338" actId="113"/>
          <ac:spMkLst>
            <pc:docMk/>
            <pc:sldMk cId="0" sldId="560"/>
            <ac:spMk id="7" creationId="{00000000-0000-0000-0000-000000000000}"/>
          </ac:spMkLst>
        </pc:spChg>
        <pc:picChg chg="del mod">
          <ac:chgData name="Shweta Mayor" userId="86eda4f52a034106" providerId="LiveId" clId="{3DEA4C97-6A7C-4C3A-B650-5730ED1042B7}" dt="2021-05-12T17:07:12.154" v="329" actId="21"/>
          <ac:picMkLst>
            <pc:docMk/>
            <pc:sldMk cId="0" sldId="560"/>
            <ac:picMk id="10" creationId="{00000000-0000-0000-0000-000000000000}"/>
          </ac:picMkLst>
        </pc:picChg>
      </pc:sldChg>
      <pc:sldChg chg="addSp delSp modSp mod">
        <pc:chgData name="Shweta Mayor" userId="86eda4f52a034106" providerId="LiveId" clId="{3DEA4C97-6A7C-4C3A-B650-5730ED1042B7}" dt="2021-05-12T17:12:33.215" v="373"/>
        <pc:sldMkLst>
          <pc:docMk/>
          <pc:sldMk cId="0" sldId="561"/>
        </pc:sldMkLst>
        <pc:spChg chg="mod">
          <ac:chgData name="Shweta Mayor" userId="86eda4f52a034106" providerId="LiveId" clId="{3DEA4C97-6A7C-4C3A-B650-5730ED1042B7}" dt="2021-05-12T17:09:31.689" v="350" actId="1076"/>
          <ac:spMkLst>
            <pc:docMk/>
            <pc:sldMk cId="0" sldId="561"/>
            <ac:spMk id="3" creationId="{00000000-0000-0000-0000-000000000000}"/>
          </ac:spMkLst>
        </pc:spChg>
        <pc:spChg chg="mod">
          <ac:chgData name="Shweta Mayor" userId="86eda4f52a034106" providerId="LiveId" clId="{3DEA4C97-6A7C-4C3A-B650-5730ED1042B7}" dt="2021-05-12T17:12:33.215" v="373"/>
          <ac:spMkLst>
            <pc:docMk/>
            <pc:sldMk cId="0" sldId="561"/>
            <ac:spMk id="7" creationId="{00000000-0000-0000-0000-000000000000}"/>
          </ac:spMkLst>
        </pc:spChg>
        <pc:picChg chg="del">
          <ac:chgData name="Shweta Mayor" userId="86eda4f52a034106" providerId="LiveId" clId="{3DEA4C97-6A7C-4C3A-B650-5730ED1042B7}" dt="2021-05-12T17:09:02.736" v="344" actId="21"/>
          <ac:picMkLst>
            <pc:docMk/>
            <pc:sldMk cId="0" sldId="561"/>
            <ac:picMk id="10" creationId="{00000000-0000-0000-0000-000000000000}"/>
          </ac:picMkLst>
        </pc:picChg>
        <pc:picChg chg="add mod">
          <ac:chgData name="Shweta Mayor" userId="86eda4f52a034106" providerId="LiveId" clId="{3DEA4C97-6A7C-4C3A-B650-5730ED1042B7}" dt="2021-05-12T17:09:52.885" v="352" actId="1076"/>
          <ac:picMkLst>
            <pc:docMk/>
            <pc:sldMk cId="0" sldId="561"/>
            <ac:picMk id="3074" creationId="{92CBF04A-E1DE-48E8-843D-0E11179975A2}"/>
          </ac:picMkLst>
        </pc:picChg>
      </pc:sldChg>
      <pc:sldChg chg="addSp modSp mod">
        <pc:chgData name="Shweta Mayor" userId="86eda4f52a034106" providerId="LiveId" clId="{3DEA4C97-6A7C-4C3A-B650-5730ED1042B7}" dt="2021-05-12T17:12:39.129" v="374"/>
        <pc:sldMkLst>
          <pc:docMk/>
          <pc:sldMk cId="0" sldId="562"/>
        </pc:sldMkLst>
        <pc:spChg chg="mod">
          <ac:chgData name="Shweta Mayor" userId="86eda4f52a034106" providerId="LiveId" clId="{3DEA4C97-6A7C-4C3A-B650-5730ED1042B7}" dt="2021-05-12T17:11:06.438" v="364" actId="1076"/>
          <ac:spMkLst>
            <pc:docMk/>
            <pc:sldMk cId="0" sldId="562"/>
            <ac:spMk id="3" creationId="{00000000-0000-0000-0000-000000000000}"/>
          </ac:spMkLst>
        </pc:spChg>
        <pc:spChg chg="mod">
          <ac:chgData name="Shweta Mayor" userId="86eda4f52a034106" providerId="LiveId" clId="{3DEA4C97-6A7C-4C3A-B650-5730ED1042B7}" dt="2021-05-12T17:12:39.129" v="374"/>
          <ac:spMkLst>
            <pc:docMk/>
            <pc:sldMk cId="0" sldId="562"/>
            <ac:spMk id="7" creationId="{00000000-0000-0000-0000-000000000000}"/>
          </ac:spMkLst>
        </pc:spChg>
        <pc:picChg chg="add mod">
          <ac:chgData name="Shweta Mayor" userId="86eda4f52a034106" providerId="LiveId" clId="{3DEA4C97-6A7C-4C3A-B650-5730ED1042B7}" dt="2021-05-12T17:11:23.531" v="367" actId="1076"/>
          <ac:picMkLst>
            <pc:docMk/>
            <pc:sldMk cId="0" sldId="562"/>
            <ac:picMk id="4098" creationId="{0B4D4E0C-5876-46EA-9674-92D08C78B91A}"/>
          </ac:picMkLst>
        </pc:picChg>
      </pc:sldChg>
      <pc:sldChg chg="modSp mod">
        <pc:chgData name="Shweta Mayor" userId="86eda4f52a034106" providerId="LiveId" clId="{3DEA4C97-6A7C-4C3A-B650-5730ED1042B7}" dt="2021-05-12T17:12:43.999" v="375"/>
        <pc:sldMkLst>
          <pc:docMk/>
          <pc:sldMk cId="0" sldId="563"/>
        </pc:sldMkLst>
        <pc:spChg chg="mod">
          <ac:chgData name="Shweta Mayor" userId="86eda4f52a034106" providerId="LiveId" clId="{3DEA4C97-6A7C-4C3A-B650-5730ED1042B7}" dt="2021-05-12T17:12:01.615" v="372" actId="255"/>
          <ac:spMkLst>
            <pc:docMk/>
            <pc:sldMk cId="0" sldId="563"/>
            <ac:spMk id="3" creationId="{00000000-0000-0000-0000-000000000000}"/>
          </ac:spMkLst>
        </pc:spChg>
        <pc:spChg chg="mod">
          <ac:chgData name="Shweta Mayor" userId="86eda4f52a034106" providerId="LiveId" clId="{3DEA4C97-6A7C-4C3A-B650-5730ED1042B7}" dt="2021-05-12T17:12:43.999" v="375"/>
          <ac:spMkLst>
            <pc:docMk/>
            <pc:sldMk cId="0" sldId="563"/>
            <ac:spMk id="7" creationId="{00000000-0000-0000-0000-000000000000}"/>
          </ac:spMkLst>
        </pc:spChg>
      </pc:sldChg>
      <pc:sldChg chg="modSp add mod">
        <pc:chgData name="Shweta Mayor" userId="86eda4f52a034106" providerId="LiveId" clId="{3DEA4C97-6A7C-4C3A-B650-5730ED1042B7}" dt="2021-05-12T16:54:01.415" v="209" actId="123"/>
        <pc:sldMkLst>
          <pc:docMk/>
          <pc:sldMk cId="258562322" sldId="590"/>
        </pc:sldMkLst>
        <pc:spChg chg="mod">
          <ac:chgData name="Shweta Mayor" userId="86eda4f52a034106" providerId="LiveId" clId="{3DEA4C97-6A7C-4C3A-B650-5730ED1042B7}" dt="2021-05-12T16:54:01.415" v="209" actId="123"/>
          <ac:spMkLst>
            <pc:docMk/>
            <pc:sldMk cId="258562322" sldId="590"/>
            <ac:spMk id="3" creationId="{00000000-0000-0000-0000-000000000000}"/>
          </ac:spMkLst>
        </pc:spChg>
      </pc:sldChg>
      <pc:sldChg chg="modSp add mod">
        <pc:chgData name="Shweta Mayor" userId="86eda4f52a034106" providerId="LiveId" clId="{3DEA4C97-6A7C-4C3A-B650-5730ED1042B7}" dt="2021-05-23T16:29:41.842" v="448" actId="5793"/>
        <pc:sldMkLst>
          <pc:docMk/>
          <pc:sldMk cId="746061705" sldId="591"/>
        </pc:sldMkLst>
        <pc:spChg chg="mod">
          <ac:chgData name="Shweta Mayor" userId="86eda4f52a034106" providerId="LiveId" clId="{3DEA4C97-6A7C-4C3A-B650-5730ED1042B7}" dt="2021-05-23T16:29:41.842" v="448" actId="5793"/>
          <ac:spMkLst>
            <pc:docMk/>
            <pc:sldMk cId="746061705" sldId="591"/>
            <ac:spMk id="3" creationId="{00000000-0000-0000-0000-000000000000}"/>
          </ac:spMkLst>
        </pc:spChg>
      </pc:sldChg>
      <pc:sldChg chg="modSp add mod">
        <pc:chgData name="Shweta Mayor" userId="86eda4f52a034106" providerId="LiveId" clId="{3DEA4C97-6A7C-4C3A-B650-5730ED1042B7}" dt="2021-05-23T16:31:50.749" v="532" actId="113"/>
        <pc:sldMkLst>
          <pc:docMk/>
          <pc:sldMk cId="500736027" sldId="592"/>
        </pc:sldMkLst>
        <pc:spChg chg="mod">
          <ac:chgData name="Shweta Mayor" userId="86eda4f52a034106" providerId="LiveId" clId="{3DEA4C97-6A7C-4C3A-B650-5730ED1042B7}" dt="2021-05-23T16:31:50.749" v="532" actId="113"/>
          <ac:spMkLst>
            <pc:docMk/>
            <pc:sldMk cId="500736027" sldId="592"/>
            <ac:spMk id="3" creationId="{00000000-0000-0000-0000-000000000000}"/>
          </ac:spMkLst>
        </pc:spChg>
      </pc:sldChg>
      <pc:sldChg chg="modSp add mod">
        <pc:chgData name="Shweta Mayor" userId="86eda4f52a034106" providerId="LiveId" clId="{3DEA4C97-6A7C-4C3A-B650-5730ED1042B7}" dt="2021-05-23T16:33:58.454" v="646" actId="11"/>
        <pc:sldMkLst>
          <pc:docMk/>
          <pc:sldMk cId="641134514" sldId="593"/>
        </pc:sldMkLst>
        <pc:spChg chg="mod">
          <ac:chgData name="Shweta Mayor" userId="86eda4f52a034106" providerId="LiveId" clId="{3DEA4C97-6A7C-4C3A-B650-5730ED1042B7}" dt="2021-05-23T16:33:58.454" v="646" actId="11"/>
          <ac:spMkLst>
            <pc:docMk/>
            <pc:sldMk cId="641134514" sldId="593"/>
            <ac:spMk id="3" creationId="{00000000-0000-0000-0000-000000000000}"/>
          </ac:spMkLst>
        </pc:spChg>
      </pc:sldChg>
    </pc:docChg>
  </pc:docChgLst>
  <pc:docChgLst>
    <pc:chgData name="Shweta Mayor" userId="86eda4f52a034106" providerId="LiveId" clId="{3BBF4AD2-9FA2-4BF6-AF76-73C8C0511731}"/>
    <pc:docChg chg="undo custSel addSld delSld modSld sldOrd">
      <pc:chgData name="Shweta Mayor" userId="86eda4f52a034106" providerId="LiveId" clId="{3BBF4AD2-9FA2-4BF6-AF76-73C8C0511731}" dt="2021-07-12T03:55:02.886" v="821"/>
      <pc:docMkLst>
        <pc:docMk/>
      </pc:docMkLst>
      <pc:sldChg chg="modSp mod">
        <pc:chgData name="Shweta Mayor" userId="86eda4f52a034106" providerId="LiveId" clId="{3BBF4AD2-9FA2-4BF6-AF76-73C8C0511731}" dt="2021-07-04T10:35:46.201" v="0" actId="20577"/>
        <pc:sldMkLst>
          <pc:docMk/>
          <pc:sldMk cId="0" sldId="435"/>
        </pc:sldMkLst>
        <pc:spChg chg="mod">
          <ac:chgData name="Shweta Mayor" userId="86eda4f52a034106" providerId="LiveId" clId="{3BBF4AD2-9FA2-4BF6-AF76-73C8C0511731}" dt="2021-07-04T10:35:46.201" v="0" actId="20577"/>
          <ac:spMkLst>
            <pc:docMk/>
            <pc:sldMk cId="0" sldId="435"/>
            <ac:spMk id="3" creationId="{00000000-0000-0000-0000-000000000000}"/>
          </ac:spMkLst>
        </pc:spChg>
      </pc:sldChg>
      <pc:sldChg chg="addSp delSp modSp mod">
        <pc:chgData name="Shweta Mayor" userId="86eda4f52a034106" providerId="LiveId" clId="{3BBF4AD2-9FA2-4BF6-AF76-73C8C0511731}" dt="2021-07-07T09:12:42.226" v="373" actId="113"/>
        <pc:sldMkLst>
          <pc:docMk/>
          <pc:sldMk cId="0" sldId="503"/>
        </pc:sldMkLst>
        <pc:spChg chg="del mod">
          <ac:chgData name="Shweta Mayor" userId="86eda4f52a034106" providerId="LiveId" clId="{3BBF4AD2-9FA2-4BF6-AF76-73C8C0511731}" dt="2021-07-07T09:11:28.579" v="331"/>
          <ac:spMkLst>
            <pc:docMk/>
            <pc:sldMk cId="0" sldId="503"/>
            <ac:spMk id="3" creationId="{00000000-0000-0000-0000-000000000000}"/>
          </ac:spMkLst>
        </pc:spChg>
        <pc:spChg chg="mod">
          <ac:chgData name="Shweta Mayor" userId="86eda4f52a034106" providerId="LiveId" clId="{3BBF4AD2-9FA2-4BF6-AF76-73C8C0511731}" dt="2021-07-07T09:12:42.226" v="373" actId="113"/>
          <ac:spMkLst>
            <pc:docMk/>
            <pc:sldMk cId="0" sldId="503"/>
            <ac:spMk id="7" creationId="{00000000-0000-0000-0000-000000000000}"/>
          </ac:spMkLst>
        </pc:spChg>
        <pc:picChg chg="add mod">
          <ac:chgData name="Shweta Mayor" userId="86eda4f52a034106" providerId="LiveId" clId="{3BBF4AD2-9FA2-4BF6-AF76-73C8C0511731}" dt="2021-07-07T09:11:47.463" v="335" actId="14100"/>
          <ac:picMkLst>
            <pc:docMk/>
            <pc:sldMk cId="0" sldId="503"/>
            <ac:picMk id="2" creationId="{C4C7B36F-948B-43C7-810B-06BD509495F5}"/>
          </ac:picMkLst>
        </pc:picChg>
      </pc:sldChg>
      <pc:sldChg chg="addSp delSp modSp mod">
        <pc:chgData name="Shweta Mayor" userId="86eda4f52a034106" providerId="LiveId" clId="{3BBF4AD2-9FA2-4BF6-AF76-73C8C0511731}" dt="2021-07-07T09:19:52.647" v="434" actId="20577"/>
        <pc:sldMkLst>
          <pc:docMk/>
          <pc:sldMk cId="0" sldId="504"/>
        </pc:sldMkLst>
        <pc:spChg chg="add del">
          <ac:chgData name="Shweta Mayor" userId="86eda4f52a034106" providerId="LiveId" clId="{3BBF4AD2-9FA2-4BF6-AF76-73C8C0511731}" dt="2021-07-07T09:17:22.095" v="388"/>
          <ac:spMkLst>
            <pc:docMk/>
            <pc:sldMk cId="0" sldId="504"/>
            <ac:spMk id="2" creationId="{0AFCD849-4545-4DCC-AC3A-B07E0585C79E}"/>
          </ac:spMkLst>
        </pc:spChg>
        <pc:spChg chg="mod">
          <ac:chgData name="Shweta Mayor" userId="86eda4f52a034106" providerId="LiveId" clId="{3BBF4AD2-9FA2-4BF6-AF76-73C8C0511731}" dt="2021-07-07T09:17:15.782" v="386" actId="20577"/>
          <ac:spMkLst>
            <pc:docMk/>
            <pc:sldMk cId="0" sldId="504"/>
            <ac:spMk id="3" creationId="{00000000-0000-0000-0000-000000000000}"/>
          </ac:spMkLst>
        </pc:spChg>
        <pc:spChg chg="add del">
          <ac:chgData name="Shweta Mayor" userId="86eda4f52a034106" providerId="LiveId" clId="{3BBF4AD2-9FA2-4BF6-AF76-73C8C0511731}" dt="2021-07-07T09:17:22.095" v="388"/>
          <ac:spMkLst>
            <pc:docMk/>
            <pc:sldMk cId="0" sldId="504"/>
            <ac:spMk id="5" creationId="{95597D17-459B-4A19-A4EA-72F263E833B6}"/>
          </ac:spMkLst>
        </pc:spChg>
        <pc:spChg chg="mod">
          <ac:chgData name="Shweta Mayor" userId="86eda4f52a034106" providerId="LiveId" clId="{3BBF4AD2-9FA2-4BF6-AF76-73C8C0511731}" dt="2021-07-07T09:19:52.647" v="434" actId="20577"/>
          <ac:spMkLst>
            <pc:docMk/>
            <pc:sldMk cId="0" sldId="504"/>
            <ac:spMk id="7" creationId="{00000000-0000-0000-0000-000000000000}"/>
          </ac:spMkLst>
        </pc:spChg>
        <pc:spChg chg="add del">
          <ac:chgData name="Shweta Mayor" userId="86eda4f52a034106" providerId="LiveId" clId="{3BBF4AD2-9FA2-4BF6-AF76-73C8C0511731}" dt="2021-07-07T09:17:25.978" v="390"/>
          <ac:spMkLst>
            <pc:docMk/>
            <pc:sldMk cId="0" sldId="504"/>
            <ac:spMk id="10" creationId="{ADBBB848-6755-4891-805D-B2053BE68F4C}"/>
          </ac:spMkLst>
        </pc:spChg>
        <pc:spChg chg="add del">
          <ac:chgData name="Shweta Mayor" userId="86eda4f52a034106" providerId="LiveId" clId="{3BBF4AD2-9FA2-4BF6-AF76-73C8C0511731}" dt="2021-07-07T09:17:25.978" v="390"/>
          <ac:spMkLst>
            <pc:docMk/>
            <pc:sldMk cId="0" sldId="504"/>
            <ac:spMk id="11" creationId="{A63BD9F5-0EB5-42D9-A13E-8D477161D8D5}"/>
          </ac:spMkLst>
        </pc:spChg>
        <pc:spChg chg="add del">
          <ac:chgData name="Shweta Mayor" userId="86eda4f52a034106" providerId="LiveId" clId="{3BBF4AD2-9FA2-4BF6-AF76-73C8C0511731}" dt="2021-07-07T09:17:38.633" v="392"/>
          <ac:spMkLst>
            <pc:docMk/>
            <pc:sldMk cId="0" sldId="504"/>
            <ac:spMk id="12" creationId="{F59A432A-1ACB-4C0C-9CD8-15C7E99BE9F8}"/>
          </ac:spMkLst>
        </pc:spChg>
        <pc:picChg chg="add mod">
          <ac:chgData name="Shweta Mayor" userId="86eda4f52a034106" providerId="LiveId" clId="{3BBF4AD2-9FA2-4BF6-AF76-73C8C0511731}" dt="2021-07-07T09:17:55.152" v="396" actId="14100"/>
          <ac:picMkLst>
            <pc:docMk/>
            <pc:sldMk cId="0" sldId="504"/>
            <ac:picMk id="13" creationId="{951A222F-5228-4FC2-BC26-EEEF17B313CB}"/>
          </ac:picMkLst>
        </pc:picChg>
      </pc:sldChg>
      <pc:sldChg chg="addSp modSp mod">
        <pc:chgData name="Shweta Mayor" userId="86eda4f52a034106" providerId="LiveId" clId="{3BBF4AD2-9FA2-4BF6-AF76-73C8C0511731}" dt="2021-07-07T09:21:39.306" v="435"/>
        <pc:sldMkLst>
          <pc:docMk/>
          <pc:sldMk cId="0" sldId="505"/>
        </pc:sldMkLst>
        <pc:spChg chg="mod">
          <ac:chgData name="Shweta Mayor" userId="86eda4f52a034106" providerId="LiveId" clId="{3BBF4AD2-9FA2-4BF6-AF76-73C8C0511731}" dt="2021-07-07T09:18:42.491" v="402" actId="255"/>
          <ac:spMkLst>
            <pc:docMk/>
            <pc:sldMk cId="0" sldId="505"/>
            <ac:spMk id="3" creationId="{00000000-0000-0000-0000-000000000000}"/>
          </ac:spMkLst>
        </pc:spChg>
        <pc:spChg chg="mod">
          <ac:chgData name="Shweta Mayor" userId="86eda4f52a034106" providerId="LiveId" clId="{3BBF4AD2-9FA2-4BF6-AF76-73C8C0511731}" dt="2021-07-07T09:21:39.306" v="435"/>
          <ac:spMkLst>
            <pc:docMk/>
            <pc:sldMk cId="0" sldId="505"/>
            <ac:spMk id="7" creationId="{00000000-0000-0000-0000-000000000000}"/>
          </ac:spMkLst>
        </pc:spChg>
        <pc:picChg chg="add mod">
          <ac:chgData name="Shweta Mayor" userId="86eda4f52a034106" providerId="LiveId" clId="{3BBF4AD2-9FA2-4BF6-AF76-73C8C0511731}" dt="2021-07-07T09:19:21.928" v="404" actId="1076"/>
          <ac:picMkLst>
            <pc:docMk/>
            <pc:sldMk cId="0" sldId="505"/>
            <ac:picMk id="2" creationId="{FD5D2C3D-A432-4483-A4FC-0D9067BF1A9B}"/>
          </ac:picMkLst>
        </pc:picChg>
      </pc:sldChg>
      <pc:sldChg chg="addSp delSp modSp mod">
        <pc:chgData name="Shweta Mayor" userId="86eda4f52a034106" providerId="LiveId" clId="{3BBF4AD2-9FA2-4BF6-AF76-73C8C0511731}" dt="2021-07-07T09:56:34.787" v="472" actId="1076"/>
        <pc:sldMkLst>
          <pc:docMk/>
          <pc:sldMk cId="0" sldId="506"/>
        </pc:sldMkLst>
        <pc:spChg chg="del mod">
          <ac:chgData name="Shweta Mayor" userId="86eda4f52a034106" providerId="LiveId" clId="{3BBF4AD2-9FA2-4BF6-AF76-73C8C0511731}" dt="2021-07-07T09:26:39.818" v="450"/>
          <ac:spMkLst>
            <pc:docMk/>
            <pc:sldMk cId="0" sldId="506"/>
            <ac:spMk id="3" creationId="{00000000-0000-0000-0000-000000000000}"/>
          </ac:spMkLst>
        </pc:spChg>
        <pc:spChg chg="mod">
          <ac:chgData name="Shweta Mayor" userId="86eda4f52a034106" providerId="LiveId" clId="{3BBF4AD2-9FA2-4BF6-AF76-73C8C0511731}" dt="2021-07-07T09:28:42.768" v="467"/>
          <ac:spMkLst>
            <pc:docMk/>
            <pc:sldMk cId="0" sldId="506"/>
            <ac:spMk id="7" creationId="{00000000-0000-0000-0000-000000000000}"/>
          </ac:spMkLst>
        </pc:spChg>
        <pc:spChg chg="add del mod">
          <ac:chgData name="Shweta Mayor" userId="86eda4f52a034106" providerId="LiveId" clId="{3BBF4AD2-9FA2-4BF6-AF76-73C8C0511731}" dt="2021-07-07T09:27:04.732" v="452"/>
          <ac:spMkLst>
            <pc:docMk/>
            <pc:sldMk cId="0" sldId="506"/>
            <ac:spMk id="10" creationId="{E8A84D0D-978D-49B0-94AD-6305DF649555}"/>
          </ac:spMkLst>
        </pc:spChg>
        <pc:spChg chg="add mod">
          <ac:chgData name="Shweta Mayor" userId="86eda4f52a034106" providerId="LiveId" clId="{3BBF4AD2-9FA2-4BF6-AF76-73C8C0511731}" dt="2021-07-07T09:56:32.663" v="471" actId="1076"/>
          <ac:spMkLst>
            <pc:docMk/>
            <pc:sldMk cId="0" sldId="506"/>
            <ac:spMk id="13" creationId="{BC9FFAB6-2DA3-40C1-A39A-0C8C6F007388}"/>
          </ac:spMkLst>
        </pc:spChg>
        <pc:picChg chg="add del mod">
          <ac:chgData name="Shweta Mayor" userId="86eda4f52a034106" providerId="LiveId" clId="{3BBF4AD2-9FA2-4BF6-AF76-73C8C0511731}" dt="2021-07-07T09:26:55.013" v="451" actId="21"/>
          <ac:picMkLst>
            <pc:docMk/>
            <pc:sldMk cId="0" sldId="506"/>
            <ac:picMk id="2" creationId="{0419ED2F-2F0B-4F0C-812F-E55CA61673C8}"/>
          </ac:picMkLst>
        </pc:picChg>
        <pc:picChg chg="add mod">
          <ac:chgData name="Shweta Mayor" userId="86eda4f52a034106" providerId="LiveId" clId="{3BBF4AD2-9FA2-4BF6-AF76-73C8C0511731}" dt="2021-07-07T09:56:34.787" v="472" actId="1076"/>
          <ac:picMkLst>
            <pc:docMk/>
            <pc:sldMk cId="0" sldId="506"/>
            <ac:picMk id="11" creationId="{C290E731-2963-427D-A178-B0AD2EBF7EE1}"/>
          </ac:picMkLst>
        </pc:picChg>
      </pc:sldChg>
      <pc:sldChg chg="addSp modSp mod">
        <pc:chgData name="Shweta Mayor" userId="86eda4f52a034106" providerId="LiveId" clId="{3BBF4AD2-9FA2-4BF6-AF76-73C8C0511731}" dt="2021-07-07T09:59:25.570" v="500"/>
        <pc:sldMkLst>
          <pc:docMk/>
          <pc:sldMk cId="0" sldId="507"/>
        </pc:sldMkLst>
        <pc:spChg chg="mod">
          <ac:chgData name="Shweta Mayor" userId="86eda4f52a034106" providerId="LiveId" clId="{3BBF4AD2-9FA2-4BF6-AF76-73C8C0511731}" dt="2021-07-07T09:58:12.382" v="487" actId="255"/>
          <ac:spMkLst>
            <pc:docMk/>
            <pc:sldMk cId="0" sldId="507"/>
            <ac:spMk id="3" creationId="{00000000-0000-0000-0000-000000000000}"/>
          </ac:spMkLst>
        </pc:spChg>
        <pc:spChg chg="mod">
          <ac:chgData name="Shweta Mayor" userId="86eda4f52a034106" providerId="LiveId" clId="{3BBF4AD2-9FA2-4BF6-AF76-73C8C0511731}" dt="2021-07-07T09:59:25.570" v="500"/>
          <ac:spMkLst>
            <pc:docMk/>
            <pc:sldMk cId="0" sldId="507"/>
            <ac:spMk id="7" creationId="{00000000-0000-0000-0000-000000000000}"/>
          </ac:spMkLst>
        </pc:spChg>
        <pc:spChg chg="add mod">
          <ac:chgData name="Shweta Mayor" userId="86eda4f52a034106" providerId="LiveId" clId="{3BBF4AD2-9FA2-4BF6-AF76-73C8C0511731}" dt="2021-07-07T09:59:11.342" v="498" actId="255"/>
          <ac:spMkLst>
            <pc:docMk/>
            <pc:sldMk cId="0" sldId="507"/>
            <ac:spMk id="11" creationId="{166B0FA2-AB23-47AA-8FDF-AA5D2EF99B4B}"/>
          </ac:spMkLst>
        </pc:spChg>
        <pc:picChg chg="add mod">
          <ac:chgData name="Shweta Mayor" userId="86eda4f52a034106" providerId="LiveId" clId="{3BBF4AD2-9FA2-4BF6-AF76-73C8C0511731}" dt="2021-07-07T09:57:47.048" v="482" actId="14100"/>
          <ac:picMkLst>
            <pc:docMk/>
            <pc:sldMk cId="0" sldId="507"/>
            <ac:picMk id="2" creationId="{58B73F69-C23C-47A9-8CDB-26DD8EAE3C5F}"/>
          </ac:picMkLst>
        </pc:picChg>
        <pc:picChg chg="add mod">
          <ac:chgData name="Shweta Mayor" userId="86eda4f52a034106" providerId="LiveId" clId="{3BBF4AD2-9FA2-4BF6-AF76-73C8C0511731}" dt="2021-07-07T09:58:40.352" v="492" actId="14100"/>
          <ac:picMkLst>
            <pc:docMk/>
            <pc:sldMk cId="0" sldId="507"/>
            <ac:picMk id="5" creationId="{8AEC1DF3-65CD-460F-A986-6511AC7D28C0}"/>
          </ac:picMkLst>
        </pc:picChg>
      </pc:sldChg>
      <pc:sldChg chg="addSp delSp modSp mod">
        <pc:chgData name="Shweta Mayor" userId="86eda4f52a034106" providerId="LiveId" clId="{3BBF4AD2-9FA2-4BF6-AF76-73C8C0511731}" dt="2021-07-07T10:01:54.941" v="511" actId="14100"/>
        <pc:sldMkLst>
          <pc:docMk/>
          <pc:sldMk cId="0" sldId="508"/>
        </pc:sldMkLst>
        <pc:spChg chg="del mod">
          <ac:chgData name="Shweta Mayor" userId="86eda4f52a034106" providerId="LiveId" clId="{3BBF4AD2-9FA2-4BF6-AF76-73C8C0511731}" dt="2021-07-07T10:01:49.035" v="509"/>
          <ac:spMkLst>
            <pc:docMk/>
            <pc:sldMk cId="0" sldId="508"/>
            <ac:spMk id="3" creationId="{00000000-0000-0000-0000-000000000000}"/>
          </ac:spMkLst>
        </pc:spChg>
        <pc:spChg chg="mod">
          <ac:chgData name="Shweta Mayor" userId="86eda4f52a034106" providerId="LiveId" clId="{3BBF4AD2-9FA2-4BF6-AF76-73C8C0511731}" dt="2021-07-07T10:01:06.126" v="506"/>
          <ac:spMkLst>
            <pc:docMk/>
            <pc:sldMk cId="0" sldId="508"/>
            <ac:spMk id="7" creationId="{00000000-0000-0000-0000-000000000000}"/>
          </ac:spMkLst>
        </pc:spChg>
        <pc:picChg chg="add mod">
          <ac:chgData name="Shweta Mayor" userId="86eda4f52a034106" providerId="LiveId" clId="{3BBF4AD2-9FA2-4BF6-AF76-73C8C0511731}" dt="2021-07-07T10:01:54.941" v="511" actId="14100"/>
          <ac:picMkLst>
            <pc:docMk/>
            <pc:sldMk cId="0" sldId="508"/>
            <ac:picMk id="2" creationId="{2586C47F-275B-4AC8-A71D-30E57EADB4D5}"/>
          </ac:picMkLst>
        </pc:picChg>
      </pc:sldChg>
      <pc:sldChg chg="modSp mod">
        <pc:chgData name="Shweta Mayor" userId="86eda4f52a034106" providerId="LiveId" clId="{3BBF4AD2-9FA2-4BF6-AF76-73C8C0511731}" dt="2021-07-07T10:03:34.792" v="537"/>
        <pc:sldMkLst>
          <pc:docMk/>
          <pc:sldMk cId="0" sldId="509"/>
        </pc:sldMkLst>
        <pc:spChg chg="mod">
          <ac:chgData name="Shweta Mayor" userId="86eda4f52a034106" providerId="LiveId" clId="{3BBF4AD2-9FA2-4BF6-AF76-73C8C0511731}" dt="2021-07-07T10:03:15.656" v="536" actId="20577"/>
          <ac:spMkLst>
            <pc:docMk/>
            <pc:sldMk cId="0" sldId="509"/>
            <ac:spMk id="3" creationId="{00000000-0000-0000-0000-000000000000}"/>
          </ac:spMkLst>
        </pc:spChg>
        <pc:spChg chg="mod">
          <ac:chgData name="Shweta Mayor" userId="86eda4f52a034106" providerId="LiveId" clId="{3BBF4AD2-9FA2-4BF6-AF76-73C8C0511731}" dt="2021-07-07T10:03:34.792" v="537"/>
          <ac:spMkLst>
            <pc:docMk/>
            <pc:sldMk cId="0" sldId="509"/>
            <ac:spMk id="7" creationId="{00000000-0000-0000-0000-000000000000}"/>
          </ac:spMkLst>
        </pc:spChg>
      </pc:sldChg>
      <pc:sldChg chg="modSp mod ord">
        <pc:chgData name="Shweta Mayor" userId="86eda4f52a034106" providerId="LiveId" clId="{3BBF4AD2-9FA2-4BF6-AF76-73C8C0511731}" dt="2021-07-12T03:55:02.886" v="821"/>
        <pc:sldMkLst>
          <pc:docMk/>
          <pc:sldMk cId="0" sldId="510"/>
        </pc:sldMkLst>
        <pc:spChg chg="mod">
          <ac:chgData name="Shweta Mayor" userId="86eda4f52a034106" providerId="LiveId" clId="{3BBF4AD2-9FA2-4BF6-AF76-73C8C0511731}" dt="2021-07-08T16:29:28.213" v="571" actId="20577"/>
          <ac:spMkLst>
            <pc:docMk/>
            <pc:sldMk cId="0" sldId="510"/>
            <ac:spMk id="3" creationId="{00000000-0000-0000-0000-000000000000}"/>
          </ac:spMkLst>
        </pc:spChg>
        <pc:spChg chg="mod">
          <ac:chgData name="Shweta Mayor" userId="86eda4f52a034106" providerId="LiveId" clId="{3BBF4AD2-9FA2-4BF6-AF76-73C8C0511731}" dt="2021-07-08T16:27:55.638" v="558" actId="20577"/>
          <ac:spMkLst>
            <pc:docMk/>
            <pc:sldMk cId="0" sldId="510"/>
            <ac:spMk id="7" creationId="{00000000-0000-0000-0000-000000000000}"/>
          </ac:spMkLst>
        </pc:spChg>
      </pc:sldChg>
      <pc:sldChg chg="modSp mod">
        <pc:chgData name="Shweta Mayor" userId="86eda4f52a034106" providerId="LiveId" clId="{3BBF4AD2-9FA2-4BF6-AF76-73C8C0511731}" dt="2021-07-08T16:31:15.786" v="601" actId="20577"/>
        <pc:sldMkLst>
          <pc:docMk/>
          <pc:sldMk cId="0" sldId="511"/>
        </pc:sldMkLst>
        <pc:spChg chg="mod">
          <ac:chgData name="Shweta Mayor" userId="86eda4f52a034106" providerId="LiveId" clId="{3BBF4AD2-9FA2-4BF6-AF76-73C8C0511731}" dt="2021-07-08T16:31:02.663" v="581" actId="123"/>
          <ac:spMkLst>
            <pc:docMk/>
            <pc:sldMk cId="0" sldId="511"/>
            <ac:spMk id="3" creationId="{00000000-0000-0000-0000-000000000000}"/>
          </ac:spMkLst>
        </pc:spChg>
        <pc:spChg chg="mod">
          <ac:chgData name="Shweta Mayor" userId="86eda4f52a034106" providerId="LiveId" clId="{3BBF4AD2-9FA2-4BF6-AF76-73C8C0511731}" dt="2021-07-08T16:31:15.786" v="601" actId="20577"/>
          <ac:spMkLst>
            <pc:docMk/>
            <pc:sldMk cId="0" sldId="511"/>
            <ac:spMk id="7" creationId="{00000000-0000-0000-0000-000000000000}"/>
          </ac:spMkLst>
        </pc:spChg>
      </pc:sldChg>
      <pc:sldChg chg="addSp delSp modSp mod">
        <pc:chgData name="Shweta Mayor" userId="86eda4f52a034106" providerId="LiveId" clId="{3BBF4AD2-9FA2-4BF6-AF76-73C8C0511731}" dt="2021-07-08T16:32:56.209" v="638" actId="1076"/>
        <pc:sldMkLst>
          <pc:docMk/>
          <pc:sldMk cId="0" sldId="512"/>
        </pc:sldMkLst>
        <pc:spChg chg="add del mod">
          <ac:chgData name="Shweta Mayor" userId="86eda4f52a034106" providerId="LiveId" clId="{3BBF4AD2-9FA2-4BF6-AF76-73C8C0511731}" dt="2021-07-08T16:32:10.942" v="606" actId="21"/>
          <ac:spMkLst>
            <pc:docMk/>
            <pc:sldMk cId="0" sldId="512"/>
            <ac:spMk id="5" creationId="{D525B6CA-0372-4F32-97B2-E3A7FB5D32CA}"/>
          </ac:spMkLst>
        </pc:spChg>
        <pc:spChg chg="mod">
          <ac:chgData name="Shweta Mayor" userId="86eda4f52a034106" providerId="LiveId" clId="{3BBF4AD2-9FA2-4BF6-AF76-73C8C0511731}" dt="2021-07-08T16:32:36.061" v="629" actId="20577"/>
          <ac:spMkLst>
            <pc:docMk/>
            <pc:sldMk cId="0" sldId="512"/>
            <ac:spMk id="7" creationId="{00000000-0000-0000-0000-000000000000}"/>
          </ac:spMkLst>
        </pc:spChg>
        <pc:spChg chg="add mod">
          <ac:chgData name="Shweta Mayor" userId="86eda4f52a034106" providerId="LiveId" clId="{3BBF4AD2-9FA2-4BF6-AF76-73C8C0511731}" dt="2021-07-08T16:32:56.209" v="638" actId="1076"/>
          <ac:spMkLst>
            <pc:docMk/>
            <pc:sldMk cId="0" sldId="512"/>
            <ac:spMk id="11" creationId="{2134BDA9-149C-4164-AC96-C55B7C6310E5}"/>
          </ac:spMkLst>
        </pc:spChg>
        <pc:picChg chg="del mod">
          <ac:chgData name="Shweta Mayor" userId="86eda4f52a034106" providerId="LiveId" clId="{3BBF4AD2-9FA2-4BF6-AF76-73C8C0511731}" dt="2021-07-08T16:32:03.783" v="605" actId="21"/>
          <ac:picMkLst>
            <pc:docMk/>
            <pc:sldMk cId="0" sldId="512"/>
            <ac:picMk id="10" creationId="{00000000-0000-0000-0000-000000000000}"/>
          </ac:picMkLst>
        </pc:picChg>
      </pc:sldChg>
      <pc:sldChg chg="modSp mod">
        <pc:chgData name="Shweta Mayor" userId="86eda4f52a034106" providerId="LiveId" clId="{3BBF4AD2-9FA2-4BF6-AF76-73C8C0511731}" dt="2021-07-08T16:39:07.939" v="660" actId="1076"/>
        <pc:sldMkLst>
          <pc:docMk/>
          <pc:sldMk cId="0" sldId="513"/>
        </pc:sldMkLst>
        <pc:spChg chg="mod">
          <ac:chgData name="Shweta Mayor" userId="86eda4f52a034106" providerId="LiveId" clId="{3BBF4AD2-9FA2-4BF6-AF76-73C8C0511731}" dt="2021-07-08T16:39:07.939" v="660" actId="1076"/>
          <ac:spMkLst>
            <pc:docMk/>
            <pc:sldMk cId="0" sldId="513"/>
            <ac:spMk id="3" creationId="{00000000-0000-0000-0000-000000000000}"/>
          </ac:spMkLst>
        </pc:spChg>
        <pc:spChg chg="mod">
          <ac:chgData name="Shweta Mayor" userId="86eda4f52a034106" providerId="LiveId" clId="{3BBF4AD2-9FA2-4BF6-AF76-73C8C0511731}" dt="2021-07-08T16:38:16.240" v="654" actId="20577"/>
          <ac:spMkLst>
            <pc:docMk/>
            <pc:sldMk cId="0" sldId="513"/>
            <ac:spMk id="7" creationId="{00000000-0000-0000-0000-000000000000}"/>
          </ac:spMkLst>
        </pc:spChg>
      </pc:sldChg>
      <pc:sldChg chg="addSp modSp mod">
        <pc:chgData name="Shweta Mayor" userId="86eda4f52a034106" providerId="LiveId" clId="{3BBF4AD2-9FA2-4BF6-AF76-73C8C0511731}" dt="2021-07-08T16:49:41.811" v="791"/>
        <pc:sldMkLst>
          <pc:docMk/>
          <pc:sldMk cId="0" sldId="514"/>
        </pc:sldMkLst>
        <pc:spChg chg="mod">
          <ac:chgData name="Shweta Mayor" userId="86eda4f52a034106" providerId="LiveId" clId="{3BBF4AD2-9FA2-4BF6-AF76-73C8C0511731}" dt="2021-07-08T16:40:24.095" v="675" actId="14100"/>
          <ac:spMkLst>
            <pc:docMk/>
            <pc:sldMk cId="0" sldId="514"/>
            <ac:spMk id="3" creationId="{00000000-0000-0000-0000-000000000000}"/>
          </ac:spMkLst>
        </pc:spChg>
        <pc:spChg chg="mod">
          <ac:chgData name="Shweta Mayor" userId="86eda4f52a034106" providerId="LiveId" clId="{3BBF4AD2-9FA2-4BF6-AF76-73C8C0511731}" dt="2021-07-08T16:49:41.811" v="791"/>
          <ac:spMkLst>
            <pc:docMk/>
            <pc:sldMk cId="0" sldId="514"/>
            <ac:spMk id="7" creationId="{00000000-0000-0000-0000-000000000000}"/>
          </ac:spMkLst>
        </pc:spChg>
        <pc:picChg chg="add mod">
          <ac:chgData name="Shweta Mayor" userId="86eda4f52a034106" providerId="LiveId" clId="{3BBF4AD2-9FA2-4BF6-AF76-73C8C0511731}" dt="2021-07-08T16:40:46.872" v="679" actId="1076"/>
          <ac:picMkLst>
            <pc:docMk/>
            <pc:sldMk cId="0" sldId="514"/>
            <ac:picMk id="2" creationId="{FBCEE54B-EFF9-4CB8-A333-4E87C72772FF}"/>
          </ac:picMkLst>
        </pc:picChg>
      </pc:sldChg>
      <pc:sldChg chg="modSp mod">
        <pc:chgData name="Shweta Mayor" userId="86eda4f52a034106" providerId="LiveId" clId="{3BBF4AD2-9FA2-4BF6-AF76-73C8C0511731}" dt="2021-07-08T16:49:46.886" v="792"/>
        <pc:sldMkLst>
          <pc:docMk/>
          <pc:sldMk cId="0" sldId="516"/>
        </pc:sldMkLst>
        <pc:spChg chg="mod">
          <ac:chgData name="Shweta Mayor" userId="86eda4f52a034106" providerId="LiveId" clId="{3BBF4AD2-9FA2-4BF6-AF76-73C8C0511731}" dt="2021-07-08T16:42:12.188" v="698" actId="5793"/>
          <ac:spMkLst>
            <pc:docMk/>
            <pc:sldMk cId="0" sldId="516"/>
            <ac:spMk id="3" creationId="{00000000-0000-0000-0000-000000000000}"/>
          </ac:spMkLst>
        </pc:spChg>
        <pc:spChg chg="mod">
          <ac:chgData name="Shweta Mayor" userId="86eda4f52a034106" providerId="LiveId" clId="{3BBF4AD2-9FA2-4BF6-AF76-73C8C0511731}" dt="2021-07-08T16:49:46.886" v="792"/>
          <ac:spMkLst>
            <pc:docMk/>
            <pc:sldMk cId="0" sldId="516"/>
            <ac:spMk id="7" creationId="{00000000-0000-0000-0000-000000000000}"/>
          </ac:spMkLst>
        </pc:spChg>
      </pc:sldChg>
      <pc:sldChg chg="addSp modSp mod">
        <pc:chgData name="Shweta Mayor" userId="86eda4f52a034106" providerId="LiveId" clId="{3BBF4AD2-9FA2-4BF6-AF76-73C8C0511731}" dt="2021-07-08T16:49:52.235" v="793"/>
        <pc:sldMkLst>
          <pc:docMk/>
          <pc:sldMk cId="0" sldId="517"/>
        </pc:sldMkLst>
        <pc:spChg chg="mod">
          <ac:chgData name="Shweta Mayor" userId="86eda4f52a034106" providerId="LiveId" clId="{3BBF4AD2-9FA2-4BF6-AF76-73C8C0511731}" dt="2021-07-08T16:43:45.154" v="714" actId="255"/>
          <ac:spMkLst>
            <pc:docMk/>
            <pc:sldMk cId="0" sldId="517"/>
            <ac:spMk id="3" creationId="{00000000-0000-0000-0000-000000000000}"/>
          </ac:spMkLst>
        </pc:spChg>
        <pc:spChg chg="mod">
          <ac:chgData name="Shweta Mayor" userId="86eda4f52a034106" providerId="LiveId" clId="{3BBF4AD2-9FA2-4BF6-AF76-73C8C0511731}" dt="2021-07-08T16:49:52.235" v="793"/>
          <ac:spMkLst>
            <pc:docMk/>
            <pc:sldMk cId="0" sldId="517"/>
            <ac:spMk id="7" creationId="{00000000-0000-0000-0000-000000000000}"/>
          </ac:spMkLst>
        </pc:spChg>
        <pc:picChg chg="add mod">
          <ac:chgData name="Shweta Mayor" userId="86eda4f52a034106" providerId="LiveId" clId="{3BBF4AD2-9FA2-4BF6-AF76-73C8C0511731}" dt="2021-07-08T16:44:08.326" v="720" actId="1076"/>
          <ac:picMkLst>
            <pc:docMk/>
            <pc:sldMk cId="0" sldId="517"/>
            <ac:picMk id="2" creationId="{9B3A1782-C56A-41F7-823F-2BB5661F1147}"/>
          </ac:picMkLst>
        </pc:picChg>
      </pc:sldChg>
      <pc:sldChg chg="modSp mod">
        <pc:chgData name="Shweta Mayor" userId="86eda4f52a034106" providerId="LiveId" clId="{3BBF4AD2-9FA2-4BF6-AF76-73C8C0511731}" dt="2021-07-08T16:50:10.315" v="796"/>
        <pc:sldMkLst>
          <pc:docMk/>
          <pc:sldMk cId="0" sldId="518"/>
        </pc:sldMkLst>
        <pc:spChg chg="mod">
          <ac:chgData name="Shweta Mayor" userId="86eda4f52a034106" providerId="LiveId" clId="{3BBF4AD2-9FA2-4BF6-AF76-73C8C0511731}" dt="2021-07-08T16:48:45.845" v="790" actId="14100"/>
          <ac:spMkLst>
            <pc:docMk/>
            <pc:sldMk cId="0" sldId="518"/>
            <ac:spMk id="3" creationId="{00000000-0000-0000-0000-000000000000}"/>
          </ac:spMkLst>
        </pc:spChg>
        <pc:spChg chg="mod">
          <ac:chgData name="Shweta Mayor" userId="86eda4f52a034106" providerId="LiveId" clId="{3BBF4AD2-9FA2-4BF6-AF76-73C8C0511731}" dt="2021-07-08T16:50:10.315" v="796"/>
          <ac:spMkLst>
            <pc:docMk/>
            <pc:sldMk cId="0" sldId="518"/>
            <ac:spMk id="7" creationId="{00000000-0000-0000-0000-000000000000}"/>
          </ac:spMkLst>
        </pc:spChg>
      </pc:sldChg>
      <pc:sldChg chg="modSp mod">
        <pc:chgData name="Shweta Mayor" userId="86eda4f52a034106" providerId="LiveId" clId="{3BBF4AD2-9FA2-4BF6-AF76-73C8C0511731}" dt="2021-07-08T16:54:42.572" v="819" actId="20577"/>
        <pc:sldMkLst>
          <pc:docMk/>
          <pc:sldMk cId="0" sldId="519"/>
        </pc:sldMkLst>
        <pc:spChg chg="mod">
          <ac:chgData name="Shweta Mayor" userId="86eda4f52a034106" providerId="LiveId" clId="{3BBF4AD2-9FA2-4BF6-AF76-73C8C0511731}" dt="2021-07-08T16:54:42.572" v="819" actId="20577"/>
          <ac:spMkLst>
            <pc:docMk/>
            <pc:sldMk cId="0" sldId="519"/>
            <ac:spMk id="3" creationId="{00000000-0000-0000-0000-000000000000}"/>
          </ac:spMkLst>
        </pc:spChg>
        <pc:spChg chg="mod">
          <ac:chgData name="Shweta Mayor" userId="86eda4f52a034106" providerId="LiveId" clId="{3BBF4AD2-9FA2-4BF6-AF76-73C8C0511731}" dt="2021-07-08T16:54:26.692" v="815" actId="20577"/>
          <ac:spMkLst>
            <pc:docMk/>
            <pc:sldMk cId="0" sldId="519"/>
            <ac:spMk id="7" creationId="{00000000-0000-0000-0000-000000000000}"/>
          </ac:spMkLst>
        </pc:spChg>
      </pc:sldChg>
      <pc:sldChg chg="addSp delSp modSp mod">
        <pc:chgData name="Shweta Mayor" userId="86eda4f52a034106" providerId="LiveId" clId="{3BBF4AD2-9FA2-4BF6-AF76-73C8C0511731}" dt="2021-07-07T09:28:38.845" v="466"/>
        <pc:sldMkLst>
          <pc:docMk/>
          <pc:sldMk cId="0" sldId="543"/>
        </pc:sldMkLst>
        <pc:spChg chg="mod">
          <ac:chgData name="Shweta Mayor" userId="86eda4f52a034106" providerId="LiveId" clId="{3BBF4AD2-9FA2-4BF6-AF76-73C8C0511731}" dt="2021-07-07T09:22:55.748" v="448" actId="255"/>
          <ac:spMkLst>
            <pc:docMk/>
            <pc:sldMk cId="0" sldId="543"/>
            <ac:spMk id="3" creationId="{00000000-0000-0000-0000-000000000000}"/>
          </ac:spMkLst>
        </pc:spChg>
        <pc:spChg chg="mod">
          <ac:chgData name="Shweta Mayor" userId="86eda4f52a034106" providerId="LiveId" clId="{3BBF4AD2-9FA2-4BF6-AF76-73C8C0511731}" dt="2021-07-07T09:28:38.845" v="466"/>
          <ac:spMkLst>
            <pc:docMk/>
            <pc:sldMk cId="0" sldId="543"/>
            <ac:spMk id="7" creationId="{00000000-0000-0000-0000-000000000000}"/>
          </ac:spMkLst>
        </pc:spChg>
        <pc:spChg chg="add del">
          <ac:chgData name="Shweta Mayor" userId="86eda4f52a034106" providerId="LiveId" clId="{3BBF4AD2-9FA2-4BF6-AF76-73C8C0511731}" dt="2021-07-07T09:28:37.427" v="465" actId="22"/>
          <ac:spMkLst>
            <pc:docMk/>
            <pc:sldMk cId="0" sldId="543"/>
            <ac:spMk id="10" creationId="{7381810D-D626-41CE-8DD9-DF4C115D0CA4}"/>
          </ac:spMkLst>
        </pc:spChg>
      </pc:sldChg>
      <pc:sldChg chg="addSp modSp mod">
        <pc:chgData name="Shweta Mayor" userId="86eda4f52a034106" providerId="LiveId" clId="{3BBF4AD2-9FA2-4BF6-AF76-73C8C0511731}" dt="2021-07-08T16:50:01.224" v="794"/>
        <pc:sldMkLst>
          <pc:docMk/>
          <pc:sldMk cId="0" sldId="544"/>
        </pc:sldMkLst>
        <pc:spChg chg="mod">
          <ac:chgData name="Shweta Mayor" userId="86eda4f52a034106" providerId="LiveId" clId="{3BBF4AD2-9FA2-4BF6-AF76-73C8C0511731}" dt="2021-07-08T16:45:01.847" v="748" actId="20577"/>
          <ac:spMkLst>
            <pc:docMk/>
            <pc:sldMk cId="0" sldId="544"/>
            <ac:spMk id="3" creationId="{00000000-0000-0000-0000-000000000000}"/>
          </ac:spMkLst>
        </pc:spChg>
        <pc:spChg chg="mod">
          <ac:chgData name="Shweta Mayor" userId="86eda4f52a034106" providerId="LiveId" clId="{3BBF4AD2-9FA2-4BF6-AF76-73C8C0511731}" dt="2021-07-08T16:50:01.224" v="794"/>
          <ac:spMkLst>
            <pc:docMk/>
            <pc:sldMk cId="0" sldId="544"/>
            <ac:spMk id="7" creationId="{00000000-0000-0000-0000-000000000000}"/>
          </ac:spMkLst>
        </pc:spChg>
        <pc:spChg chg="add mod">
          <ac:chgData name="Shweta Mayor" userId="86eda4f52a034106" providerId="LiveId" clId="{3BBF4AD2-9FA2-4BF6-AF76-73C8C0511731}" dt="2021-07-08T16:46:21.831" v="758" actId="1076"/>
          <ac:spMkLst>
            <pc:docMk/>
            <pc:sldMk cId="0" sldId="544"/>
            <ac:spMk id="10" creationId="{4DF6F66F-D302-4CEB-BF04-C030F49A45B9}"/>
          </ac:spMkLst>
        </pc:spChg>
        <pc:picChg chg="add mod">
          <ac:chgData name="Shweta Mayor" userId="86eda4f52a034106" providerId="LiveId" clId="{3BBF4AD2-9FA2-4BF6-AF76-73C8C0511731}" dt="2021-07-08T16:45:23.781" v="750" actId="1076"/>
          <ac:picMkLst>
            <pc:docMk/>
            <pc:sldMk cId="0" sldId="544"/>
            <ac:picMk id="2" creationId="{C9980D36-D669-4BCB-B29E-CDB93AFB89D6}"/>
          </ac:picMkLst>
        </pc:picChg>
        <pc:picChg chg="add mod">
          <ac:chgData name="Shweta Mayor" userId="86eda4f52a034106" providerId="LiveId" clId="{3BBF4AD2-9FA2-4BF6-AF76-73C8C0511731}" dt="2021-07-08T16:46:28.801" v="759" actId="1076"/>
          <ac:picMkLst>
            <pc:docMk/>
            <pc:sldMk cId="0" sldId="544"/>
            <ac:picMk id="11" creationId="{14F9F93E-A0A1-4AF5-8026-279FBEC10B59}"/>
          </ac:picMkLst>
        </pc:picChg>
      </pc:sldChg>
      <pc:sldChg chg="addSp modSp mod">
        <pc:chgData name="Shweta Mayor" userId="86eda4f52a034106" providerId="LiveId" clId="{3BBF4AD2-9FA2-4BF6-AF76-73C8C0511731}" dt="2021-07-08T16:50:04.915" v="795"/>
        <pc:sldMkLst>
          <pc:docMk/>
          <pc:sldMk cId="0" sldId="545"/>
        </pc:sldMkLst>
        <pc:spChg chg="mod">
          <ac:chgData name="Shweta Mayor" userId="86eda4f52a034106" providerId="LiveId" clId="{3BBF4AD2-9FA2-4BF6-AF76-73C8C0511731}" dt="2021-07-08T16:47:48.717" v="776" actId="123"/>
          <ac:spMkLst>
            <pc:docMk/>
            <pc:sldMk cId="0" sldId="545"/>
            <ac:spMk id="3" creationId="{00000000-0000-0000-0000-000000000000}"/>
          </ac:spMkLst>
        </pc:spChg>
        <pc:spChg chg="mod">
          <ac:chgData name="Shweta Mayor" userId="86eda4f52a034106" providerId="LiveId" clId="{3BBF4AD2-9FA2-4BF6-AF76-73C8C0511731}" dt="2021-07-08T16:50:04.915" v="795"/>
          <ac:spMkLst>
            <pc:docMk/>
            <pc:sldMk cId="0" sldId="545"/>
            <ac:spMk id="7" creationId="{00000000-0000-0000-0000-000000000000}"/>
          </ac:spMkLst>
        </pc:spChg>
        <pc:spChg chg="add mod">
          <ac:chgData name="Shweta Mayor" userId="86eda4f52a034106" providerId="LiveId" clId="{3BBF4AD2-9FA2-4BF6-AF76-73C8C0511731}" dt="2021-07-08T16:47:45.510" v="775" actId="123"/>
          <ac:spMkLst>
            <pc:docMk/>
            <pc:sldMk cId="0" sldId="545"/>
            <ac:spMk id="10" creationId="{A1074226-DFD9-4BE8-A096-F5CADC62986F}"/>
          </ac:spMkLst>
        </pc:spChg>
        <pc:picChg chg="add mod">
          <ac:chgData name="Shweta Mayor" userId="86eda4f52a034106" providerId="LiveId" clId="{3BBF4AD2-9FA2-4BF6-AF76-73C8C0511731}" dt="2021-07-08T16:47:21.335" v="771" actId="1076"/>
          <ac:picMkLst>
            <pc:docMk/>
            <pc:sldMk cId="0" sldId="545"/>
            <ac:picMk id="2" creationId="{ABF17F6B-3598-4DA3-BDB0-6571D99F00B4}"/>
          </ac:picMkLst>
        </pc:picChg>
      </pc:sldChg>
      <pc:sldChg chg="modSp mod">
        <pc:chgData name="Shweta Mayor" userId="86eda4f52a034106" providerId="LiveId" clId="{3BBF4AD2-9FA2-4BF6-AF76-73C8C0511731}" dt="2021-07-04T10:42:22.916" v="4" actId="20577"/>
        <pc:sldMkLst>
          <pc:docMk/>
          <pc:sldMk cId="0" sldId="557"/>
        </pc:sldMkLst>
        <pc:spChg chg="mod">
          <ac:chgData name="Shweta Mayor" userId="86eda4f52a034106" providerId="LiveId" clId="{3BBF4AD2-9FA2-4BF6-AF76-73C8C0511731}" dt="2021-07-04T10:42:22.916" v="4" actId="20577"/>
          <ac:spMkLst>
            <pc:docMk/>
            <pc:sldMk cId="0" sldId="557"/>
            <ac:spMk id="3" creationId="{00000000-0000-0000-0000-000000000000}"/>
          </ac:spMkLst>
        </pc:spChg>
      </pc:sldChg>
      <pc:sldChg chg="addSp delSp modSp mod">
        <pc:chgData name="Shweta Mayor" userId="86eda4f52a034106" providerId="LiveId" clId="{3BBF4AD2-9FA2-4BF6-AF76-73C8C0511731}" dt="2021-07-07T09:02:33.777" v="253" actId="20577"/>
        <pc:sldMkLst>
          <pc:docMk/>
          <pc:sldMk cId="0" sldId="564"/>
        </pc:sldMkLst>
        <pc:spChg chg="mod">
          <ac:chgData name="Shweta Mayor" userId="86eda4f52a034106" providerId="LiveId" clId="{3BBF4AD2-9FA2-4BF6-AF76-73C8C0511731}" dt="2021-07-07T09:00:06.771" v="213" actId="1076"/>
          <ac:spMkLst>
            <pc:docMk/>
            <pc:sldMk cId="0" sldId="564"/>
            <ac:spMk id="3" creationId="{00000000-0000-0000-0000-000000000000}"/>
          </ac:spMkLst>
        </pc:spChg>
        <pc:spChg chg="mod">
          <ac:chgData name="Shweta Mayor" userId="86eda4f52a034106" providerId="LiveId" clId="{3BBF4AD2-9FA2-4BF6-AF76-73C8C0511731}" dt="2021-07-07T09:02:33.777" v="253" actId="20577"/>
          <ac:spMkLst>
            <pc:docMk/>
            <pc:sldMk cId="0" sldId="564"/>
            <ac:spMk id="7" creationId="{00000000-0000-0000-0000-000000000000}"/>
          </ac:spMkLst>
        </pc:spChg>
        <pc:picChg chg="add del mod">
          <ac:chgData name="Shweta Mayor" userId="86eda4f52a034106" providerId="LiveId" clId="{3BBF4AD2-9FA2-4BF6-AF76-73C8C0511731}" dt="2021-07-07T09:00:39.785" v="221"/>
          <ac:picMkLst>
            <pc:docMk/>
            <pc:sldMk cId="0" sldId="564"/>
            <ac:picMk id="2" creationId="{3B580BF1-2A16-45FE-9DEF-74E65A9E599D}"/>
          </ac:picMkLst>
        </pc:picChg>
        <pc:picChg chg="add mod">
          <ac:chgData name="Shweta Mayor" userId="86eda4f52a034106" providerId="LiveId" clId="{3BBF4AD2-9FA2-4BF6-AF76-73C8C0511731}" dt="2021-07-07T09:02:11.330" v="226" actId="1076"/>
          <ac:picMkLst>
            <pc:docMk/>
            <pc:sldMk cId="0" sldId="564"/>
            <ac:picMk id="5" creationId="{9BACF6F3-2F14-4959-91B7-C814A3D3F76A}"/>
          </ac:picMkLst>
        </pc:picChg>
      </pc:sldChg>
      <pc:sldChg chg="modSp mod">
        <pc:chgData name="Shweta Mayor" userId="86eda4f52a034106" providerId="LiveId" clId="{3BBF4AD2-9FA2-4BF6-AF76-73C8C0511731}" dt="2021-07-07T09:04:40.122" v="276"/>
        <pc:sldMkLst>
          <pc:docMk/>
          <pc:sldMk cId="0" sldId="565"/>
        </pc:sldMkLst>
        <pc:spChg chg="mod">
          <ac:chgData name="Shweta Mayor" userId="86eda4f52a034106" providerId="LiveId" clId="{3BBF4AD2-9FA2-4BF6-AF76-73C8C0511731}" dt="2021-07-07T09:04:26.663" v="275" actId="1076"/>
          <ac:spMkLst>
            <pc:docMk/>
            <pc:sldMk cId="0" sldId="565"/>
            <ac:spMk id="3" creationId="{00000000-0000-0000-0000-000000000000}"/>
          </ac:spMkLst>
        </pc:spChg>
        <pc:spChg chg="mod">
          <ac:chgData name="Shweta Mayor" userId="86eda4f52a034106" providerId="LiveId" clId="{3BBF4AD2-9FA2-4BF6-AF76-73C8C0511731}" dt="2021-07-07T09:04:40.122" v="276"/>
          <ac:spMkLst>
            <pc:docMk/>
            <pc:sldMk cId="0" sldId="565"/>
            <ac:spMk id="7" creationId="{00000000-0000-0000-0000-000000000000}"/>
          </ac:spMkLst>
        </pc:spChg>
      </pc:sldChg>
      <pc:sldChg chg="del">
        <pc:chgData name="Shweta Mayor" userId="86eda4f52a034106" providerId="LiveId" clId="{3BBF4AD2-9FA2-4BF6-AF76-73C8C0511731}" dt="2021-07-07T08:58:19.129" v="201" actId="47"/>
        <pc:sldMkLst>
          <pc:docMk/>
          <pc:sldMk cId="0" sldId="566"/>
        </pc:sldMkLst>
      </pc:sldChg>
      <pc:sldChg chg="del">
        <pc:chgData name="Shweta Mayor" userId="86eda4f52a034106" providerId="LiveId" clId="{3BBF4AD2-9FA2-4BF6-AF76-73C8C0511731}" dt="2021-07-07T08:58:20.120" v="202" actId="47"/>
        <pc:sldMkLst>
          <pc:docMk/>
          <pc:sldMk cId="0" sldId="567"/>
        </pc:sldMkLst>
      </pc:sldChg>
      <pc:sldChg chg="del">
        <pc:chgData name="Shweta Mayor" userId="86eda4f52a034106" providerId="LiveId" clId="{3BBF4AD2-9FA2-4BF6-AF76-73C8C0511731}" dt="2021-07-07T08:58:21.898" v="203" actId="47"/>
        <pc:sldMkLst>
          <pc:docMk/>
          <pc:sldMk cId="0" sldId="568"/>
        </pc:sldMkLst>
      </pc:sldChg>
      <pc:sldChg chg="modSp mod">
        <pc:chgData name="Shweta Mayor" userId="86eda4f52a034106" providerId="LiveId" clId="{3BBF4AD2-9FA2-4BF6-AF76-73C8C0511731}" dt="2021-07-07T09:15:45.642" v="380" actId="20577"/>
        <pc:sldMkLst>
          <pc:docMk/>
          <pc:sldMk cId="0" sldId="570"/>
        </pc:sldMkLst>
        <pc:spChg chg="mod">
          <ac:chgData name="Shweta Mayor" userId="86eda4f52a034106" providerId="LiveId" clId="{3BBF4AD2-9FA2-4BF6-AF76-73C8C0511731}" dt="2021-07-07T09:15:45.642" v="380" actId="20577"/>
          <ac:spMkLst>
            <pc:docMk/>
            <pc:sldMk cId="0" sldId="570"/>
            <ac:spMk id="3" creationId="{00000000-0000-0000-0000-000000000000}"/>
          </ac:spMkLst>
        </pc:spChg>
        <pc:spChg chg="mod">
          <ac:chgData name="Shweta Mayor" userId="86eda4f52a034106" providerId="LiveId" clId="{3BBF4AD2-9FA2-4BF6-AF76-73C8C0511731}" dt="2021-07-07T09:09:17.518" v="322"/>
          <ac:spMkLst>
            <pc:docMk/>
            <pc:sldMk cId="0" sldId="570"/>
            <ac:spMk id="7" creationId="{00000000-0000-0000-0000-000000000000}"/>
          </ac:spMkLst>
        </pc:spChg>
      </pc:sldChg>
      <pc:sldChg chg="addSp delSp modSp new mod">
        <pc:chgData name="Shweta Mayor" userId="86eda4f52a034106" providerId="LiveId" clId="{3BBF4AD2-9FA2-4BF6-AF76-73C8C0511731}" dt="2021-07-07T08:44:17.824" v="75" actId="20577"/>
        <pc:sldMkLst>
          <pc:docMk/>
          <pc:sldMk cId="3431642825" sldId="594"/>
        </pc:sldMkLst>
        <pc:spChg chg="del">
          <ac:chgData name="Shweta Mayor" userId="86eda4f52a034106" providerId="LiveId" clId="{3BBF4AD2-9FA2-4BF6-AF76-73C8C0511731}" dt="2021-07-07T08:40:58.612" v="13" actId="21"/>
          <ac:spMkLst>
            <pc:docMk/>
            <pc:sldMk cId="3431642825" sldId="594"/>
            <ac:spMk id="2" creationId="{0A06177C-C709-48DE-BA19-3E31EDD42B7E}"/>
          </ac:spMkLst>
        </pc:spChg>
        <pc:spChg chg="mod">
          <ac:chgData name="Shweta Mayor" userId="86eda4f52a034106" providerId="LiveId" clId="{3BBF4AD2-9FA2-4BF6-AF76-73C8C0511731}" dt="2021-07-07T08:44:17.824" v="75" actId="20577"/>
          <ac:spMkLst>
            <pc:docMk/>
            <pc:sldMk cId="3431642825" sldId="594"/>
            <ac:spMk id="3" creationId="{86E785F8-0D64-405F-86A4-F3905B739E2E}"/>
          </ac:spMkLst>
        </pc:spChg>
        <pc:spChg chg="mod">
          <ac:chgData name="Shweta Mayor" userId="86eda4f52a034106" providerId="LiveId" clId="{3BBF4AD2-9FA2-4BF6-AF76-73C8C0511731}" dt="2021-07-07T08:44:00.947" v="71" actId="14100"/>
          <ac:spMkLst>
            <pc:docMk/>
            <pc:sldMk cId="3431642825" sldId="594"/>
            <ac:spMk id="5" creationId="{636747E6-DCD1-488A-BC4A-BEE8A76CFE14}"/>
          </ac:spMkLst>
        </pc:spChg>
        <pc:spChg chg="add mod">
          <ac:chgData name="Shweta Mayor" userId="86eda4f52a034106" providerId="LiveId" clId="{3BBF4AD2-9FA2-4BF6-AF76-73C8C0511731}" dt="2021-07-07T08:41:23.033" v="69" actId="20577"/>
          <ac:spMkLst>
            <pc:docMk/>
            <pc:sldMk cId="3431642825" sldId="594"/>
            <ac:spMk id="7" creationId="{FF41A177-3DE8-47C9-8FF2-E1F3A406507F}"/>
          </ac:spMkLst>
        </pc:spChg>
        <pc:picChg chg="add mod">
          <ac:chgData name="Shweta Mayor" userId="86eda4f52a034106" providerId="LiveId" clId="{3BBF4AD2-9FA2-4BF6-AF76-73C8C0511731}" dt="2021-07-07T08:41:05.275" v="14"/>
          <ac:picMkLst>
            <pc:docMk/>
            <pc:sldMk cId="3431642825" sldId="594"/>
            <ac:picMk id="8" creationId="{1635A9AC-4B36-4CE5-8E08-0627E8BA6704}"/>
          </ac:picMkLst>
        </pc:picChg>
      </pc:sldChg>
      <pc:sldChg chg="modSp add mod">
        <pc:chgData name="Shweta Mayor" userId="86eda4f52a034106" providerId="LiveId" clId="{3BBF4AD2-9FA2-4BF6-AF76-73C8C0511731}" dt="2021-07-07T08:46:41.753" v="112" actId="5793"/>
        <pc:sldMkLst>
          <pc:docMk/>
          <pc:sldMk cId="1649072208" sldId="595"/>
        </pc:sldMkLst>
        <pc:spChg chg="mod">
          <ac:chgData name="Shweta Mayor" userId="86eda4f52a034106" providerId="LiveId" clId="{3BBF4AD2-9FA2-4BF6-AF76-73C8C0511731}" dt="2021-07-07T08:46:41.753" v="112" actId="5793"/>
          <ac:spMkLst>
            <pc:docMk/>
            <pc:sldMk cId="1649072208" sldId="595"/>
            <ac:spMk id="3" creationId="{86E785F8-0D64-405F-86A4-F3905B739E2E}"/>
          </ac:spMkLst>
        </pc:spChg>
      </pc:sldChg>
      <pc:sldChg chg="modSp add mod">
        <pc:chgData name="Shweta Mayor" userId="86eda4f52a034106" providerId="LiveId" clId="{3BBF4AD2-9FA2-4BF6-AF76-73C8C0511731}" dt="2021-07-07T08:48:20.337" v="137" actId="27636"/>
        <pc:sldMkLst>
          <pc:docMk/>
          <pc:sldMk cId="869521089" sldId="596"/>
        </pc:sldMkLst>
        <pc:spChg chg="mod">
          <ac:chgData name="Shweta Mayor" userId="86eda4f52a034106" providerId="LiveId" clId="{3BBF4AD2-9FA2-4BF6-AF76-73C8C0511731}" dt="2021-07-07T08:48:20.337" v="137" actId="27636"/>
          <ac:spMkLst>
            <pc:docMk/>
            <pc:sldMk cId="869521089" sldId="596"/>
            <ac:spMk id="3" creationId="{86E785F8-0D64-405F-86A4-F3905B739E2E}"/>
          </ac:spMkLst>
        </pc:spChg>
      </pc:sldChg>
      <pc:sldChg chg="modSp add mod">
        <pc:chgData name="Shweta Mayor" userId="86eda4f52a034106" providerId="LiveId" clId="{3BBF4AD2-9FA2-4BF6-AF76-73C8C0511731}" dt="2021-07-07T08:49:27.577" v="150" actId="14100"/>
        <pc:sldMkLst>
          <pc:docMk/>
          <pc:sldMk cId="2288945988" sldId="597"/>
        </pc:sldMkLst>
        <pc:spChg chg="mod">
          <ac:chgData name="Shweta Mayor" userId="86eda4f52a034106" providerId="LiveId" clId="{3BBF4AD2-9FA2-4BF6-AF76-73C8C0511731}" dt="2021-07-07T08:49:27.577" v="150" actId="14100"/>
          <ac:spMkLst>
            <pc:docMk/>
            <pc:sldMk cId="2288945988" sldId="597"/>
            <ac:spMk id="3" creationId="{86E785F8-0D64-405F-86A4-F3905B739E2E}"/>
          </ac:spMkLst>
        </pc:spChg>
      </pc:sldChg>
      <pc:sldChg chg="addSp delSp modSp add mod">
        <pc:chgData name="Shweta Mayor" userId="86eda4f52a034106" providerId="LiveId" clId="{3BBF4AD2-9FA2-4BF6-AF76-73C8C0511731}" dt="2021-07-07T08:52:17.795" v="174" actId="1076"/>
        <pc:sldMkLst>
          <pc:docMk/>
          <pc:sldMk cId="352401205" sldId="598"/>
        </pc:sldMkLst>
        <pc:spChg chg="add del mod">
          <ac:chgData name="Shweta Mayor" userId="86eda4f52a034106" providerId="LiveId" clId="{3BBF4AD2-9FA2-4BF6-AF76-73C8C0511731}" dt="2021-07-07T08:50:35.149" v="157"/>
          <ac:spMkLst>
            <pc:docMk/>
            <pc:sldMk cId="352401205" sldId="598"/>
            <ac:spMk id="2" creationId="{324DA910-AB7E-4858-A515-FA353DD4518B}"/>
          </ac:spMkLst>
        </pc:spChg>
        <pc:spChg chg="del mod">
          <ac:chgData name="Shweta Mayor" userId="86eda4f52a034106" providerId="LiveId" clId="{3BBF4AD2-9FA2-4BF6-AF76-73C8C0511731}" dt="2021-07-07T08:50:30.449" v="156"/>
          <ac:spMkLst>
            <pc:docMk/>
            <pc:sldMk cId="352401205" sldId="598"/>
            <ac:spMk id="3" creationId="{86E785F8-0D64-405F-86A4-F3905B739E2E}"/>
          </ac:spMkLst>
        </pc:spChg>
        <pc:spChg chg="add mod">
          <ac:chgData name="Shweta Mayor" userId="86eda4f52a034106" providerId="LiveId" clId="{3BBF4AD2-9FA2-4BF6-AF76-73C8C0511731}" dt="2021-07-07T08:52:09.377" v="172" actId="2711"/>
          <ac:spMkLst>
            <pc:docMk/>
            <pc:sldMk cId="352401205" sldId="598"/>
            <ac:spMk id="11" creationId="{D68D0D6C-6ED1-4C7A-A79F-287CED56D0E5}"/>
          </ac:spMkLst>
        </pc:spChg>
        <pc:spChg chg="add mod">
          <ac:chgData name="Shweta Mayor" userId="86eda4f52a034106" providerId="LiveId" clId="{3BBF4AD2-9FA2-4BF6-AF76-73C8C0511731}" dt="2021-07-07T08:51:53.991" v="170" actId="255"/>
          <ac:spMkLst>
            <pc:docMk/>
            <pc:sldMk cId="352401205" sldId="598"/>
            <ac:spMk id="13" creationId="{2523624D-E66F-4039-BFCB-32B27EADB9DD}"/>
          </ac:spMkLst>
        </pc:spChg>
        <pc:picChg chg="add mod">
          <ac:chgData name="Shweta Mayor" userId="86eda4f52a034106" providerId="LiveId" clId="{3BBF4AD2-9FA2-4BF6-AF76-73C8C0511731}" dt="2021-07-07T08:52:17.795" v="174" actId="1076"/>
          <ac:picMkLst>
            <pc:docMk/>
            <pc:sldMk cId="352401205" sldId="598"/>
            <ac:picMk id="9" creationId="{A95BC30D-FC21-4F83-A649-B7FC5F804DDE}"/>
          </ac:picMkLst>
        </pc:picChg>
      </pc:sldChg>
      <pc:sldChg chg="addSp delSp modSp add mod">
        <pc:chgData name="Shweta Mayor" userId="86eda4f52a034106" providerId="LiveId" clId="{3BBF4AD2-9FA2-4BF6-AF76-73C8C0511731}" dt="2021-07-07T08:53:35.880" v="189" actId="123"/>
        <pc:sldMkLst>
          <pc:docMk/>
          <pc:sldMk cId="638044838" sldId="599"/>
        </pc:sldMkLst>
        <pc:spChg chg="del mod">
          <ac:chgData name="Shweta Mayor" userId="86eda4f52a034106" providerId="LiveId" clId="{3BBF4AD2-9FA2-4BF6-AF76-73C8C0511731}" dt="2021-07-07T08:52:48.798" v="179"/>
          <ac:spMkLst>
            <pc:docMk/>
            <pc:sldMk cId="638044838" sldId="599"/>
            <ac:spMk id="3" creationId="{86E785F8-0D64-405F-86A4-F3905B739E2E}"/>
          </ac:spMkLst>
        </pc:spChg>
        <pc:spChg chg="add mod">
          <ac:chgData name="Shweta Mayor" userId="86eda4f52a034106" providerId="LiveId" clId="{3BBF4AD2-9FA2-4BF6-AF76-73C8C0511731}" dt="2021-07-07T08:53:35.880" v="189" actId="123"/>
          <ac:spMkLst>
            <pc:docMk/>
            <pc:sldMk cId="638044838" sldId="599"/>
            <ac:spMk id="10" creationId="{3082AD06-C17A-46BC-A92B-3EDED70771DC}"/>
          </ac:spMkLst>
        </pc:spChg>
        <pc:picChg chg="add mod">
          <ac:chgData name="Shweta Mayor" userId="86eda4f52a034106" providerId="LiveId" clId="{3BBF4AD2-9FA2-4BF6-AF76-73C8C0511731}" dt="2021-07-07T08:52:57.727" v="182" actId="1076"/>
          <ac:picMkLst>
            <pc:docMk/>
            <pc:sldMk cId="638044838" sldId="599"/>
            <ac:picMk id="2" creationId="{1B25BEBB-19C5-43D4-8C48-7F17DD8863A6}"/>
          </ac:picMkLst>
        </pc:picChg>
      </pc:sldChg>
      <pc:sldChg chg="addSp modSp add mod">
        <pc:chgData name="Shweta Mayor" userId="86eda4f52a034106" providerId="LiveId" clId="{3BBF4AD2-9FA2-4BF6-AF76-73C8C0511731}" dt="2021-07-07T08:54:38.424" v="197" actId="1076"/>
        <pc:sldMkLst>
          <pc:docMk/>
          <pc:sldMk cId="2010583439" sldId="600"/>
        </pc:sldMkLst>
        <pc:spChg chg="add">
          <ac:chgData name="Shweta Mayor" userId="86eda4f52a034106" providerId="LiveId" clId="{3BBF4AD2-9FA2-4BF6-AF76-73C8C0511731}" dt="2021-07-07T08:54:31.935" v="195"/>
          <ac:spMkLst>
            <pc:docMk/>
            <pc:sldMk cId="2010583439" sldId="600"/>
            <ac:spMk id="2" creationId="{4B8C61C7-EF46-4EAB-828B-A87CF232681F}"/>
          </ac:spMkLst>
        </pc:spChg>
        <pc:spChg chg="mod">
          <ac:chgData name="Shweta Mayor" userId="86eda4f52a034106" providerId="LiveId" clId="{3BBF4AD2-9FA2-4BF6-AF76-73C8C0511731}" dt="2021-07-07T08:54:20.813" v="194" actId="14100"/>
          <ac:spMkLst>
            <pc:docMk/>
            <pc:sldMk cId="2010583439" sldId="600"/>
            <ac:spMk id="3" creationId="{86E785F8-0D64-405F-86A4-F3905B739E2E}"/>
          </ac:spMkLst>
        </pc:spChg>
        <pc:picChg chg="add mod">
          <ac:chgData name="Shweta Mayor" userId="86eda4f52a034106" providerId="LiveId" clId="{3BBF4AD2-9FA2-4BF6-AF76-73C8C0511731}" dt="2021-07-07T08:54:38.424" v="197" actId="1076"/>
          <ac:picMkLst>
            <pc:docMk/>
            <pc:sldMk cId="2010583439" sldId="600"/>
            <ac:picMk id="9" creationId="{21AC0AFF-B1ED-4E03-A156-ECFBFDB6E3A1}"/>
          </ac:picMkLst>
        </pc:picChg>
      </pc:sldChg>
      <pc:sldChg chg="modSp add mod">
        <pc:chgData name="Shweta Mayor" userId="86eda4f52a034106" providerId="LiveId" clId="{3BBF4AD2-9FA2-4BF6-AF76-73C8C0511731}" dt="2021-07-07T09:07:21.489" v="316" actId="2711"/>
        <pc:sldMkLst>
          <pc:docMk/>
          <pc:sldMk cId="3222470747" sldId="601"/>
        </pc:sldMkLst>
        <pc:spChg chg="mod">
          <ac:chgData name="Shweta Mayor" userId="86eda4f52a034106" providerId="LiveId" clId="{3BBF4AD2-9FA2-4BF6-AF76-73C8C0511731}" dt="2021-07-07T09:07:21.489" v="316" actId="2711"/>
          <ac:spMkLst>
            <pc:docMk/>
            <pc:sldMk cId="3222470747" sldId="601"/>
            <ac:spMk id="3" creationId="{00000000-0000-0000-0000-000000000000}"/>
          </ac:spMkLst>
        </pc:spChg>
        <pc:spChg chg="mod">
          <ac:chgData name="Shweta Mayor" userId="86eda4f52a034106" providerId="LiveId" clId="{3BBF4AD2-9FA2-4BF6-AF76-73C8C0511731}" dt="2021-07-07T09:06:20.812" v="304" actId="20577"/>
          <ac:spMkLst>
            <pc:docMk/>
            <pc:sldMk cId="3222470747" sldId="601"/>
            <ac:spMk id="7" creationId="{00000000-0000-0000-0000-000000000000}"/>
          </ac:spMkLst>
        </pc:spChg>
      </pc:sldChg>
      <pc:sldChg chg="add del replId">
        <pc:chgData name="Shweta Mayor" userId="86eda4f52a034106" providerId="LiveId" clId="{3BBF4AD2-9FA2-4BF6-AF76-73C8C0511731}" dt="2021-07-07T08:58:16.662" v="200" actId="47"/>
        <pc:sldMkLst>
          <pc:docMk/>
          <pc:sldMk cId="1576282680" sldId="602"/>
        </pc:sldMkLst>
      </pc:sldChg>
      <pc:sldChg chg="add del">
        <pc:chgData name="Shweta Mayor" userId="86eda4f52a034106" providerId="LiveId" clId="{3BBF4AD2-9FA2-4BF6-AF76-73C8C0511731}" dt="2021-07-07T08:58:16.662" v="200" actId="47"/>
        <pc:sldMkLst>
          <pc:docMk/>
          <pc:sldMk cId="956421142" sldId="603"/>
        </pc:sldMkLst>
      </pc:sldChg>
      <pc:sldChg chg="add del replId">
        <pc:chgData name="Shweta Mayor" userId="86eda4f52a034106" providerId="LiveId" clId="{3BBF4AD2-9FA2-4BF6-AF76-73C8C0511731}" dt="2021-07-07T08:58:16.662" v="200" actId="47"/>
        <pc:sldMkLst>
          <pc:docMk/>
          <pc:sldMk cId="3015198465" sldId="60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B1A379-0FF4-40DC-8123-2E79B6E0A9AF}" type="datetimeFigureOut">
              <a:rPr lang="en-US" smtClean="0"/>
              <a:pPr/>
              <a:t>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962CAA-E193-4C48-B0B4-59D82C5703A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962CAA-E193-4C48-B0B4-59D82C5703A1}" type="slidenum">
              <a:rPr lang="en-US" smtClean="0"/>
              <a:pPr/>
              <a:t>54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97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0F6C843-4A43-4E0F-96F1-C5AFDF390724}" type="datetime1">
              <a:rPr lang="en-US" smtClean="0"/>
              <a:t>2/8/2022</a:t>
            </a:fld>
            <a:endParaRPr lang="en-US"/>
          </a:p>
        </p:txBody>
      </p:sp>
      <p:sp>
        <p:nvSpPr>
          <p:cNvPr id="5" name="Footer Placeholder 4"/>
          <p:cNvSpPr>
            <a:spLocks noGrp="1"/>
          </p:cNvSpPr>
          <p:nvPr>
            <p:ph type="ftr" sz="quarter" idx="11"/>
          </p:nvPr>
        </p:nvSpPr>
        <p:spPr/>
        <p:txBody>
          <a:bodyPr/>
          <a:lstStyle/>
          <a:p>
            <a:r>
              <a:rPr lang="en-US"/>
              <a:t>Alisha Sikri                 ACSML0401                                    unit-5</a:t>
            </a:r>
          </a:p>
        </p:txBody>
      </p:sp>
      <p:sp>
        <p:nvSpPr>
          <p:cNvPr id="6" name="Slide Number Placeholder 5"/>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71A8DA-FB88-4C72-8B8E-17C0B8EEA44D}" type="datetime1">
              <a:rPr lang="en-US" smtClean="0"/>
              <a:t>2/8/2022</a:t>
            </a:fld>
            <a:endParaRPr lang="en-US"/>
          </a:p>
        </p:txBody>
      </p:sp>
      <p:sp>
        <p:nvSpPr>
          <p:cNvPr id="5" name="Footer Placeholder 4"/>
          <p:cNvSpPr>
            <a:spLocks noGrp="1"/>
          </p:cNvSpPr>
          <p:nvPr>
            <p:ph type="ftr" sz="quarter" idx="11"/>
          </p:nvPr>
        </p:nvSpPr>
        <p:spPr/>
        <p:txBody>
          <a:bodyPr/>
          <a:lstStyle/>
          <a:p>
            <a:r>
              <a:rPr lang="en-US"/>
              <a:t>Alisha Sikri                 ACSML0401                                    unit-5</a:t>
            </a:r>
          </a:p>
        </p:txBody>
      </p:sp>
      <p:sp>
        <p:nvSpPr>
          <p:cNvPr id="6" name="Slide Number Placeholder 5"/>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4F22C8-56E8-4480-B74E-CA795E228B61}" type="datetime1">
              <a:rPr lang="en-US" smtClean="0"/>
              <a:t>2/8/2022</a:t>
            </a:fld>
            <a:endParaRPr lang="en-US"/>
          </a:p>
        </p:txBody>
      </p:sp>
      <p:sp>
        <p:nvSpPr>
          <p:cNvPr id="5" name="Footer Placeholder 4"/>
          <p:cNvSpPr>
            <a:spLocks noGrp="1"/>
          </p:cNvSpPr>
          <p:nvPr>
            <p:ph type="ftr" sz="quarter" idx="11"/>
          </p:nvPr>
        </p:nvSpPr>
        <p:spPr/>
        <p:txBody>
          <a:bodyPr/>
          <a:lstStyle/>
          <a:p>
            <a:r>
              <a:rPr lang="en-US"/>
              <a:t>Alisha Sikri                 ACSML0401                                    unit-5</a:t>
            </a:r>
          </a:p>
        </p:txBody>
      </p:sp>
      <p:sp>
        <p:nvSpPr>
          <p:cNvPr id="6" name="Slide Number Placeholder 5"/>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3CE14A-2F6B-4D12-AC30-250FA340B5F0}" type="datetime1">
              <a:rPr lang="en-US" smtClean="0"/>
              <a:t>2/8/2022</a:t>
            </a:fld>
            <a:endParaRPr lang="en-US"/>
          </a:p>
        </p:txBody>
      </p:sp>
      <p:sp>
        <p:nvSpPr>
          <p:cNvPr id="5" name="Footer Placeholder 4"/>
          <p:cNvSpPr>
            <a:spLocks noGrp="1"/>
          </p:cNvSpPr>
          <p:nvPr>
            <p:ph type="ftr" sz="quarter" idx="11"/>
          </p:nvPr>
        </p:nvSpPr>
        <p:spPr/>
        <p:txBody>
          <a:bodyPr/>
          <a:lstStyle/>
          <a:p>
            <a:r>
              <a:rPr lang="en-US"/>
              <a:t>Alisha Sikri                 ACSML0401                                    unit-5</a:t>
            </a:r>
          </a:p>
        </p:txBody>
      </p:sp>
      <p:sp>
        <p:nvSpPr>
          <p:cNvPr id="6" name="Slide Number Placeholder 5"/>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ACB569-70A4-414C-A935-11E22F8492AB}" type="datetime1">
              <a:rPr lang="en-US" smtClean="0"/>
              <a:t>2/8/2022</a:t>
            </a:fld>
            <a:endParaRPr lang="en-US"/>
          </a:p>
        </p:txBody>
      </p:sp>
      <p:sp>
        <p:nvSpPr>
          <p:cNvPr id="5" name="Footer Placeholder 4"/>
          <p:cNvSpPr>
            <a:spLocks noGrp="1"/>
          </p:cNvSpPr>
          <p:nvPr>
            <p:ph type="ftr" sz="quarter" idx="11"/>
          </p:nvPr>
        </p:nvSpPr>
        <p:spPr/>
        <p:txBody>
          <a:bodyPr/>
          <a:lstStyle/>
          <a:p>
            <a:r>
              <a:rPr lang="en-US"/>
              <a:t>Alisha Sikri                 ACSML0401                                    unit-5</a:t>
            </a:r>
          </a:p>
        </p:txBody>
      </p:sp>
      <p:sp>
        <p:nvSpPr>
          <p:cNvPr id="6" name="Slide Number Placeholder 5"/>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8E1BC9-F474-4DA9-85B4-2EB15FE7487A}" type="datetime1">
              <a:rPr lang="en-US" smtClean="0"/>
              <a:t>2/8/2022</a:t>
            </a:fld>
            <a:endParaRPr lang="en-US"/>
          </a:p>
        </p:txBody>
      </p:sp>
      <p:sp>
        <p:nvSpPr>
          <p:cNvPr id="6" name="Footer Placeholder 5"/>
          <p:cNvSpPr>
            <a:spLocks noGrp="1"/>
          </p:cNvSpPr>
          <p:nvPr>
            <p:ph type="ftr" sz="quarter" idx="11"/>
          </p:nvPr>
        </p:nvSpPr>
        <p:spPr/>
        <p:txBody>
          <a:bodyPr/>
          <a:lstStyle/>
          <a:p>
            <a:r>
              <a:rPr lang="en-US"/>
              <a:t>Alisha Sikri                 ACSML0401                                    unit-5</a:t>
            </a:r>
          </a:p>
        </p:txBody>
      </p:sp>
      <p:sp>
        <p:nvSpPr>
          <p:cNvPr id="7" name="Slide Number Placeholder 6"/>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834E93-3AC3-487E-BA1B-153CEF295855}" type="datetime1">
              <a:rPr lang="en-US" smtClean="0"/>
              <a:t>2/8/2022</a:t>
            </a:fld>
            <a:endParaRPr lang="en-US"/>
          </a:p>
        </p:txBody>
      </p:sp>
      <p:sp>
        <p:nvSpPr>
          <p:cNvPr id="8" name="Footer Placeholder 7"/>
          <p:cNvSpPr>
            <a:spLocks noGrp="1"/>
          </p:cNvSpPr>
          <p:nvPr>
            <p:ph type="ftr" sz="quarter" idx="11"/>
          </p:nvPr>
        </p:nvSpPr>
        <p:spPr/>
        <p:txBody>
          <a:bodyPr/>
          <a:lstStyle/>
          <a:p>
            <a:r>
              <a:rPr lang="en-US"/>
              <a:t>Alisha Sikri                 ACSML0401                                    unit-5</a:t>
            </a:r>
          </a:p>
        </p:txBody>
      </p:sp>
      <p:sp>
        <p:nvSpPr>
          <p:cNvPr id="9" name="Slide Number Placeholder 8"/>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18BB4F-590A-4230-AC7F-4E31934572B1}" type="datetime1">
              <a:rPr lang="en-US" smtClean="0"/>
              <a:t>2/8/2022</a:t>
            </a:fld>
            <a:endParaRPr lang="en-US"/>
          </a:p>
        </p:txBody>
      </p:sp>
      <p:sp>
        <p:nvSpPr>
          <p:cNvPr id="4" name="Footer Placeholder 3"/>
          <p:cNvSpPr>
            <a:spLocks noGrp="1"/>
          </p:cNvSpPr>
          <p:nvPr>
            <p:ph type="ftr" sz="quarter" idx="11"/>
          </p:nvPr>
        </p:nvSpPr>
        <p:spPr/>
        <p:txBody>
          <a:bodyPr/>
          <a:lstStyle/>
          <a:p>
            <a:r>
              <a:rPr lang="en-US"/>
              <a:t>Alisha Sikri                 ACSML0401                                    unit-5</a:t>
            </a:r>
          </a:p>
        </p:txBody>
      </p:sp>
      <p:sp>
        <p:nvSpPr>
          <p:cNvPr id="5" name="Slide Number Placeholder 4"/>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4A4670-6155-4BD6-A127-02EF44075BE5}" type="datetime1">
              <a:rPr lang="en-US" smtClean="0"/>
              <a:t>2/8/2022</a:t>
            </a:fld>
            <a:endParaRPr lang="en-US"/>
          </a:p>
        </p:txBody>
      </p:sp>
      <p:sp>
        <p:nvSpPr>
          <p:cNvPr id="3" name="Footer Placeholder 2"/>
          <p:cNvSpPr>
            <a:spLocks noGrp="1"/>
          </p:cNvSpPr>
          <p:nvPr>
            <p:ph type="ftr" sz="quarter" idx="11"/>
          </p:nvPr>
        </p:nvSpPr>
        <p:spPr/>
        <p:txBody>
          <a:bodyPr/>
          <a:lstStyle/>
          <a:p>
            <a:r>
              <a:rPr lang="en-US"/>
              <a:t>Alisha Sikri                 ACSML0401                                    unit-5</a:t>
            </a:r>
          </a:p>
        </p:txBody>
      </p:sp>
      <p:sp>
        <p:nvSpPr>
          <p:cNvPr id="4" name="Slide Number Placeholder 3"/>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B5AD48-4572-4866-843B-F09463373F3A}" type="datetime1">
              <a:rPr lang="en-US" smtClean="0"/>
              <a:t>2/8/2022</a:t>
            </a:fld>
            <a:endParaRPr lang="en-US"/>
          </a:p>
        </p:txBody>
      </p:sp>
      <p:sp>
        <p:nvSpPr>
          <p:cNvPr id="6" name="Footer Placeholder 5"/>
          <p:cNvSpPr>
            <a:spLocks noGrp="1"/>
          </p:cNvSpPr>
          <p:nvPr>
            <p:ph type="ftr" sz="quarter" idx="11"/>
          </p:nvPr>
        </p:nvSpPr>
        <p:spPr/>
        <p:txBody>
          <a:bodyPr/>
          <a:lstStyle/>
          <a:p>
            <a:r>
              <a:rPr lang="en-US"/>
              <a:t>Alisha Sikri                 ACSML0401                                    unit-5</a:t>
            </a:r>
          </a:p>
        </p:txBody>
      </p:sp>
      <p:sp>
        <p:nvSpPr>
          <p:cNvPr id="7" name="Slide Number Placeholder 6"/>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A6968A-ACA8-4605-8F57-D1335F330C9F}" type="datetime1">
              <a:rPr lang="en-US" smtClean="0"/>
              <a:t>2/8/2022</a:t>
            </a:fld>
            <a:endParaRPr lang="en-US"/>
          </a:p>
        </p:txBody>
      </p:sp>
      <p:sp>
        <p:nvSpPr>
          <p:cNvPr id="6" name="Footer Placeholder 5"/>
          <p:cNvSpPr>
            <a:spLocks noGrp="1"/>
          </p:cNvSpPr>
          <p:nvPr>
            <p:ph type="ftr" sz="quarter" idx="11"/>
          </p:nvPr>
        </p:nvSpPr>
        <p:spPr/>
        <p:txBody>
          <a:bodyPr/>
          <a:lstStyle/>
          <a:p>
            <a:r>
              <a:rPr lang="en-US"/>
              <a:t>Alisha Sikri                 ACSML0401                                    unit-5</a:t>
            </a:r>
          </a:p>
        </p:txBody>
      </p:sp>
      <p:sp>
        <p:nvSpPr>
          <p:cNvPr id="7" name="Slide Number Placeholder 6"/>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10568-578E-47DB-B8E9-D1F5CB6157A0}" type="datetime1">
              <a:rPr lang="en-US" smtClean="0"/>
              <a:t>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Alisha Sikri                 ACSML0401                                    unit-5</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535DB6-9AA5-4DF6-8BB3-90D1D0B22B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0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8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s://www.youtube.com/watch?v=EWmCkVfPnJ8&amp;list=PLlGkyYYWOSOsGU-XARWdIFsRAJQkyBrVj&amp;index=2" TargetMode="External"/><Relationship Id="rId2" Type="http://schemas.openxmlformats.org/officeDocument/2006/relationships/hyperlink" Target="https://www.youtube.com/watch?v=fC7V8QsPBec&amp;feature=youtu.be"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upgrad.com/machine-learning-ai-pgd-iiitb/" TargetMode="Externa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447800" y="914400"/>
            <a:ext cx="6400800" cy="1752600"/>
          </a:xfrm>
        </p:spPr>
        <p:style>
          <a:lnRef idx="2">
            <a:schemeClr val="accent5"/>
          </a:lnRef>
          <a:fillRef idx="1">
            <a:schemeClr val="lt1"/>
          </a:fillRef>
          <a:effectRef idx="0">
            <a:schemeClr val="accent5"/>
          </a:effectRef>
          <a:fontRef idx="minor">
            <a:schemeClr val="dk1"/>
          </a:fontRef>
        </p:style>
        <p:txBody>
          <a:bodyPr>
            <a:normAutofit/>
          </a:bodyPr>
          <a:lstStyle/>
          <a:p>
            <a:r>
              <a:rPr lang="en-US" sz="2500" b="1" dirty="0">
                <a:solidFill>
                  <a:schemeClr val="tx1"/>
                </a:solidFill>
              </a:rPr>
              <a:t>REINFORCEMENT LEARNING   </a:t>
            </a:r>
          </a:p>
          <a:p>
            <a:r>
              <a:rPr lang="en-US" sz="2500" b="1" dirty="0">
                <a:solidFill>
                  <a:schemeClr val="tx1"/>
                </a:solidFill>
              </a:rPr>
              <a:t>AND</a:t>
            </a:r>
          </a:p>
          <a:p>
            <a:r>
              <a:rPr lang="en-US" sz="2500" b="1" dirty="0">
                <a:solidFill>
                  <a:schemeClr val="tx1"/>
                </a:solidFill>
              </a:rPr>
              <a:t>GENETIC ALGORITHM </a:t>
            </a:r>
          </a:p>
          <a:p>
            <a:endParaRPr lang="en-US" sz="2500" b="1" dirty="0">
              <a:solidFill>
                <a:schemeClr val="tx1"/>
              </a:solidFill>
            </a:endParaRP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6" name="Subtitle 2"/>
          <p:cNvSpPr txBox="1">
            <a:spLocks/>
          </p:cNvSpPr>
          <p:nvPr/>
        </p:nvSpPr>
        <p:spPr>
          <a:xfrm>
            <a:off x="4953000" y="4114800"/>
            <a:ext cx="3886200" cy="1600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dirty="0">
                <a:solidFill>
                  <a:schemeClr val="tx1"/>
                </a:solidFill>
              </a:rPr>
              <a:t>Faculty Details:</a:t>
            </a:r>
          </a:p>
          <a:p>
            <a:pPr algn="ctr">
              <a:lnSpc>
                <a:spcPct val="110000"/>
              </a:lnSpc>
              <a:spcBef>
                <a:spcPct val="20000"/>
              </a:spcBef>
              <a:defRPr/>
            </a:pPr>
            <a:r>
              <a:rPr lang="en-US" sz="2000" dirty="0">
                <a:solidFill>
                  <a:schemeClr val="tx1"/>
                </a:solidFill>
              </a:rPr>
              <a:t>Alisha Sikri</a:t>
            </a:r>
          </a:p>
          <a:p>
            <a:pPr algn="ctr">
              <a:lnSpc>
                <a:spcPct val="110000"/>
              </a:lnSpc>
              <a:spcBef>
                <a:spcPct val="20000"/>
              </a:spcBef>
              <a:defRPr/>
            </a:pPr>
            <a:r>
              <a:rPr lang="en-US" sz="2000" dirty="0">
                <a:solidFill>
                  <a:schemeClr val="tx1"/>
                </a:solidFill>
              </a:rPr>
              <a:t>Assistant professor</a:t>
            </a:r>
          </a:p>
          <a:p>
            <a:pPr algn="ctr">
              <a:lnSpc>
                <a:spcPct val="110000"/>
              </a:lnSpc>
              <a:spcBef>
                <a:spcPct val="20000"/>
              </a:spcBef>
              <a:defRPr/>
            </a:pPr>
            <a:r>
              <a:rPr lang="en-US" sz="2000">
                <a:solidFill>
                  <a:schemeClr val="tx1"/>
                </a:solidFill>
              </a:rPr>
              <a:t>AIML</a:t>
            </a:r>
            <a:endParaRPr lang="en-US" sz="2000" dirty="0">
              <a:solidFill>
                <a:schemeClr val="tx1"/>
              </a:solidFill>
            </a:endParaRP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C2C2238B-C1F0-4D5C-A8D4-647F202CFBBB}" type="datetime1">
              <a:rPr lang="en-US" b="1" smtClean="0">
                <a:solidFill>
                  <a:schemeClr val="tx1"/>
                </a:solidFill>
              </a:rPr>
              <a:t>2/8/2022</a:t>
            </a:fld>
            <a:endParaRPr lang="en-US" b="1" dirty="0">
              <a:solidFill>
                <a:schemeClr val="tx1"/>
              </a:solidFill>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5"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1" i="0" u="none" strike="noStrike" kern="1200" cap="none" spc="0" normalizeH="0" baseline="0" noProof="0" dirty="0">
                <a:ln>
                  <a:noFill/>
                </a:ln>
                <a:solidFill>
                  <a:schemeClr val="tx1"/>
                </a:solidFill>
                <a:effectLst/>
                <a:uLnTx/>
                <a:uFillTx/>
                <a:latin typeface="+mn-lt"/>
                <a:ea typeface="+mn-ea"/>
                <a:cs typeface="+mn-cs"/>
              </a:rPr>
              <a:t>Unit:</a:t>
            </a:r>
            <a:r>
              <a:rPr kumimoji="0" lang="en-US" sz="2500" b="1" i="0" u="none" strike="noStrike" kern="1200" cap="none" spc="0" normalizeH="0" noProof="0" dirty="0">
                <a:ln>
                  <a:noFill/>
                </a:ln>
                <a:solidFill>
                  <a:schemeClr val="tx1"/>
                </a:solidFill>
                <a:effectLst/>
                <a:uLnTx/>
                <a:uFillTx/>
                <a:latin typeface="+mn-lt"/>
                <a:ea typeface="+mn-ea"/>
                <a:cs typeface="+mn-cs"/>
              </a:rPr>
              <a:t> 5</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Subtitle 2"/>
          <p:cNvSpPr txBox="1">
            <a:spLocks/>
          </p:cNvSpPr>
          <p:nvPr/>
        </p:nvSpPr>
        <p:spPr>
          <a:xfrm>
            <a:off x="152400" y="3752849"/>
            <a:ext cx="3429000" cy="106878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solidFill>
                  <a:schemeClr val="tx1"/>
                </a:solidFill>
              </a:rPr>
              <a:t>Subject Name: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solidFill>
                  <a:schemeClr val="tx1"/>
                </a:solidFill>
              </a:rPr>
              <a:t>Machine Learning Techniques</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solidFill>
                  <a:schemeClr val="tx1"/>
                </a:solidFill>
              </a:rPr>
              <a:t>(ACSML0401)</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Course</a:t>
            </a:r>
            <a:r>
              <a:rPr kumimoji="0" lang="en-US" sz="2000" b="1" i="0" u="none" strike="noStrike" kern="1200" cap="none" spc="0" normalizeH="0" noProof="0" dirty="0">
                <a:ln>
                  <a:noFill/>
                </a:ln>
                <a:solidFill>
                  <a:schemeClr val="tx1"/>
                </a:solidFill>
                <a:effectLst/>
                <a:uLnTx/>
                <a:uFillTx/>
                <a:latin typeface="+mn-lt"/>
                <a:ea typeface="+mn-ea"/>
                <a:cs typeface="+mn-cs"/>
              </a:rPr>
              <a:t> Details:</a:t>
            </a:r>
            <a:br>
              <a:rPr kumimoji="0" lang="en-US" sz="2000" b="0" i="0" u="none" strike="noStrike" kern="1200" cap="none" spc="0" normalizeH="0" noProof="0" dirty="0">
                <a:ln>
                  <a:noFill/>
                </a:ln>
                <a:solidFill>
                  <a:schemeClr val="tx1"/>
                </a:solidFill>
                <a:effectLst/>
                <a:uLnTx/>
                <a:uFillTx/>
                <a:latin typeface="+mn-lt"/>
                <a:ea typeface="+mn-ea"/>
                <a:cs typeface="+mn-cs"/>
              </a:rPr>
            </a:br>
            <a:r>
              <a:rPr kumimoji="0" lang="en-US" sz="2000" b="0" i="0" u="none" strike="noStrike" kern="1200" cap="none" spc="0" normalizeH="0" noProof="0" dirty="0">
                <a:ln>
                  <a:noFill/>
                </a:ln>
                <a:solidFill>
                  <a:schemeClr val="tx1"/>
                </a:solidFill>
                <a:effectLst/>
                <a:uLnTx/>
                <a:uFillTx/>
                <a:latin typeface="+mn-lt"/>
                <a:ea typeface="+mn-ea"/>
                <a:cs typeface="+mn-cs"/>
              </a:rPr>
              <a:t> </a:t>
            </a:r>
            <a:r>
              <a:rPr kumimoji="0" lang="en-US" sz="2000" b="0" i="0" u="none" strike="noStrike" kern="1200" cap="none" spc="0" normalizeH="0" noProof="0" dirty="0" err="1">
                <a:ln>
                  <a:noFill/>
                </a:ln>
                <a:solidFill>
                  <a:schemeClr val="tx1"/>
                </a:solidFill>
                <a:effectLst/>
                <a:uLnTx/>
                <a:uFillTx/>
                <a:latin typeface="+mn-lt"/>
                <a:ea typeface="+mn-ea"/>
                <a:cs typeface="+mn-cs"/>
              </a:rPr>
              <a:t>B.tech</a:t>
            </a:r>
            <a:r>
              <a:rPr kumimoji="0" lang="en-US" sz="2000" b="0" i="0" u="none" strike="noStrike" kern="1200" cap="none" spc="0" normalizeH="0" noProof="0">
                <a:ln>
                  <a:noFill/>
                </a:ln>
                <a:solidFill>
                  <a:schemeClr val="tx1"/>
                </a:solidFill>
                <a:effectLst/>
                <a:uLnTx/>
                <a:uFillTx/>
                <a:latin typeface="+mn-lt"/>
                <a:ea typeface="+mn-ea"/>
                <a:cs typeface="+mn-cs"/>
              </a:rPr>
              <a:t> IV </a:t>
            </a:r>
            <a:r>
              <a:rPr kumimoji="0" lang="en-US" sz="2000" b="0" i="0" u="none" strike="noStrike" kern="1200" cap="none" spc="0" normalizeH="0" noProof="0" dirty="0" err="1">
                <a:ln>
                  <a:noFill/>
                </a:ln>
                <a:solidFill>
                  <a:schemeClr val="tx1"/>
                </a:solidFill>
                <a:effectLst/>
                <a:uLnTx/>
                <a:uFillTx/>
                <a:latin typeface="+mn-lt"/>
                <a:ea typeface="+mn-ea"/>
                <a:cs typeface="+mn-cs"/>
              </a:rPr>
              <a:t>sem</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r>
              <a:rPr lang="en-US"/>
              <a:t>Alisha Sikri                 ACSML0401                                    unit-5</a:t>
            </a:r>
          </a:p>
        </p:txBody>
      </p:sp>
      <p:pic>
        <p:nvPicPr>
          <p:cNvPr id="16" name="Picture 15">
            <a:extLst>
              <a:ext uri="{FF2B5EF4-FFF2-40B4-BE49-F238E27FC236}">
                <a16:creationId xmlns:a16="http://schemas.microsoft.com/office/drawing/2014/main" id="{777B965C-1946-48BC-9D3C-981171D2821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37251" y="2699743"/>
            <a:ext cx="1874520" cy="145851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724400"/>
          </a:xfrm>
        </p:spPr>
        <p:txBody>
          <a:bodyPr>
            <a:normAutofit/>
          </a:bodyPr>
          <a:lstStyle/>
          <a:p>
            <a:pPr algn="just">
              <a:buNone/>
            </a:pPr>
            <a:r>
              <a:rPr lang="en-US" sz="2000" b="1" dirty="0"/>
              <a:t>CO MAPPING WITH PO</a:t>
            </a:r>
            <a:endParaRPr lang="en-US" sz="2000" dirty="0"/>
          </a:p>
          <a:p>
            <a:pPr>
              <a:buNone/>
            </a:pPr>
            <a:endParaRPr lang="en-US" sz="2000" dirty="0"/>
          </a:p>
        </p:txBody>
      </p:sp>
      <p:sp>
        <p:nvSpPr>
          <p:cNvPr id="4" name="Date Placeholder 3"/>
          <p:cNvSpPr>
            <a:spLocks noGrp="1"/>
          </p:cNvSpPr>
          <p:nvPr>
            <p:ph type="dt" sz="half" idx="10"/>
          </p:nvPr>
        </p:nvSpPr>
        <p:spPr/>
        <p:txBody>
          <a:bodyPr/>
          <a:lstStyle/>
          <a:p>
            <a:fld id="{51716673-7B29-45F8-BAAE-9868C88B40C6}"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dirty="0">
                <a:latin typeface="Times New Roman" pitchFamily="18" charset="0"/>
                <a:cs typeface="Times New Roman" pitchFamily="18" charset="0"/>
              </a:rPr>
              <a:t>CO-PO  Mapping</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a:spLocks noGrp="1"/>
          </p:cNvSpPr>
          <p:nvPr>
            <p:ph type="ftr" sz="quarter" idx="11"/>
          </p:nvPr>
        </p:nvSpPr>
        <p:spPr>
          <a:xfrm>
            <a:off x="1981200" y="6248400"/>
            <a:ext cx="5562600" cy="365125"/>
          </a:xfrm>
        </p:spPr>
        <p:txBody>
          <a:bodyPr/>
          <a:lstStyle/>
          <a:p>
            <a:r>
              <a:rPr lang="en-US"/>
              <a:t>Alisha Sikri                 ACSML0401                                    unit-5</a:t>
            </a:r>
            <a:endParaRPr lang="en-US" dirty="0"/>
          </a:p>
        </p:txBody>
      </p:sp>
      <p:graphicFrame>
        <p:nvGraphicFramePr>
          <p:cNvPr id="10" name="Table 9"/>
          <p:cNvGraphicFramePr>
            <a:graphicFrameLocks noGrp="1"/>
          </p:cNvGraphicFramePr>
          <p:nvPr/>
        </p:nvGraphicFramePr>
        <p:xfrm>
          <a:off x="609606" y="1676396"/>
          <a:ext cx="7924800" cy="2658535"/>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609600">
                  <a:extLst>
                    <a:ext uri="{9D8B030D-6E8A-4147-A177-3AD203B41FA5}">
                      <a16:colId xmlns:a16="http://schemas.microsoft.com/office/drawing/2014/main" val="20010"/>
                    </a:ext>
                  </a:extLst>
                </a:gridCol>
                <a:gridCol w="609600">
                  <a:extLst>
                    <a:ext uri="{9D8B030D-6E8A-4147-A177-3AD203B41FA5}">
                      <a16:colId xmlns:a16="http://schemas.microsoft.com/office/drawing/2014/main" val="20011"/>
                    </a:ext>
                  </a:extLst>
                </a:gridCol>
                <a:gridCol w="609600">
                  <a:extLst>
                    <a:ext uri="{9D8B030D-6E8A-4147-A177-3AD203B41FA5}">
                      <a16:colId xmlns:a16="http://schemas.microsoft.com/office/drawing/2014/main" val="20012"/>
                    </a:ext>
                  </a:extLst>
                </a:gridCol>
              </a:tblGrid>
              <a:tr h="440267">
                <a:tc>
                  <a:txBody>
                    <a:bodyPr/>
                    <a:lstStyle/>
                    <a:p>
                      <a:pPr algn="ctr"/>
                      <a:r>
                        <a:rPr lang="en-US" sz="1200" b="1" kern="1200" dirty="0">
                          <a:solidFill>
                            <a:schemeClr val="lt1"/>
                          </a:solidFill>
                          <a:latin typeface="Times New Roman" pitchFamily="18" charset="0"/>
                          <a:ea typeface="+mn-ea"/>
                          <a:cs typeface="Times New Roman" pitchFamily="18" charset="0"/>
                        </a:rPr>
                        <a:t>CO. No.</a:t>
                      </a:r>
                      <a:endParaRPr lang="en-US" sz="1200" b="1" dirty="0">
                        <a:latin typeface="Times New Roman" pitchFamily="18" charset="0"/>
                        <a:cs typeface="Times New Roman" pitchFamily="18" charset="0"/>
                      </a:endParaRPr>
                    </a:p>
                  </a:txBody>
                  <a:tcPr/>
                </a:tc>
                <a:tc>
                  <a:txBody>
                    <a:bodyPr/>
                    <a:lstStyle/>
                    <a:p>
                      <a:pPr marL="12065"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PO1</a:t>
                      </a:r>
                    </a:p>
                  </a:txBody>
                  <a:tcPr marL="0" marR="0" marT="0" marB="0"/>
                </a:tc>
                <a:tc>
                  <a:txBody>
                    <a:bodyPr/>
                    <a:lstStyle/>
                    <a:p>
                      <a:pPr marL="0" marR="99695"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PO2</a:t>
                      </a:r>
                    </a:p>
                  </a:txBody>
                  <a:tcPr marL="0" marR="0" marT="0" marB="0"/>
                </a:tc>
                <a:tc>
                  <a:txBody>
                    <a:bodyPr/>
                    <a:lstStyle/>
                    <a:p>
                      <a:pPr marL="17145"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3</a:t>
                      </a:r>
                    </a:p>
                  </a:txBody>
                  <a:tcPr marL="0" marR="0" marT="0" marB="0"/>
                </a:tc>
                <a:tc>
                  <a:txBody>
                    <a:bodyPr/>
                    <a:lstStyle/>
                    <a:p>
                      <a:pPr marL="15240"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4</a:t>
                      </a:r>
                    </a:p>
                  </a:txBody>
                  <a:tcPr marL="0" marR="0" marT="0" marB="0"/>
                </a:tc>
                <a:tc>
                  <a:txBody>
                    <a:bodyPr/>
                    <a:lstStyle/>
                    <a:p>
                      <a:pPr marL="15240"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5</a:t>
                      </a:r>
                    </a:p>
                  </a:txBody>
                  <a:tcPr marL="0" marR="0" marT="0" marB="0"/>
                </a:tc>
                <a:tc>
                  <a:txBody>
                    <a:bodyPr/>
                    <a:lstStyle/>
                    <a:p>
                      <a:pPr marL="14605" marR="0" algn="ctr">
                        <a:lnSpc>
                          <a:spcPct val="115000"/>
                        </a:lnSpc>
                        <a:spcBef>
                          <a:spcPts val="0"/>
                        </a:spcBef>
                        <a:spcAft>
                          <a:spcPts val="0"/>
                        </a:spcAft>
                      </a:pPr>
                      <a:r>
                        <a:rPr lang="en-US" sz="1200" b="1">
                          <a:latin typeface="Times New Roman" pitchFamily="18" charset="0"/>
                          <a:ea typeface="Times New Roman"/>
                          <a:cs typeface="Times New Roman" pitchFamily="18" charset="0"/>
                        </a:rPr>
                        <a:t>PO 6</a:t>
                      </a:r>
                    </a:p>
                  </a:txBody>
                  <a:tcPr marL="0" marR="0" marT="0" marB="0"/>
                </a:tc>
                <a:tc>
                  <a:txBody>
                    <a:bodyPr/>
                    <a:lstStyle/>
                    <a:p>
                      <a:pPr marL="14605"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7</a:t>
                      </a:r>
                    </a:p>
                  </a:txBody>
                  <a:tcPr marL="0" marR="0" marT="0" marB="0"/>
                </a:tc>
                <a:tc>
                  <a:txBody>
                    <a:bodyPr/>
                    <a:lstStyle/>
                    <a:p>
                      <a:pPr marL="13970"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8</a:t>
                      </a:r>
                    </a:p>
                  </a:txBody>
                  <a:tcPr marL="0" marR="0" marT="0" marB="0"/>
                </a:tc>
                <a:tc>
                  <a:txBody>
                    <a:bodyPr/>
                    <a:lstStyle/>
                    <a:p>
                      <a:pPr marL="121920"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9</a:t>
                      </a:r>
                    </a:p>
                  </a:txBody>
                  <a:tcPr marL="0" marR="0" marT="0" marB="0"/>
                </a:tc>
                <a:tc>
                  <a:txBody>
                    <a:bodyPr/>
                    <a:lstStyle/>
                    <a:p>
                      <a:pPr marL="124460"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10</a:t>
                      </a:r>
                    </a:p>
                  </a:txBody>
                  <a:tcPr marL="0" marR="0" marT="0" marB="0"/>
                </a:tc>
                <a:tc>
                  <a:txBody>
                    <a:bodyPr/>
                    <a:lstStyle/>
                    <a:p>
                      <a:pPr marL="89535"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11</a:t>
                      </a:r>
                    </a:p>
                  </a:txBody>
                  <a:tcPr marL="0" marR="0" marT="0" marB="0"/>
                </a:tc>
                <a:tc>
                  <a:txBody>
                    <a:bodyPr/>
                    <a:lstStyle/>
                    <a:p>
                      <a:pPr marL="109220" marR="0" algn="ctr">
                        <a:lnSpc>
                          <a:spcPct val="115000"/>
                        </a:lnSpc>
                        <a:spcBef>
                          <a:spcPts val="0"/>
                        </a:spcBef>
                        <a:spcAft>
                          <a:spcPts val="0"/>
                        </a:spcAft>
                      </a:pPr>
                      <a:r>
                        <a:rPr lang="en-US" sz="1200" b="1" dirty="0">
                          <a:latin typeface="Times New Roman" pitchFamily="18" charset="0"/>
                          <a:ea typeface="Times New Roman"/>
                          <a:cs typeface="Times New Roman" pitchFamily="18" charset="0"/>
                        </a:rPr>
                        <a:t>PO 12</a:t>
                      </a:r>
                    </a:p>
                  </a:txBody>
                  <a:tcPr marL="0" marR="0" marT="0" marB="0"/>
                </a:tc>
                <a:extLst>
                  <a:ext uri="{0D108BD9-81ED-4DB2-BD59-A6C34878D82A}">
                    <a16:rowId xmlns:a16="http://schemas.microsoft.com/office/drawing/2014/main" val="10000"/>
                  </a:ext>
                </a:extLst>
              </a:tr>
              <a:tr h="440267">
                <a:tc>
                  <a:txBody>
                    <a:bodyPr/>
                    <a:lstStyle/>
                    <a:p>
                      <a:pPr marL="67945" marR="0" algn="ctr">
                        <a:lnSpc>
                          <a:spcPct val="115000"/>
                        </a:lnSpc>
                        <a:spcBef>
                          <a:spcPts val="0"/>
                        </a:spcBef>
                        <a:spcAft>
                          <a:spcPts val="0"/>
                        </a:spcAft>
                      </a:pPr>
                      <a:endParaRPr lang="en-US" sz="1200" b="1" dirty="0">
                        <a:latin typeface="Times New Roman"/>
                        <a:ea typeface="Times New Roman"/>
                        <a:cs typeface="Times New Roman"/>
                      </a:endParaRPr>
                    </a:p>
                    <a:p>
                      <a:pPr marL="67945" marR="0" algn="ctr">
                        <a:lnSpc>
                          <a:spcPct val="11500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12065" marR="0" algn="ctr">
                        <a:lnSpc>
                          <a:spcPct val="115000"/>
                        </a:lnSpc>
                        <a:spcBef>
                          <a:spcPts val="0"/>
                        </a:spcBef>
                        <a:spcAft>
                          <a:spcPts val="0"/>
                        </a:spcAft>
                      </a:pPr>
                      <a:endParaRPr lang="en-US" sz="1200" b="1" dirty="0">
                        <a:latin typeface="Times New Roman"/>
                        <a:ea typeface="Times New Roman"/>
                        <a:cs typeface="Times New Roman"/>
                      </a:endParaRPr>
                    </a:p>
                    <a:p>
                      <a:pPr marL="12065" marR="0" algn="ctr">
                        <a:lnSpc>
                          <a:spcPct val="11500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0" marR="99695" algn="ctr">
                        <a:lnSpc>
                          <a:spcPct val="115000"/>
                        </a:lnSpc>
                        <a:spcBef>
                          <a:spcPts val="0"/>
                        </a:spcBef>
                        <a:spcAft>
                          <a:spcPts val="0"/>
                        </a:spcAft>
                      </a:pPr>
                      <a:endParaRPr lang="en-US" sz="1200" b="1" dirty="0">
                        <a:latin typeface="Times New Roman"/>
                        <a:ea typeface="Times New Roman"/>
                        <a:cs typeface="Times New Roman"/>
                      </a:endParaRPr>
                    </a:p>
                    <a:p>
                      <a:pPr marL="0" marR="99695" algn="ctr">
                        <a:lnSpc>
                          <a:spcPct val="11500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7145" marR="0" algn="ctr">
                        <a:lnSpc>
                          <a:spcPct val="115000"/>
                        </a:lnSpc>
                        <a:spcBef>
                          <a:spcPts val="0"/>
                        </a:spcBef>
                        <a:spcAft>
                          <a:spcPts val="0"/>
                        </a:spcAft>
                      </a:pPr>
                      <a:endParaRPr lang="en-US" sz="1200" b="1" dirty="0">
                        <a:latin typeface="Times New Roman"/>
                        <a:ea typeface="Times New Roman"/>
                        <a:cs typeface="Times New Roman"/>
                      </a:endParaRPr>
                    </a:p>
                    <a:p>
                      <a:pPr marL="17145" marR="0" algn="ctr">
                        <a:lnSpc>
                          <a:spcPct val="11500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5240" marR="0" algn="ctr">
                        <a:lnSpc>
                          <a:spcPct val="115000"/>
                        </a:lnSpc>
                        <a:spcBef>
                          <a:spcPts val="0"/>
                        </a:spcBef>
                        <a:spcAft>
                          <a:spcPts val="0"/>
                        </a:spcAft>
                      </a:pPr>
                      <a:endParaRPr lang="en-US" sz="1200" b="1" dirty="0">
                        <a:latin typeface="Times New Roman"/>
                        <a:ea typeface="Times New Roman"/>
                        <a:cs typeface="Times New Roman"/>
                      </a:endParaRPr>
                    </a:p>
                    <a:p>
                      <a:pPr marL="15240" marR="0" algn="ctr">
                        <a:lnSpc>
                          <a:spcPct val="11500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121920" marR="0" algn="ctr">
                        <a:lnSpc>
                          <a:spcPct val="115000"/>
                        </a:lnSpc>
                        <a:spcBef>
                          <a:spcPts val="0"/>
                        </a:spcBef>
                        <a:spcAft>
                          <a:spcPts val="0"/>
                        </a:spcAft>
                      </a:pPr>
                      <a:endParaRPr lang="en-US" sz="1200" b="1" dirty="0">
                        <a:latin typeface="Times New Roman"/>
                        <a:ea typeface="Times New Roman"/>
                        <a:cs typeface="Times New Roman"/>
                      </a:endParaRPr>
                    </a:p>
                    <a:p>
                      <a:pPr marL="121920" marR="0" algn="ctr">
                        <a:lnSpc>
                          <a:spcPct val="11500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139700" marR="0" algn="ctr">
                        <a:lnSpc>
                          <a:spcPct val="115000"/>
                        </a:lnSpc>
                        <a:spcBef>
                          <a:spcPts val="0"/>
                        </a:spcBef>
                        <a:spcAft>
                          <a:spcPts val="0"/>
                        </a:spcAft>
                      </a:pPr>
                      <a:endParaRPr lang="en-US" sz="1200" b="1" dirty="0">
                        <a:latin typeface="Times New Roman"/>
                        <a:ea typeface="Times New Roman"/>
                        <a:cs typeface="Times New Roman"/>
                      </a:endParaRPr>
                    </a:p>
                    <a:p>
                      <a:pPr marL="139700" marR="0" algn="ctr">
                        <a:lnSpc>
                          <a:spcPct val="115000"/>
                        </a:lnSpc>
                        <a:spcBef>
                          <a:spcPts val="0"/>
                        </a:spcBef>
                        <a:spcAft>
                          <a:spcPts val="0"/>
                        </a:spcAft>
                      </a:pPr>
                      <a:r>
                        <a:rPr lang="en-US" sz="1200" b="1" dirty="0">
                          <a:latin typeface="Times New Roman"/>
                          <a:ea typeface="Times New Roman"/>
                          <a:cs typeface="Times New Roman"/>
                        </a:rPr>
                        <a:t>2</a:t>
                      </a:r>
                    </a:p>
                  </a:txBody>
                  <a:tcPr marL="0" marR="0" marT="0" marB="0" anchor="ctr" anchorCtr="1"/>
                </a:tc>
                <a:extLst>
                  <a:ext uri="{0D108BD9-81ED-4DB2-BD59-A6C34878D82A}">
                    <a16:rowId xmlns:a16="http://schemas.microsoft.com/office/drawing/2014/main" val="10001"/>
                  </a:ext>
                </a:extLst>
              </a:tr>
              <a:tr h="440267">
                <a:tc>
                  <a:txBody>
                    <a:bodyPr/>
                    <a:lstStyle/>
                    <a:p>
                      <a:pPr marL="67945" marR="0" algn="ctr">
                        <a:lnSpc>
                          <a:spcPts val="1140"/>
                        </a:lnSpc>
                        <a:spcBef>
                          <a:spcPts val="0"/>
                        </a:spcBef>
                        <a:spcAft>
                          <a:spcPts val="0"/>
                        </a:spcAft>
                      </a:pPr>
                      <a:endParaRPr lang="en-US" sz="1200" b="1" dirty="0">
                        <a:latin typeface="Times New Roman"/>
                        <a:ea typeface="Times New Roman"/>
                        <a:cs typeface="Times New Roman"/>
                      </a:endParaRPr>
                    </a:p>
                    <a:p>
                      <a:pPr marL="67945" marR="0" algn="ctr">
                        <a:lnSpc>
                          <a:spcPts val="1140"/>
                        </a:lnSpc>
                        <a:spcBef>
                          <a:spcPts val="0"/>
                        </a:spcBef>
                        <a:spcAft>
                          <a:spcPts val="0"/>
                        </a:spcAft>
                      </a:pPr>
                      <a:r>
                        <a:rPr lang="en-US" sz="1200" b="1" dirty="0">
                          <a:latin typeface="Times New Roman"/>
                          <a:ea typeface="Times New Roman"/>
                          <a:cs typeface="Times New Roman"/>
                        </a:rPr>
                        <a:t>2</a:t>
                      </a:r>
                    </a:p>
                  </a:txBody>
                  <a:tcPr marL="0" marR="0" marT="0" marB="0" anchor="ctr" anchorCtr="1"/>
                </a:tc>
                <a:tc>
                  <a:txBody>
                    <a:bodyPr/>
                    <a:lstStyle/>
                    <a:p>
                      <a:pPr marL="12065" marR="0" algn="ctr">
                        <a:lnSpc>
                          <a:spcPts val="1140"/>
                        </a:lnSpc>
                        <a:spcBef>
                          <a:spcPts val="0"/>
                        </a:spcBef>
                        <a:spcAft>
                          <a:spcPts val="0"/>
                        </a:spcAft>
                      </a:pPr>
                      <a:endParaRPr lang="en-US" sz="1200" b="1" dirty="0">
                        <a:latin typeface="Times New Roman"/>
                        <a:ea typeface="Times New Roman"/>
                        <a:cs typeface="Times New Roman"/>
                      </a:endParaRPr>
                    </a:p>
                    <a:p>
                      <a:pPr marL="12065" marR="0"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0" marR="99695" algn="ctr">
                        <a:lnSpc>
                          <a:spcPts val="1140"/>
                        </a:lnSpc>
                        <a:spcBef>
                          <a:spcPts val="0"/>
                        </a:spcBef>
                        <a:spcAft>
                          <a:spcPts val="0"/>
                        </a:spcAft>
                      </a:pPr>
                      <a:endParaRPr lang="en-US" sz="1200" b="1" dirty="0">
                        <a:latin typeface="Times New Roman"/>
                        <a:ea typeface="Times New Roman"/>
                        <a:cs typeface="Times New Roman"/>
                      </a:endParaRPr>
                    </a:p>
                    <a:p>
                      <a:pPr marL="0" marR="99695"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7145" marR="0" algn="ctr">
                        <a:lnSpc>
                          <a:spcPts val="1140"/>
                        </a:lnSpc>
                        <a:spcBef>
                          <a:spcPts val="0"/>
                        </a:spcBef>
                        <a:spcAft>
                          <a:spcPts val="0"/>
                        </a:spcAft>
                      </a:pPr>
                      <a:endParaRPr lang="en-US" sz="1200" b="1" dirty="0">
                        <a:latin typeface="Times New Roman"/>
                        <a:ea typeface="Times New Roman"/>
                        <a:cs typeface="Times New Roman"/>
                      </a:endParaRPr>
                    </a:p>
                    <a:p>
                      <a:pPr marL="17145" marR="0"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5240" marR="0" algn="ctr">
                        <a:lnSpc>
                          <a:spcPts val="1140"/>
                        </a:lnSpc>
                        <a:spcBef>
                          <a:spcPts val="0"/>
                        </a:spcBef>
                        <a:spcAft>
                          <a:spcPts val="0"/>
                        </a:spcAft>
                      </a:pPr>
                      <a:endParaRPr lang="en-US" sz="1200" b="1" dirty="0">
                        <a:latin typeface="Times New Roman"/>
                        <a:ea typeface="Times New Roman"/>
                        <a:cs typeface="Times New Roman"/>
                      </a:endParaRPr>
                    </a:p>
                    <a:p>
                      <a:pPr marL="15240"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121920" marR="0" algn="ctr">
                        <a:lnSpc>
                          <a:spcPts val="1140"/>
                        </a:lnSpc>
                        <a:spcBef>
                          <a:spcPts val="0"/>
                        </a:spcBef>
                        <a:spcAft>
                          <a:spcPts val="0"/>
                        </a:spcAft>
                      </a:pPr>
                      <a:endParaRPr lang="en-US" sz="1200" b="1" dirty="0">
                        <a:latin typeface="Times New Roman"/>
                        <a:ea typeface="Times New Roman"/>
                        <a:cs typeface="Times New Roman"/>
                      </a:endParaRPr>
                    </a:p>
                    <a:p>
                      <a:pPr marL="121920"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139700" marR="0" algn="ctr">
                        <a:lnSpc>
                          <a:spcPts val="1140"/>
                        </a:lnSpc>
                        <a:spcBef>
                          <a:spcPts val="0"/>
                        </a:spcBef>
                        <a:spcAft>
                          <a:spcPts val="0"/>
                        </a:spcAft>
                      </a:pPr>
                      <a:endParaRPr lang="en-US" sz="1200" b="1" dirty="0">
                        <a:latin typeface="Times New Roman"/>
                        <a:ea typeface="Times New Roman"/>
                        <a:cs typeface="Times New Roman"/>
                      </a:endParaRPr>
                    </a:p>
                    <a:p>
                      <a:pPr marL="139700"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extLst>
                  <a:ext uri="{0D108BD9-81ED-4DB2-BD59-A6C34878D82A}">
                    <a16:rowId xmlns:a16="http://schemas.microsoft.com/office/drawing/2014/main" val="10002"/>
                  </a:ext>
                </a:extLst>
              </a:tr>
              <a:tr h="440267">
                <a:tc>
                  <a:txBody>
                    <a:bodyPr/>
                    <a:lstStyle/>
                    <a:p>
                      <a:pPr marL="67945" marR="0" algn="ctr">
                        <a:lnSpc>
                          <a:spcPts val="1140"/>
                        </a:lnSpc>
                        <a:spcBef>
                          <a:spcPts val="0"/>
                        </a:spcBef>
                        <a:spcAft>
                          <a:spcPts val="0"/>
                        </a:spcAft>
                      </a:pPr>
                      <a:endParaRPr lang="en-US" sz="1200" b="1" dirty="0">
                        <a:latin typeface="Times New Roman"/>
                        <a:ea typeface="Times New Roman"/>
                        <a:cs typeface="Times New Roman"/>
                      </a:endParaRPr>
                    </a:p>
                    <a:p>
                      <a:pPr marL="67945" marR="0"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2065" marR="0" algn="ctr">
                        <a:lnSpc>
                          <a:spcPts val="1140"/>
                        </a:lnSpc>
                        <a:spcBef>
                          <a:spcPts val="0"/>
                        </a:spcBef>
                        <a:spcAft>
                          <a:spcPts val="0"/>
                        </a:spcAft>
                      </a:pPr>
                      <a:endParaRPr lang="en-US" sz="1200" b="1" dirty="0">
                        <a:latin typeface="Times New Roman"/>
                        <a:ea typeface="Times New Roman"/>
                        <a:cs typeface="Times New Roman"/>
                      </a:endParaRPr>
                    </a:p>
                    <a:p>
                      <a:pPr marL="12065" marR="0"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0" marR="99695" algn="ctr">
                        <a:lnSpc>
                          <a:spcPts val="1140"/>
                        </a:lnSpc>
                        <a:spcBef>
                          <a:spcPts val="0"/>
                        </a:spcBef>
                        <a:spcAft>
                          <a:spcPts val="0"/>
                        </a:spcAft>
                      </a:pPr>
                      <a:endParaRPr lang="en-US" sz="1200" b="1" dirty="0">
                        <a:latin typeface="Times New Roman"/>
                        <a:ea typeface="Times New Roman"/>
                        <a:cs typeface="Times New Roman"/>
                      </a:endParaRPr>
                    </a:p>
                    <a:p>
                      <a:pPr marL="0" marR="99695"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7145" marR="0" algn="ctr">
                        <a:lnSpc>
                          <a:spcPts val="1140"/>
                        </a:lnSpc>
                        <a:spcBef>
                          <a:spcPts val="0"/>
                        </a:spcBef>
                        <a:spcAft>
                          <a:spcPts val="0"/>
                        </a:spcAft>
                      </a:pPr>
                      <a:endParaRPr lang="en-US" sz="1200" b="1" dirty="0">
                        <a:latin typeface="Times New Roman"/>
                        <a:ea typeface="Times New Roman"/>
                        <a:cs typeface="Times New Roman"/>
                      </a:endParaRPr>
                    </a:p>
                    <a:p>
                      <a:pPr marL="17145" marR="0"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5240" marR="0" algn="ctr">
                        <a:lnSpc>
                          <a:spcPts val="1140"/>
                        </a:lnSpc>
                        <a:spcBef>
                          <a:spcPts val="0"/>
                        </a:spcBef>
                        <a:spcAft>
                          <a:spcPts val="0"/>
                        </a:spcAft>
                      </a:pPr>
                      <a:endParaRPr lang="en-US" sz="1200" b="1" dirty="0">
                        <a:latin typeface="Times New Roman"/>
                        <a:ea typeface="Times New Roman"/>
                        <a:cs typeface="Times New Roman"/>
                      </a:endParaRPr>
                    </a:p>
                    <a:p>
                      <a:pPr marL="15240"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dirty="0">
                        <a:latin typeface="Times New Roman"/>
                        <a:ea typeface="Times New Roman"/>
                        <a:cs typeface="Times New Roman"/>
                      </a:endParaRPr>
                    </a:p>
                  </a:txBody>
                  <a:tcPr marL="0" marR="0" marT="0" marB="0" anchor="ctr" anchorCtr="1"/>
                </a:tc>
                <a:tc>
                  <a:txBody>
                    <a:bodyPr/>
                    <a:lstStyle/>
                    <a:p>
                      <a:pPr marL="14605" marR="0" algn="ctr">
                        <a:lnSpc>
                          <a:spcPts val="1140"/>
                        </a:lnSpc>
                        <a:spcBef>
                          <a:spcPts val="0"/>
                        </a:spcBef>
                        <a:spcAft>
                          <a:spcPts val="0"/>
                        </a:spcAft>
                      </a:pPr>
                      <a:endParaRPr lang="en-US" sz="1200" b="1" dirty="0">
                        <a:latin typeface="Times New Roman"/>
                        <a:ea typeface="Times New Roman"/>
                        <a:cs typeface="Times New Roman"/>
                      </a:endParaRPr>
                    </a:p>
                    <a:p>
                      <a:pPr marL="14605"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121920" marR="0" algn="ctr">
                        <a:lnSpc>
                          <a:spcPts val="1140"/>
                        </a:lnSpc>
                        <a:spcBef>
                          <a:spcPts val="0"/>
                        </a:spcBef>
                        <a:spcAft>
                          <a:spcPts val="0"/>
                        </a:spcAft>
                      </a:pPr>
                      <a:endParaRPr lang="en-US" sz="1200" b="1" dirty="0">
                        <a:latin typeface="Times New Roman"/>
                        <a:ea typeface="Times New Roman"/>
                        <a:cs typeface="Times New Roman"/>
                      </a:endParaRPr>
                    </a:p>
                    <a:p>
                      <a:pPr marL="121920"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139700" marR="0" algn="ctr">
                        <a:lnSpc>
                          <a:spcPts val="1140"/>
                        </a:lnSpc>
                        <a:spcBef>
                          <a:spcPts val="0"/>
                        </a:spcBef>
                        <a:spcAft>
                          <a:spcPts val="0"/>
                        </a:spcAft>
                      </a:pPr>
                      <a:endParaRPr lang="en-US" sz="1200" b="1" dirty="0">
                        <a:latin typeface="Times New Roman"/>
                        <a:ea typeface="Times New Roman"/>
                        <a:cs typeface="Times New Roman"/>
                      </a:endParaRPr>
                    </a:p>
                    <a:p>
                      <a:pPr marL="139700"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extLst>
                  <a:ext uri="{0D108BD9-81ED-4DB2-BD59-A6C34878D82A}">
                    <a16:rowId xmlns:a16="http://schemas.microsoft.com/office/drawing/2014/main" val="10003"/>
                  </a:ext>
                </a:extLst>
              </a:tr>
              <a:tr h="440267">
                <a:tc>
                  <a:txBody>
                    <a:bodyPr/>
                    <a:lstStyle/>
                    <a:p>
                      <a:pPr marL="67945" marR="0" algn="ctr">
                        <a:lnSpc>
                          <a:spcPts val="1140"/>
                        </a:lnSpc>
                        <a:spcBef>
                          <a:spcPts val="0"/>
                        </a:spcBef>
                        <a:spcAft>
                          <a:spcPts val="0"/>
                        </a:spcAft>
                      </a:pPr>
                      <a:endParaRPr lang="en-US" sz="1200" b="1" dirty="0">
                        <a:latin typeface="Times New Roman"/>
                        <a:ea typeface="Times New Roman"/>
                        <a:cs typeface="Times New Roman"/>
                      </a:endParaRPr>
                    </a:p>
                    <a:p>
                      <a:pPr marL="67945" marR="0" algn="ctr">
                        <a:lnSpc>
                          <a:spcPts val="1140"/>
                        </a:lnSpc>
                        <a:spcBef>
                          <a:spcPts val="0"/>
                        </a:spcBef>
                        <a:spcAft>
                          <a:spcPts val="0"/>
                        </a:spcAft>
                      </a:pPr>
                      <a:r>
                        <a:rPr lang="en-US" sz="1200" b="1" dirty="0">
                          <a:latin typeface="Times New Roman"/>
                          <a:ea typeface="Times New Roman"/>
                          <a:cs typeface="Times New Roman"/>
                        </a:rPr>
                        <a:t>4</a:t>
                      </a:r>
                    </a:p>
                  </a:txBody>
                  <a:tcPr marL="0" marR="0" marT="0" marB="0" anchor="ctr" anchorCtr="1"/>
                </a:tc>
                <a:tc>
                  <a:txBody>
                    <a:bodyPr/>
                    <a:lstStyle/>
                    <a:p>
                      <a:pPr marL="12065" marR="0" algn="ctr">
                        <a:lnSpc>
                          <a:spcPts val="1140"/>
                        </a:lnSpc>
                        <a:spcBef>
                          <a:spcPts val="0"/>
                        </a:spcBef>
                        <a:spcAft>
                          <a:spcPts val="0"/>
                        </a:spcAft>
                      </a:pPr>
                      <a:endParaRPr lang="en-US" sz="1200" b="1" dirty="0">
                        <a:latin typeface="Times New Roman"/>
                        <a:ea typeface="Times New Roman"/>
                        <a:cs typeface="Times New Roman"/>
                      </a:endParaRPr>
                    </a:p>
                    <a:p>
                      <a:pPr marL="12065" marR="0"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0" marR="99695" algn="ctr">
                        <a:lnSpc>
                          <a:spcPts val="1140"/>
                        </a:lnSpc>
                        <a:spcBef>
                          <a:spcPts val="0"/>
                        </a:spcBef>
                        <a:spcAft>
                          <a:spcPts val="0"/>
                        </a:spcAft>
                      </a:pPr>
                      <a:endParaRPr lang="en-US" sz="1200" b="1" dirty="0">
                        <a:latin typeface="Times New Roman"/>
                        <a:ea typeface="Times New Roman"/>
                        <a:cs typeface="Times New Roman"/>
                      </a:endParaRPr>
                    </a:p>
                    <a:p>
                      <a:pPr marL="0" marR="99695"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7145" marR="0" algn="ctr">
                        <a:lnSpc>
                          <a:spcPts val="1140"/>
                        </a:lnSpc>
                        <a:spcBef>
                          <a:spcPts val="0"/>
                        </a:spcBef>
                        <a:spcAft>
                          <a:spcPts val="0"/>
                        </a:spcAft>
                      </a:pPr>
                      <a:endParaRPr lang="en-US" sz="1200" b="1" dirty="0">
                        <a:latin typeface="Times New Roman"/>
                        <a:ea typeface="Times New Roman"/>
                        <a:cs typeface="Times New Roman"/>
                      </a:endParaRPr>
                    </a:p>
                    <a:p>
                      <a:pPr marL="17145" marR="0" algn="ctr">
                        <a:lnSpc>
                          <a:spcPts val="1140"/>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5240" marR="0" algn="ctr">
                        <a:lnSpc>
                          <a:spcPts val="1140"/>
                        </a:lnSpc>
                        <a:spcBef>
                          <a:spcPts val="0"/>
                        </a:spcBef>
                        <a:spcAft>
                          <a:spcPts val="0"/>
                        </a:spcAft>
                      </a:pPr>
                      <a:endParaRPr lang="en-US" sz="1200" b="1" dirty="0">
                        <a:latin typeface="Times New Roman"/>
                        <a:ea typeface="Times New Roman"/>
                        <a:cs typeface="Times New Roman"/>
                      </a:endParaRPr>
                    </a:p>
                    <a:p>
                      <a:pPr marL="15240"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dirty="0">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dirty="0">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121920" marR="0" algn="ctr">
                        <a:lnSpc>
                          <a:spcPts val="1140"/>
                        </a:lnSpc>
                        <a:spcBef>
                          <a:spcPts val="0"/>
                        </a:spcBef>
                        <a:spcAft>
                          <a:spcPts val="0"/>
                        </a:spcAft>
                      </a:pPr>
                      <a:endParaRPr lang="en-US" sz="1200" b="1" dirty="0">
                        <a:latin typeface="Times New Roman"/>
                        <a:ea typeface="Times New Roman"/>
                        <a:cs typeface="Times New Roman"/>
                      </a:endParaRPr>
                    </a:p>
                    <a:p>
                      <a:pPr marL="121920" marR="0" algn="ctr">
                        <a:lnSpc>
                          <a:spcPts val="1140"/>
                        </a:lnSpc>
                        <a:spcBef>
                          <a:spcPts val="0"/>
                        </a:spcBef>
                        <a:spcAft>
                          <a:spcPts val="0"/>
                        </a:spcAft>
                      </a:pPr>
                      <a:r>
                        <a:rPr lang="en-US" sz="1200" b="1" dirty="0">
                          <a:latin typeface="Times New Roman"/>
                          <a:ea typeface="Times New Roman"/>
                          <a:cs typeface="Times New Roman"/>
                        </a:rPr>
                        <a:t>1</a:t>
                      </a: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139700" marR="0" algn="ctr">
                        <a:lnSpc>
                          <a:spcPts val="1140"/>
                        </a:lnSpc>
                        <a:spcBef>
                          <a:spcPts val="0"/>
                        </a:spcBef>
                        <a:spcAft>
                          <a:spcPts val="0"/>
                        </a:spcAft>
                      </a:pPr>
                      <a:endParaRPr lang="en-US" sz="1200" b="1" dirty="0">
                        <a:latin typeface="Times New Roman"/>
                        <a:ea typeface="Times New Roman"/>
                        <a:cs typeface="Times New Roman"/>
                      </a:endParaRPr>
                    </a:p>
                    <a:p>
                      <a:pPr marL="139700" marR="0" algn="ctr">
                        <a:lnSpc>
                          <a:spcPts val="1140"/>
                        </a:lnSpc>
                        <a:spcBef>
                          <a:spcPts val="0"/>
                        </a:spcBef>
                        <a:spcAft>
                          <a:spcPts val="0"/>
                        </a:spcAft>
                      </a:pPr>
                      <a:r>
                        <a:rPr lang="en-US" sz="1200" b="1" dirty="0">
                          <a:latin typeface="Times New Roman"/>
                          <a:ea typeface="Times New Roman"/>
                          <a:cs typeface="Times New Roman"/>
                        </a:rPr>
                        <a:t>2</a:t>
                      </a:r>
                    </a:p>
                  </a:txBody>
                  <a:tcPr marL="0" marR="0" marT="0" marB="0" anchor="ctr" anchorCtr="1"/>
                </a:tc>
                <a:extLst>
                  <a:ext uri="{0D108BD9-81ED-4DB2-BD59-A6C34878D82A}">
                    <a16:rowId xmlns:a16="http://schemas.microsoft.com/office/drawing/2014/main" val="10004"/>
                  </a:ext>
                </a:extLst>
              </a:tr>
              <a:tr h="440267">
                <a:tc>
                  <a:txBody>
                    <a:bodyPr/>
                    <a:lstStyle/>
                    <a:p>
                      <a:pPr marL="67945" marR="0" algn="ctr">
                        <a:lnSpc>
                          <a:spcPts val="1135"/>
                        </a:lnSpc>
                        <a:spcBef>
                          <a:spcPts val="0"/>
                        </a:spcBef>
                        <a:spcAft>
                          <a:spcPts val="0"/>
                        </a:spcAft>
                      </a:pPr>
                      <a:endParaRPr lang="en-US" sz="1200" b="1" dirty="0">
                        <a:latin typeface="Times New Roman"/>
                        <a:ea typeface="Times New Roman"/>
                        <a:cs typeface="Times New Roman"/>
                      </a:endParaRPr>
                    </a:p>
                    <a:p>
                      <a:pPr marL="67945" marR="0" algn="ctr">
                        <a:lnSpc>
                          <a:spcPts val="1135"/>
                        </a:lnSpc>
                        <a:spcBef>
                          <a:spcPts val="0"/>
                        </a:spcBef>
                        <a:spcAft>
                          <a:spcPts val="0"/>
                        </a:spcAft>
                      </a:pPr>
                      <a:r>
                        <a:rPr lang="en-US" sz="1200" b="1" dirty="0">
                          <a:latin typeface="Times New Roman"/>
                          <a:ea typeface="Times New Roman"/>
                          <a:cs typeface="Times New Roman"/>
                        </a:rPr>
                        <a:t>5</a:t>
                      </a:r>
                    </a:p>
                  </a:txBody>
                  <a:tcPr marL="0" marR="0" marT="0" marB="0" anchor="ctr" anchorCtr="1"/>
                </a:tc>
                <a:tc>
                  <a:txBody>
                    <a:bodyPr/>
                    <a:lstStyle/>
                    <a:p>
                      <a:pPr marL="12065" marR="0" algn="ctr">
                        <a:lnSpc>
                          <a:spcPts val="1135"/>
                        </a:lnSpc>
                        <a:spcBef>
                          <a:spcPts val="0"/>
                        </a:spcBef>
                        <a:spcAft>
                          <a:spcPts val="0"/>
                        </a:spcAft>
                      </a:pPr>
                      <a:endParaRPr lang="en-US" sz="1200" b="1" dirty="0">
                        <a:latin typeface="Times New Roman"/>
                        <a:ea typeface="Times New Roman"/>
                        <a:cs typeface="Times New Roman"/>
                      </a:endParaRPr>
                    </a:p>
                    <a:p>
                      <a:pPr marL="12065" marR="0" algn="ctr">
                        <a:lnSpc>
                          <a:spcPts val="1135"/>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0" marR="99695" algn="ctr">
                        <a:lnSpc>
                          <a:spcPts val="1135"/>
                        </a:lnSpc>
                        <a:spcBef>
                          <a:spcPts val="0"/>
                        </a:spcBef>
                        <a:spcAft>
                          <a:spcPts val="0"/>
                        </a:spcAft>
                      </a:pPr>
                      <a:endParaRPr lang="en-US" sz="1200" b="1" dirty="0">
                        <a:latin typeface="Times New Roman"/>
                        <a:ea typeface="Times New Roman"/>
                        <a:cs typeface="Times New Roman"/>
                      </a:endParaRPr>
                    </a:p>
                    <a:p>
                      <a:pPr marL="0" marR="99695" algn="ctr">
                        <a:lnSpc>
                          <a:spcPts val="1135"/>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7145" marR="0" algn="ctr">
                        <a:lnSpc>
                          <a:spcPts val="1135"/>
                        </a:lnSpc>
                        <a:spcBef>
                          <a:spcPts val="0"/>
                        </a:spcBef>
                        <a:spcAft>
                          <a:spcPts val="0"/>
                        </a:spcAft>
                      </a:pPr>
                      <a:endParaRPr lang="en-US" sz="1200" b="1" dirty="0">
                        <a:latin typeface="Times New Roman"/>
                        <a:ea typeface="Times New Roman"/>
                        <a:cs typeface="Times New Roman"/>
                      </a:endParaRPr>
                    </a:p>
                    <a:p>
                      <a:pPr marL="17145" marR="0" algn="ctr">
                        <a:lnSpc>
                          <a:spcPts val="1135"/>
                        </a:lnSpc>
                        <a:spcBef>
                          <a:spcPts val="0"/>
                        </a:spcBef>
                        <a:spcAft>
                          <a:spcPts val="0"/>
                        </a:spcAft>
                      </a:pPr>
                      <a:r>
                        <a:rPr lang="en-US" sz="1200" b="1" dirty="0">
                          <a:latin typeface="Times New Roman"/>
                          <a:ea typeface="Times New Roman"/>
                          <a:cs typeface="Times New Roman"/>
                        </a:rPr>
                        <a:t>3</a:t>
                      </a:r>
                    </a:p>
                  </a:txBody>
                  <a:tcPr marL="0" marR="0" marT="0" marB="0" anchor="ctr" anchorCtr="1"/>
                </a:tc>
                <a:tc>
                  <a:txBody>
                    <a:bodyPr/>
                    <a:lstStyle/>
                    <a:p>
                      <a:pPr marL="15240" marR="0" algn="ctr">
                        <a:lnSpc>
                          <a:spcPts val="1135"/>
                        </a:lnSpc>
                        <a:spcBef>
                          <a:spcPts val="0"/>
                        </a:spcBef>
                        <a:spcAft>
                          <a:spcPts val="0"/>
                        </a:spcAft>
                      </a:pPr>
                      <a:endParaRPr lang="en-US" sz="1200" b="1" dirty="0">
                        <a:latin typeface="Times New Roman"/>
                        <a:ea typeface="Times New Roman"/>
                        <a:cs typeface="Times New Roman"/>
                      </a:endParaRPr>
                    </a:p>
                    <a:p>
                      <a:pPr marL="15240" marR="0" algn="ctr">
                        <a:lnSpc>
                          <a:spcPts val="1135"/>
                        </a:lnSpc>
                        <a:spcBef>
                          <a:spcPts val="0"/>
                        </a:spcBef>
                        <a:spcAft>
                          <a:spcPts val="0"/>
                        </a:spcAft>
                      </a:pPr>
                      <a:r>
                        <a:rPr lang="en-US" sz="1200" b="1" dirty="0">
                          <a:latin typeface="Times New Roman"/>
                          <a:ea typeface="Times New Roman"/>
                          <a:cs typeface="Times New Roman"/>
                        </a:rPr>
                        <a:t>2</a:t>
                      </a:r>
                    </a:p>
                  </a:txBody>
                  <a:tcPr marL="0" marR="0" marT="0" marB="0" anchor="ctr" anchorCtr="1"/>
                </a:tc>
                <a:tc>
                  <a:txBody>
                    <a:bodyPr/>
                    <a:lstStyle/>
                    <a:p>
                      <a:pPr marL="0" marR="0" algn="ctr">
                        <a:lnSpc>
                          <a:spcPct val="115000"/>
                        </a:lnSpc>
                        <a:spcBef>
                          <a:spcPts val="0"/>
                        </a:spcBef>
                        <a:spcAft>
                          <a:spcPts val="0"/>
                        </a:spcAft>
                      </a:pPr>
                      <a:endParaRPr lang="en-US" sz="1200" b="1" dirty="0">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dirty="0">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dirty="0">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dirty="0">
                        <a:latin typeface="Times New Roman"/>
                        <a:ea typeface="Times New Roman"/>
                        <a:cs typeface="Times New Roman"/>
                      </a:endParaRPr>
                    </a:p>
                    <a:p>
                      <a:pPr marL="0" marR="0" algn="ctr">
                        <a:lnSpc>
                          <a:spcPct val="115000"/>
                        </a:lnSpc>
                        <a:spcBef>
                          <a:spcPts val="0"/>
                        </a:spcBef>
                        <a:spcAft>
                          <a:spcPts val="0"/>
                        </a:spcAft>
                      </a:pPr>
                      <a:endParaRPr lang="en-US" sz="1200" b="1" dirty="0">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a:latin typeface="Times New Roman"/>
                        <a:ea typeface="Times New Roman"/>
                        <a:cs typeface="Times New Roman"/>
                      </a:endParaRPr>
                    </a:p>
                  </a:txBody>
                  <a:tcPr marL="0" marR="0" marT="0" marB="0" anchor="ctr" anchorCtr="1"/>
                </a:tc>
                <a:tc>
                  <a:txBody>
                    <a:bodyPr/>
                    <a:lstStyle/>
                    <a:p>
                      <a:pPr marL="0" marR="0" algn="ctr">
                        <a:lnSpc>
                          <a:spcPct val="115000"/>
                        </a:lnSpc>
                        <a:spcBef>
                          <a:spcPts val="0"/>
                        </a:spcBef>
                        <a:spcAft>
                          <a:spcPts val="0"/>
                        </a:spcAft>
                      </a:pPr>
                      <a:endParaRPr lang="en-US" sz="1200" b="1" dirty="0">
                        <a:latin typeface="Times New Roman"/>
                        <a:ea typeface="Times New Roman"/>
                        <a:cs typeface="Times New Roman"/>
                      </a:endParaRPr>
                    </a:p>
                  </a:txBody>
                  <a:tcPr marL="0" marR="0" marT="0" marB="0" anchor="ctr" anchorCtr="1"/>
                </a:tc>
                <a:extLst>
                  <a:ext uri="{0D108BD9-81ED-4DB2-BD59-A6C34878D82A}">
                    <a16:rowId xmlns:a16="http://schemas.microsoft.com/office/drawing/2014/main" val="10005"/>
                  </a:ext>
                </a:extLst>
              </a:tr>
            </a:tbl>
          </a:graphicData>
        </a:graphic>
      </p:graphicFrame>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329393954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61134E-CBE4-4C0E-8E65-9DE2A25744A4}"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Old Question Papers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unit-5</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p:cNvPicPr>
            <a:picLocks noChangeAspect="1"/>
          </p:cNvPicPr>
          <p:nvPr/>
        </p:nvPicPr>
        <p:blipFill>
          <a:blip r:embed="rId3"/>
          <a:stretch>
            <a:fillRect/>
          </a:stretch>
        </p:blipFill>
        <p:spPr>
          <a:xfrm>
            <a:off x="1028700" y="990600"/>
            <a:ext cx="7086600" cy="5342659"/>
          </a:xfrm>
          <a:prstGeom prst="rect">
            <a:avLst/>
          </a:prstGeom>
        </p:spPr>
      </p:pic>
    </p:spTree>
    <p:extLst>
      <p:ext uri="{BB962C8B-B14F-4D97-AF65-F5344CB8AC3E}">
        <p14:creationId xmlns:p14="http://schemas.microsoft.com/office/powerpoint/2010/main" val="10009064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3042B0-012D-4B44-8A02-4C555E451AD6}"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14478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Sessional Question Papers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unit-5</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2" name="Picture 1"/>
          <p:cNvPicPr>
            <a:picLocks noChangeAspect="1"/>
          </p:cNvPicPr>
          <p:nvPr/>
        </p:nvPicPr>
        <p:blipFill>
          <a:blip r:embed="rId3"/>
          <a:stretch>
            <a:fillRect/>
          </a:stretch>
        </p:blipFill>
        <p:spPr>
          <a:xfrm>
            <a:off x="724944" y="711250"/>
            <a:ext cx="8315325" cy="2388399"/>
          </a:xfrm>
          <a:prstGeom prst="rect">
            <a:avLst/>
          </a:prstGeom>
        </p:spPr>
      </p:pic>
      <p:pic>
        <p:nvPicPr>
          <p:cNvPr id="3" name="Picture 2"/>
          <p:cNvPicPr>
            <a:picLocks noChangeAspect="1"/>
          </p:cNvPicPr>
          <p:nvPr/>
        </p:nvPicPr>
        <p:blipFill>
          <a:blip r:embed="rId4"/>
          <a:stretch>
            <a:fillRect/>
          </a:stretch>
        </p:blipFill>
        <p:spPr>
          <a:xfrm>
            <a:off x="724944" y="3101134"/>
            <a:ext cx="8315325" cy="3123852"/>
          </a:xfrm>
          <a:prstGeom prst="rect">
            <a:avLst/>
          </a:prstGeom>
        </p:spPr>
      </p:pic>
    </p:spTree>
    <p:extLst>
      <p:ext uri="{BB962C8B-B14F-4D97-AF65-F5344CB8AC3E}">
        <p14:creationId xmlns:p14="http://schemas.microsoft.com/office/powerpoint/2010/main" val="16232583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87C017-BFE4-4BEB-BABA-7E825CD7B87F}"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14478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Sessional Question Papers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unit-5</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5" name="Picture 4"/>
          <p:cNvPicPr>
            <a:picLocks noChangeAspect="1"/>
          </p:cNvPicPr>
          <p:nvPr/>
        </p:nvPicPr>
        <p:blipFill>
          <a:blip r:embed="rId3"/>
          <a:stretch>
            <a:fillRect/>
          </a:stretch>
        </p:blipFill>
        <p:spPr>
          <a:xfrm>
            <a:off x="428625" y="817163"/>
            <a:ext cx="8715375" cy="5441950"/>
          </a:xfrm>
          <a:prstGeom prst="rect">
            <a:avLst/>
          </a:prstGeom>
        </p:spPr>
      </p:pic>
    </p:spTree>
    <p:extLst>
      <p:ext uri="{BB962C8B-B14F-4D97-AF65-F5344CB8AC3E}">
        <p14:creationId xmlns:p14="http://schemas.microsoft.com/office/powerpoint/2010/main" val="267154659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DFD5F5-1CC8-484D-86DC-5B7B4C17ADE0}"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itle 1"/>
          <p:cNvSpPr txBox="1">
            <a:spLocks/>
          </p:cNvSpPr>
          <p:nvPr/>
        </p:nvSpPr>
        <p:spPr>
          <a:xfrm>
            <a:off x="14478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Sessional Question Papers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unit-5</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2" name="Picture 1"/>
          <p:cNvPicPr>
            <a:picLocks noChangeAspect="1"/>
          </p:cNvPicPr>
          <p:nvPr/>
        </p:nvPicPr>
        <p:blipFill>
          <a:blip r:embed="rId3"/>
          <a:stretch>
            <a:fillRect/>
          </a:stretch>
        </p:blipFill>
        <p:spPr>
          <a:xfrm>
            <a:off x="200025" y="895350"/>
            <a:ext cx="8743950" cy="5067300"/>
          </a:xfrm>
          <a:prstGeom prst="rect">
            <a:avLst/>
          </a:prstGeom>
        </p:spPr>
      </p:pic>
    </p:spTree>
    <p:extLst>
      <p:ext uri="{BB962C8B-B14F-4D97-AF65-F5344CB8AC3E}">
        <p14:creationId xmlns:p14="http://schemas.microsoft.com/office/powerpoint/2010/main" val="105838894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CFD978-1971-4DBB-BBE5-1E467FF58275}"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
        <p:nvSpPr>
          <p:cNvPr id="7" name="Title 1"/>
          <p:cNvSpPr txBox="1">
            <a:spLocks/>
          </p:cNvSpPr>
          <p:nvPr/>
        </p:nvSpPr>
        <p:spPr>
          <a:xfrm>
            <a:off x="14478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auto">
              <a:spcAft>
                <a:spcPts val="0"/>
              </a:spcAft>
              <a:defRPr/>
            </a:pPr>
            <a:r>
              <a:rPr lang="en-US" sz="3200" dirty="0"/>
              <a:t>Glossary Questions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unit-5</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Content Placeholder 2"/>
          <p:cNvSpPr>
            <a:spLocks noGrp="1"/>
          </p:cNvSpPr>
          <p:nvPr>
            <p:ph idx="1"/>
          </p:nvPr>
        </p:nvSpPr>
        <p:spPr>
          <a:xfrm>
            <a:off x="381000" y="609600"/>
            <a:ext cx="8991600" cy="5486400"/>
          </a:xfrm>
        </p:spPr>
        <p:txBody>
          <a:bodyPr/>
          <a:lstStyle/>
          <a:p>
            <a:pPr eaLnBrk="1" hangingPunct="1">
              <a:buFont typeface="Arial" panose="020B0604020202020204" pitchFamily="34" charset="0"/>
              <a:buNone/>
            </a:pPr>
            <a:r>
              <a:rPr lang="en-US" altLang="en-US" sz="2200" dirty="0"/>
              <a:t>1. Choose correct option</a:t>
            </a:r>
          </a:p>
          <a:p>
            <a:pPr eaLnBrk="1" hangingPunct="1">
              <a:buNone/>
            </a:pPr>
            <a:r>
              <a:rPr lang="en-US" altLang="en-US" sz="2200" dirty="0" err="1"/>
              <a:t>i</a:t>
            </a:r>
            <a:r>
              <a:rPr lang="en-US" altLang="en-US" sz="2200" dirty="0"/>
              <a:t>)2  ii)3  iii) Positive  iv)Reinforcement learning</a:t>
            </a:r>
          </a:p>
          <a:p>
            <a:pPr marL="457200" indent="-457200" eaLnBrk="1" hangingPunct="1">
              <a:buFont typeface="+mj-lt"/>
              <a:buAutoNum type="alphaLcPeriod"/>
            </a:pPr>
            <a:r>
              <a:rPr lang="en-US" altLang="en-US" sz="2200" dirty="0"/>
              <a:t>_______is all about making decisions sequentially</a:t>
            </a:r>
          </a:p>
          <a:p>
            <a:pPr marL="457200" indent="-457200" eaLnBrk="1" hangingPunct="1">
              <a:buFont typeface="+mj-lt"/>
              <a:buAutoNum type="alphaLcPeriod"/>
            </a:pPr>
            <a:r>
              <a:rPr lang="en-US" altLang="en-US" sz="2200" dirty="0"/>
              <a:t>_________Reinforcement is defined as when an event, occurs due to a particular behavior.</a:t>
            </a:r>
          </a:p>
          <a:p>
            <a:pPr marL="457200" indent="-457200" eaLnBrk="1" hangingPunct="1">
              <a:buFont typeface="+mj-lt"/>
              <a:buAutoNum type="alphaLcPeriod"/>
            </a:pPr>
            <a:r>
              <a:rPr lang="en-US" altLang="en-US" sz="2200" dirty="0"/>
              <a:t>There are _______ types of reinforcement.</a:t>
            </a:r>
          </a:p>
          <a:p>
            <a:pPr marL="457200" indent="-457200" eaLnBrk="1" hangingPunct="1">
              <a:buFont typeface="+mj-lt"/>
              <a:buAutoNum type="alphaLcPeriod"/>
            </a:pPr>
            <a:r>
              <a:rPr lang="en-US" altLang="en-US" sz="2200" dirty="0"/>
              <a:t>Reinforcement learning is one of ______ basic machine learning paradigms</a:t>
            </a:r>
          </a:p>
          <a:p>
            <a:pPr marL="0" indent="0" eaLnBrk="1" hangingPunct="1">
              <a:buNone/>
            </a:pPr>
            <a:r>
              <a:rPr lang="en-US" altLang="en-US" sz="2200" dirty="0"/>
              <a:t>2. Choose correct option</a:t>
            </a:r>
          </a:p>
          <a:p>
            <a:pPr marL="0" indent="0" eaLnBrk="1" hangingPunct="1">
              <a:buNone/>
            </a:pPr>
            <a:r>
              <a:rPr lang="en-US" altLang="en-US" sz="2200" dirty="0" err="1"/>
              <a:t>i</a:t>
            </a:r>
            <a:r>
              <a:rPr lang="en-US" altLang="en-US" sz="2200" dirty="0"/>
              <a:t>)Reinforcement ii)Supervised learning iii)Unsupervised </a:t>
            </a:r>
          </a:p>
          <a:p>
            <a:pPr marL="457200" indent="-457200" eaLnBrk="1" hangingPunct="1">
              <a:buFont typeface="+mj-lt"/>
              <a:buAutoNum type="alphaLcPeriod"/>
            </a:pPr>
            <a:r>
              <a:rPr lang="en-US" sz="2000" dirty="0"/>
              <a:t>-------is the machine learning algorithms that can be used with labeled data.</a:t>
            </a:r>
          </a:p>
          <a:p>
            <a:pPr marL="457200" indent="-457200" eaLnBrk="1" hangingPunct="1">
              <a:buFont typeface="+mj-lt"/>
              <a:buAutoNum type="alphaLcPeriod"/>
            </a:pPr>
            <a:r>
              <a:rPr lang="en-US" sz="2000" dirty="0"/>
              <a:t>--------is the machine learning algorithms that can be used with labeled data.</a:t>
            </a:r>
          </a:p>
          <a:p>
            <a:pPr marL="457200" indent="-457200" eaLnBrk="1" hangingPunct="1">
              <a:buFont typeface="+mj-lt"/>
              <a:buAutoNum type="alphaLcPeriod"/>
            </a:pPr>
            <a:r>
              <a:rPr lang="en-US" sz="2000" dirty="0"/>
              <a:t>-------- is the machine learning algorithms that can be used with self learning with environment</a:t>
            </a:r>
          </a:p>
        </p:txBody>
      </p:sp>
    </p:spTree>
    <p:extLst>
      <p:ext uri="{BB962C8B-B14F-4D97-AF65-F5344CB8AC3E}">
        <p14:creationId xmlns:p14="http://schemas.microsoft.com/office/powerpoint/2010/main" val="281872361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2149AC-31CC-4C90-8DF4-6E85171208D6}"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sp>
        <p:nvSpPr>
          <p:cNvPr id="7" name="Title 1"/>
          <p:cNvSpPr txBox="1">
            <a:spLocks/>
          </p:cNvSpPr>
          <p:nvPr/>
        </p:nvSpPr>
        <p:spPr>
          <a:xfrm>
            <a:off x="14478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auto">
              <a:spcAft>
                <a:spcPts val="0"/>
              </a:spcAft>
              <a:defRPr/>
            </a:pPr>
            <a:r>
              <a:rPr lang="en-US" sz="3200" dirty="0"/>
              <a:t>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unit-5</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Content Placeholder 2"/>
          <p:cNvSpPr>
            <a:spLocks noGrp="1"/>
          </p:cNvSpPr>
          <p:nvPr>
            <p:ph idx="1"/>
          </p:nvPr>
        </p:nvSpPr>
        <p:spPr>
          <a:xfrm>
            <a:off x="381000" y="1143000"/>
            <a:ext cx="8382000" cy="4953000"/>
          </a:xfrm>
        </p:spPr>
        <p:txBody>
          <a:bodyPr/>
          <a:lstStyle/>
          <a:p>
            <a:r>
              <a:rPr lang="en-US" sz="2000" dirty="0"/>
              <a:t>Reinforcement Learning </a:t>
            </a:r>
          </a:p>
          <a:p>
            <a:r>
              <a:rPr lang="en-US" sz="2000" dirty="0"/>
              <a:t>Learning </a:t>
            </a:r>
          </a:p>
          <a:p>
            <a:r>
              <a:rPr lang="en-US" sz="2000" dirty="0"/>
              <a:t>Learning Models for Reinforcement – (Markov Decision process , Q Learning - Q Learning function, Q Learning Algorithm ), </a:t>
            </a:r>
          </a:p>
          <a:p>
            <a:r>
              <a:rPr lang="en-US" sz="2000" dirty="0"/>
              <a:t>Application of Reinforcement </a:t>
            </a:r>
            <a:r>
              <a:rPr lang="en-US" sz="2000" dirty="0" err="1"/>
              <a:t>Learning,Introduction</a:t>
            </a:r>
            <a:r>
              <a:rPr lang="en-US" sz="2000" dirty="0"/>
              <a:t> to Deep Q Learning. </a:t>
            </a:r>
          </a:p>
          <a:p>
            <a:r>
              <a:rPr lang="en-US" sz="2000" dirty="0"/>
              <a:t>GENETIC ALGORITHMS: </a:t>
            </a:r>
          </a:p>
          <a:p>
            <a:pPr eaLnBrk="1" hangingPunct="1">
              <a:buFont typeface="Arial" panose="020B0604020202020204" pitchFamily="34" charset="0"/>
              <a:buNone/>
            </a:pPr>
            <a:endParaRPr lang="en-US" sz="2000" dirty="0"/>
          </a:p>
        </p:txBody>
      </p:sp>
    </p:spTree>
    <p:extLst>
      <p:ext uri="{BB962C8B-B14F-4D97-AF65-F5344CB8AC3E}">
        <p14:creationId xmlns:p14="http://schemas.microsoft.com/office/powerpoint/2010/main" val="205724690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0FF76A-C62E-4D79-8096-8835ED573FFA}"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b="1" dirty="0">
                <a:latin typeface="Times New Roman" pitchFamily="18" charset="0"/>
                <a:cs typeface="Times New Roman" pitchFamily="18" charset="0"/>
              </a:rPr>
              <a:t>References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p:cNvSpPr/>
          <p:nvPr/>
        </p:nvSpPr>
        <p:spPr>
          <a:xfrm>
            <a:off x="1066800" y="1219200"/>
            <a:ext cx="7239000" cy="4708981"/>
          </a:xfrm>
          <a:prstGeom prst="rect">
            <a:avLst/>
          </a:prstGeom>
        </p:spPr>
        <p:txBody>
          <a:bodyPr wrap="square">
            <a:spAutoFit/>
          </a:bodyPr>
          <a:lstStyle/>
          <a:p>
            <a:r>
              <a:rPr lang="en-US" sz="2000" b="1" dirty="0">
                <a:latin typeface="Times New Roman" pitchFamily="18" charset="0"/>
                <a:cs typeface="Times New Roman" pitchFamily="18" charset="0"/>
              </a:rPr>
              <a:t>Reference Books:</a:t>
            </a:r>
          </a:p>
          <a:p>
            <a:pPr algn="just">
              <a:buFont typeface="Wingdings" pitchFamily="2" charset="2"/>
              <a:buChar char="Ø"/>
            </a:pPr>
            <a:r>
              <a:rPr lang="en-US" sz="2000" dirty="0">
                <a:latin typeface="Times New Roman" pitchFamily="18" charset="0"/>
                <a:cs typeface="Times New Roman" pitchFamily="18" charset="0"/>
              </a:rPr>
              <a:t>Introduction to Statistical Learning, Springer, 2013 By Gareth James, Daniela Witten, Trevor Hastie, Robert </a:t>
            </a:r>
            <a:r>
              <a:rPr lang="en-US" sz="2000" dirty="0" err="1">
                <a:latin typeface="Times New Roman" pitchFamily="18" charset="0"/>
                <a:cs typeface="Times New Roman" pitchFamily="18" charset="0"/>
              </a:rPr>
              <a:t>Tibshirani</a:t>
            </a:r>
            <a:r>
              <a:rPr lang="en-US" sz="2000" dirty="0">
                <a:latin typeface="Times New Roman" pitchFamily="18" charset="0"/>
                <a:cs typeface="Times New Roman" pitchFamily="18" charset="0"/>
              </a:rPr>
              <a:t>.</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Pattern Classification, 2nd Ed., John Wiley &amp; Sons, 2001, Richard </a:t>
            </a:r>
            <a:r>
              <a:rPr lang="en-US" sz="2000" dirty="0" err="1">
                <a:latin typeface="Times New Roman" pitchFamily="18" charset="0"/>
                <a:cs typeface="Times New Roman" pitchFamily="18" charset="0"/>
              </a:rPr>
              <a:t>Duda</a:t>
            </a:r>
            <a:r>
              <a:rPr lang="en-US" sz="2000" dirty="0">
                <a:latin typeface="Times New Roman" pitchFamily="18" charset="0"/>
                <a:cs typeface="Times New Roman" pitchFamily="18" charset="0"/>
              </a:rPr>
              <a:t>, Peter Hart, David Stork.</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Machine Learning, McGraw Hill International Edition, by </a:t>
            </a:r>
            <a:r>
              <a:rPr lang="en-US" sz="2000" dirty="0" err="1">
                <a:latin typeface="Times New Roman" pitchFamily="18" charset="0"/>
                <a:cs typeface="Times New Roman" pitchFamily="18" charset="0"/>
              </a:rPr>
              <a:t>Tom.M.Mitchell</a:t>
            </a:r>
            <a:r>
              <a:rPr lang="en-US" sz="2000" dirty="0">
                <a:latin typeface="Times New Roman" pitchFamily="18" charset="0"/>
                <a:cs typeface="Times New Roman" pitchFamily="18" charset="0"/>
              </a:rPr>
              <a:t>.</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Introduction to Machine Learning, Eastern Economy Edition, Prentice Hall of India, 2005 By </a:t>
            </a:r>
            <a:r>
              <a:rPr lang="en-US" sz="2000" dirty="0" err="1">
                <a:latin typeface="Times New Roman" pitchFamily="18" charset="0"/>
                <a:cs typeface="Times New Roman" pitchFamily="18" charset="0"/>
              </a:rPr>
              <a:t>Ethern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Alpaydin</a:t>
            </a:r>
            <a:r>
              <a:rPr lang="en-US" sz="2000" dirty="0">
                <a:latin typeface="Times New Roman" pitchFamily="18" charset="0"/>
                <a:cs typeface="Times New Roman" pitchFamily="18" charset="0"/>
              </a:rPr>
              <a:t>.</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Pattern Recognition and Machine Learning. Berlin: Springer-</a:t>
            </a:r>
            <a:r>
              <a:rPr lang="en-US" sz="2000" dirty="0" err="1">
                <a:latin typeface="Times New Roman" pitchFamily="18" charset="0"/>
                <a:cs typeface="Times New Roman" pitchFamily="18" charset="0"/>
              </a:rPr>
              <a:t>Verlag</a:t>
            </a:r>
            <a:r>
              <a:rPr lang="en-US" sz="2000" dirty="0">
                <a:latin typeface="Times New Roman" pitchFamily="18" charset="0"/>
                <a:cs typeface="Times New Roman" pitchFamily="18" charset="0"/>
              </a:rPr>
              <a:t>., Bishop, C.</a:t>
            </a:r>
          </a:p>
        </p:txBody>
      </p:sp>
      <p:sp>
        <p:nvSpPr>
          <p:cNvPr id="10"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unit-5</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pPr>
              <a:buNone/>
            </a:pP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buNone/>
            </a:pP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buNone/>
            </a:pP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buNone/>
            </a:pP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sz="8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a:p>
            <a:endParaRPr lang="en-US" dirty="0"/>
          </a:p>
        </p:txBody>
      </p:sp>
      <p:sp>
        <p:nvSpPr>
          <p:cNvPr id="4" name="Date Placeholder 3"/>
          <p:cNvSpPr>
            <a:spLocks noGrp="1"/>
          </p:cNvSpPr>
          <p:nvPr>
            <p:ph type="dt" sz="half" idx="10"/>
          </p:nvPr>
        </p:nvSpPr>
        <p:spPr/>
        <p:txBody>
          <a:bodyPr/>
          <a:lstStyle/>
          <a:p>
            <a:fld id="{C4E0046A-B434-47FC-BAD0-B04B21C58D11}" type="datetime1">
              <a:rPr lang="en-US" smtClean="0"/>
              <a:t>2/8/2022</a:t>
            </a:fld>
            <a:endParaRPr lang="en-US"/>
          </a:p>
        </p:txBody>
      </p:sp>
      <p:sp>
        <p:nvSpPr>
          <p:cNvPr id="5" name="Footer Placeholder 4"/>
          <p:cNvSpPr>
            <a:spLocks noGrp="1"/>
          </p:cNvSpPr>
          <p:nvPr>
            <p:ph type="ftr" sz="quarter" idx="11"/>
          </p:nvPr>
        </p:nvSpPr>
        <p:spPr>
          <a:xfrm>
            <a:off x="2209800" y="6356350"/>
            <a:ext cx="5105400" cy="365125"/>
          </a:xfrm>
        </p:spPr>
        <p:txBody>
          <a:bodyPr/>
          <a:lstStyle/>
          <a:p>
            <a:r>
              <a:rPr lang="en-US"/>
              <a:t>Alisha Sikri                 ACSML0401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09D150-2E08-4AF1-9761-0169F8ADE86C}" type="datetime1">
              <a:rPr lang="en-US" smtClean="0"/>
              <a:t>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lgn="l"/>
            <a:r>
              <a:rPr lang="en-US"/>
              <a:t>Alisha Sikri                 ACSML0401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a:latin typeface="Times New Roman" panose="02020603050405020304" pitchFamily="18" charset="0"/>
                <a:cs typeface="Times New Roman" panose="02020603050405020304" pitchFamily="18" charset="0"/>
              </a:rPr>
              <a:t>Program Specific Outcome (</a:t>
            </a:r>
            <a:r>
              <a:rPr kumimoji="0" lang="en-US" sz="30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PSO)</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
        <p:nvSpPr>
          <p:cNvPr id="9" name="Content Placeholder 2"/>
          <p:cNvSpPr txBox="1">
            <a:spLocks/>
          </p:cNvSpPr>
          <p:nvPr/>
        </p:nvSpPr>
        <p:spPr bwMode="auto">
          <a:xfrm>
            <a:off x="381000" y="1143000"/>
            <a:ext cx="8531225" cy="508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dirty="0"/>
              <a:t>On successful completion of graduation degree, The computer Science &amp; Engineering graduates will be able to:</a:t>
            </a:r>
          </a:p>
          <a:p>
            <a:pPr algn="just" eaLnBrk="1" hangingPunct="1"/>
            <a:r>
              <a:rPr lang="en-US" altLang="en-US" dirty="0"/>
              <a:t> </a:t>
            </a:r>
          </a:p>
          <a:p>
            <a:pPr algn="just" eaLnBrk="1" hangingPunct="1"/>
            <a:r>
              <a:rPr lang="en-US" altLang="en-US" b="1" dirty="0"/>
              <a:t>PSO1: </a:t>
            </a:r>
            <a:r>
              <a:rPr lang="en-US" altLang="en-US" dirty="0"/>
              <a:t> identify, analyze real world problems and design their ethical solutions using artificial intelligence, robotics, virtual/augmented reality, data analytics, block chain technology, and cloud computing.</a:t>
            </a:r>
          </a:p>
          <a:p>
            <a:pPr algn="just" eaLnBrk="1" hangingPunct="1"/>
            <a:r>
              <a:rPr lang="en-US" altLang="en-US" b="1" dirty="0"/>
              <a:t> </a:t>
            </a:r>
            <a:endParaRPr lang="en-US" altLang="en-US" dirty="0"/>
          </a:p>
          <a:p>
            <a:pPr algn="just" eaLnBrk="1" hangingPunct="1"/>
            <a:r>
              <a:rPr lang="en-US" altLang="en-US" b="1" dirty="0"/>
              <a:t>PSO2: </a:t>
            </a:r>
            <a:r>
              <a:rPr lang="en-US" altLang="en-US" dirty="0"/>
              <a:t> design and develop the hardware sensor devices and related interfacing software systems for solving complex engineering problems.</a:t>
            </a:r>
          </a:p>
          <a:p>
            <a:pPr algn="just" eaLnBrk="1" hangingPunct="1"/>
            <a:r>
              <a:rPr lang="en-US" altLang="en-US" b="1" dirty="0"/>
              <a:t> </a:t>
            </a:r>
            <a:endParaRPr lang="en-US" altLang="en-US" dirty="0"/>
          </a:p>
          <a:p>
            <a:pPr algn="just" eaLnBrk="1" hangingPunct="1"/>
            <a:r>
              <a:rPr lang="en-US" altLang="en-US" b="1" dirty="0"/>
              <a:t>PSO 3: </a:t>
            </a:r>
            <a:r>
              <a:rPr lang="en-US" altLang="en-US" dirty="0"/>
              <a:t>understand inter-disciplinary computing techniques and to apply them in the design of advanced computing.</a:t>
            </a:r>
          </a:p>
          <a:p>
            <a:pPr algn="just" eaLnBrk="1" hangingPunct="1"/>
            <a:r>
              <a:rPr lang="en-US" altLang="en-US" b="1" dirty="0"/>
              <a:t> </a:t>
            </a:r>
            <a:endParaRPr lang="en-US" altLang="en-US" dirty="0"/>
          </a:p>
          <a:p>
            <a:pPr algn="just" eaLnBrk="1" hangingPunct="1"/>
            <a:r>
              <a:rPr lang="en-US" altLang="en-US" b="1" dirty="0"/>
              <a:t>PSO 4:</a:t>
            </a:r>
            <a:r>
              <a:rPr lang="en-US" altLang="en-US" dirty="0"/>
              <a:t> conduct investigation of complex problem with the help of technical, managerial, leadership qualities, and modern engineering tools provided by industry sponsored laboratories.</a:t>
            </a:r>
          </a:p>
          <a:p>
            <a:pPr eaLnBrk="1" hangingPunct="1"/>
            <a:r>
              <a:rPr lang="en-US" altLang="en-US" dirty="0"/>
              <a:t> </a:t>
            </a:r>
          </a:p>
        </p:txBody>
      </p:sp>
    </p:spTree>
    <p:extLst>
      <p:ext uri="{BB962C8B-B14F-4D97-AF65-F5344CB8AC3E}">
        <p14:creationId xmlns:p14="http://schemas.microsoft.com/office/powerpoint/2010/main" val="1349010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724400"/>
          </a:xfrm>
        </p:spPr>
        <p:txBody>
          <a:bodyPr>
            <a:normAutofit/>
          </a:bodyPr>
          <a:lstStyle/>
          <a:p>
            <a:pPr algn="just">
              <a:buNone/>
            </a:pPr>
            <a:r>
              <a:rPr lang="en-US" sz="2000" b="1" dirty="0"/>
              <a:t>CO MAPPING WITH PSO</a:t>
            </a:r>
            <a:endParaRPr lang="en-US" sz="2000" dirty="0"/>
          </a:p>
          <a:p>
            <a:pPr>
              <a:buNone/>
            </a:pPr>
            <a:endParaRPr lang="en-US" sz="2000" dirty="0"/>
          </a:p>
        </p:txBody>
      </p:sp>
      <p:sp>
        <p:nvSpPr>
          <p:cNvPr id="4" name="Date Placeholder 3"/>
          <p:cNvSpPr>
            <a:spLocks noGrp="1"/>
          </p:cNvSpPr>
          <p:nvPr>
            <p:ph type="dt" sz="half" idx="10"/>
          </p:nvPr>
        </p:nvSpPr>
        <p:spPr/>
        <p:txBody>
          <a:bodyPr/>
          <a:lstStyle/>
          <a:p>
            <a:fld id="{DD14AA99-E2D3-4644-B430-99A778F6DE1F}"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 name="Title 1"/>
          <p:cNvSpPr txBox="1">
            <a:spLocks/>
          </p:cNvSpPr>
          <p:nvPr/>
        </p:nvSpPr>
        <p:spPr>
          <a:xfrm>
            <a:off x="1447800" y="2046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dirty="0">
                <a:latin typeface="Times New Roman" pitchFamily="18" charset="0"/>
                <a:cs typeface="Times New Roman" pitchFamily="18" charset="0"/>
              </a:rPr>
              <a:t>CO-PSO Mapping</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
        <p:nvSpPr>
          <p:cNvPr id="9" name="Footer Placeholder 12"/>
          <p:cNvSpPr>
            <a:spLocks noGrp="1"/>
          </p:cNvSpPr>
          <p:nvPr>
            <p:ph type="ftr" sz="quarter" idx="11"/>
          </p:nvPr>
        </p:nvSpPr>
        <p:spPr>
          <a:xfrm>
            <a:off x="1981200" y="6324601"/>
            <a:ext cx="5831160" cy="288924"/>
          </a:xfrm>
        </p:spPr>
        <p:txBody>
          <a:bodyPr/>
          <a:lstStyle/>
          <a:p>
            <a:r>
              <a:rPr lang="en-US"/>
              <a:t>Alisha Sikri                 ACSML0401                                    unit-5</a:t>
            </a:r>
            <a:endParaRPr lang="en-US" dirty="0"/>
          </a:p>
        </p:txBody>
      </p:sp>
      <p:graphicFrame>
        <p:nvGraphicFramePr>
          <p:cNvPr id="10" name="Table 9"/>
          <p:cNvGraphicFramePr>
            <a:graphicFrameLocks noGrp="1"/>
          </p:cNvGraphicFramePr>
          <p:nvPr/>
        </p:nvGraphicFramePr>
        <p:xfrm>
          <a:off x="2133600" y="2057401"/>
          <a:ext cx="5410200" cy="3937401"/>
        </p:xfrm>
        <a:graphic>
          <a:graphicData uri="http://schemas.openxmlformats.org/drawingml/2006/table">
            <a:tbl>
              <a:tblPr firstRow="1" bandRow="1">
                <a:tableStyleId>{5C22544A-7EE6-4342-B048-85BDC9FD1C3A}</a:tableStyleId>
              </a:tblPr>
              <a:tblGrid>
                <a:gridCol w="1487805">
                  <a:extLst>
                    <a:ext uri="{9D8B030D-6E8A-4147-A177-3AD203B41FA5}">
                      <a16:colId xmlns:a16="http://schemas.microsoft.com/office/drawing/2014/main" val="2894517304"/>
                    </a:ext>
                  </a:extLst>
                </a:gridCol>
                <a:gridCol w="946785">
                  <a:extLst>
                    <a:ext uri="{9D8B030D-6E8A-4147-A177-3AD203B41FA5}">
                      <a16:colId xmlns:a16="http://schemas.microsoft.com/office/drawing/2014/main" val="2111015651"/>
                    </a:ext>
                  </a:extLst>
                </a:gridCol>
                <a:gridCol w="946785">
                  <a:extLst>
                    <a:ext uri="{9D8B030D-6E8A-4147-A177-3AD203B41FA5}">
                      <a16:colId xmlns:a16="http://schemas.microsoft.com/office/drawing/2014/main" val="2548499303"/>
                    </a:ext>
                  </a:extLst>
                </a:gridCol>
                <a:gridCol w="946785">
                  <a:extLst>
                    <a:ext uri="{9D8B030D-6E8A-4147-A177-3AD203B41FA5}">
                      <a16:colId xmlns:a16="http://schemas.microsoft.com/office/drawing/2014/main" val="63371974"/>
                    </a:ext>
                  </a:extLst>
                </a:gridCol>
                <a:gridCol w="1082040">
                  <a:extLst>
                    <a:ext uri="{9D8B030D-6E8A-4147-A177-3AD203B41FA5}">
                      <a16:colId xmlns:a16="http://schemas.microsoft.com/office/drawing/2014/main" val="3617861919"/>
                    </a:ext>
                  </a:extLst>
                </a:gridCol>
              </a:tblGrid>
              <a:tr h="813371">
                <a:tc>
                  <a:txBody>
                    <a:bodyPr/>
                    <a:lstStyle/>
                    <a:p>
                      <a:pPr algn="ctr"/>
                      <a:r>
                        <a:rPr lang="en-US" dirty="0"/>
                        <a:t>CO/PSO</a:t>
                      </a:r>
                    </a:p>
                  </a:txBody>
                  <a:tcPr/>
                </a:tc>
                <a:tc>
                  <a:txBody>
                    <a:bodyPr/>
                    <a:lstStyle/>
                    <a:p>
                      <a:pPr algn="ctr"/>
                      <a:r>
                        <a:rPr lang="en-US" dirty="0"/>
                        <a:t>POS1</a:t>
                      </a:r>
                    </a:p>
                  </a:txBody>
                  <a:tcPr/>
                </a:tc>
                <a:tc>
                  <a:txBody>
                    <a:bodyPr/>
                    <a:lstStyle/>
                    <a:p>
                      <a:pPr algn="ctr"/>
                      <a:r>
                        <a:rPr lang="en-US" dirty="0"/>
                        <a:t>POS2</a:t>
                      </a:r>
                    </a:p>
                  </a:txBody>
                  <a:tcPr/>
                </a:tc>
                <a:tc>
                  <a:txBody>
                    <a:bodyPr/>
                    <a:lstStyle/>
                    <a:p>
                      <a:pPr algn="ctr"/>
                      <a:r>
                        <a:rPr lang="en-US" dirty="0"/>
                        <a:t>POS3</a:t>
                      </a:r>
                    </a:p>
                  </a:txBody>
                  <a:tcPr/>
                </a:tc>
                <a:tc>
                  <a:txBody>
                    <a:bodyPr/>
                    <a:lstStyle/>
                    <a:p>
                      <a:pPr algn="ctr"/>
                      <a:r>
                        <a:rPr lang="en-US" dirty="0"/>
                        <a:t>POS4</a:t>
                      </a:r>
                    </a:p>
                  </a:txBody>
                  <a:tcPr/>
                </a:tc>
                <a:extLst>
                  <a:ext uri="{0D108BD9-81ED-4DB2-BD59-A6C34878D82A}">
                    <a16:rowId xmlns:a16="http://schemas.microsoft.com/office/drawing/2014/main" val="207700183"/>
                  </a:ext>
                </a:extLst>
              </a:tr>
              <a:tr h="624806">
                <a:tc>
                  <a:txBody>
                    <a:bodyPr/>
                    <a:lstStyle/>
                    <a:p>
                      <a:pPr algn="ctr"/>
                      <a:r>
                        <a:rPr lang="en-US" b="1" dirty="0"/>
                        <a:t>CO 1</a:t>
                      </a:r>
                    </a:p>
                  </a:txBody>
                  <a:tcPr/>
                </a:tc>
                <a:tc>
                  <a:txBody>
                    <a:bodyPr/>
                    <a:lstStyle/>
                    <a:p>
                      <a:pPr algn="ctr"/>
                      <a:r>
                        <a:rPr lang="en-US" dirty="0"/>
                        <a:t>3</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2952422578"/>
                  </a:ext>
                </a:extLst>
              </a:tr>
              <a:tr h="624806">
                <a:tc>
                  <a:txBody>
                    <a:bodyPr/>
                    <a:lstStyle/>
                    <a:p>
                      <a:pPr algn="ctr"/>
                      <a:r>
                        <a:rPr lang="en-US" b="1" dirty="0"/>
                        <a:t>CO 2</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328557753"/>
                  </a:ext>
                </a:extLst>
              </a:tr>
              <a:tr h="624806">
                <a:tc>
                  <a:txBody>
                    <a:bodyPr/>
                    <a:lstStyle/>
                    <a:p>
                      <a:pPr algn="ctr"/>
                      <a:r>
                        <a:rPr lang="en-US" b="1" dirty="0"/>
                        <a:t>CO 3</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115439708"/>
                  </a:ext>
                </a:extLst>
              </a:tr>
              <a:tr h="624806">
                <a:tc>
                  <a:txBody>
                    <a:bodyPr/>
                    <a:lstStyle/>
                    <a:p>
                      <a:pPr algn="ctr"/>
                      <a:r>
                        <a:rPr lang="en-US" b="1" dirty="0"/>
                        <a:t>CO 4</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1</a:t>
                      </a:r>
                    </a:p>
                  </a:txBody>
                  <a:tcPr/>
                </a:tc>
                <a:extLst>
                  <a:ext uri="{0D108BD9-81ED-4DB2-BD59-A6C34878D82A}">
                    <a16:rowId xmlns:a16="http://schemas.microsoft.com/office/drawing/2014/main" val="1339419643"/>
                  </a:ext>
                </a:extLst>
              </a:tr>
              <a:tr h="624806">
                <a:tc>
                  <a:txBody>
                    <a:bodyPr/>
                    <a:lstStyle/>
                    <a:p>
                      <a:pPr algn="ctr"/>
                      <a:r>
                        <a:rPr lang="en-US" b="1" dirty="0"/>
                        <a:t>CO 5</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596995992"/>
                  </a:ext>
                </a:extLst>
              </a:tr>
            </a:tbl>
          </a:graphicData>
        </a:graphic>
      </p:graphicFrame>
    </p:spTree>
    <p:extLst>
      <p:ext uri="{BB962C8B-B14F-4D97-AF65-F5344CB8AC3E}">
        <p14:creationId xmlns:p14="http://schemas.microsoft.com/office/powerpoint/2010/main" val="2091435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B1A0EB-2588-47F7-B39F-E795446D16CF}"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a:spLocks/>
          </p:cNvSpPr>
          <p:nvPr/>
        </p:nvSpPr>
        <p:spPr>
          <a:xfrm>
            <a:off x="1447800" y="2046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dirty="0">
                <a:latin typeface="Times New Roman" pitchFamily="18" charset="0"/>
                <a:cs typeface="Times New Roman" pitchFamily="18" charset="0"/>
              </a:rPr>
              <a:t>PEOs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
        <p:nvSpPr>
          <p:cNvPr id="9" name="Footer Placeholder 12"/>
          <p:cNvSpPr>
            <a:spLocks noGrp="1"/>
          </p:cNvSpPr>
          <p:nvPr>
            <p:ph type="ftr" sz="quarter" idx="11"/>
          </p:nvPr>
        </p:nvSpPr>
        <p:spPr>
          <a:xfrm>
            <a:off x="1981200" y="6324601"/>
            <a:ext cx="5831160" cy="288924"/>
          </a:xfrm>
        </p:spPr>
        <p:txBody>
          <a:bodyPr/>
          <a:lstStyle/>
          <a:p>
            <a:r>
              <a:rPr lang="en-US"/>
              <a:t>Alisha Sikri                 ACSML0401                                    unit-5</a:t>
            </a:r>
            <a:endParaRPr lang="en-US" dirty="0"/>
          </a:p>
        </p:txBody>
      </p:sp>
      <p:sp>
        <p:nvSpPr>
          <p:cNvPr id="11" name="Rectangle 9"/>
          <p:cNvSpPr>
            <a:spLocks noChangeArrowheads="1"/>
          </p:cNvSpPr>
          <p:nvPr/>
        </p:nvSpPr>
        <p:spPr bwMode="auto">
          <a:xfrm>
            <a:off x="304800" y="1119188"/>
            <a:ext cx="8582025" cy="549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pPr>
            <a:r>
              <a:rPr lang="en-US" altLang="en-US" b="1" dirty="0">
                <a:latin typeface="Times New Roman" panose="02020603050405020304" pitchFamily="18" charset="0"/>
                <a:cs typeface="Times New Roman" panose="02020603050405020304" pitchFamily="18" charset="0"/>
              </a:rPr>
              <a:t>PEO 1: </a:t>
            </a:r>
            <a:r>
              <a:rPr lang="en-US" altLang="en-US" dirty="0">
                <a:latin typeface="Times New Roman" panose="02020603050405020304" pitchFamily="18" charset="0"/>
                <a:cs typeface="Times New Roman" panose="02020603050405020304" pitchFamily="18" charset="0"/>
              </a:rPr>
              <a:t>To have an excellent scientific and engineering breadth so as to comprehend, analyze, design and provide sustainable solutions for real-life problems using state-of-the-art technologies.</a:t>
            </a:r>
            <a:endParaRPr lang="en-US" altLang="en-US" dirty="0">
              <a:latin typeface="Calibri" panose="020F0502020204030204" pitchFamily="34" charset="0"/>
              <a:cs typeface="Times New Roman" panose="02020603050405020304" pitchFamily="18" charset="0"/>
            </a:endParaRPr>
          </a:p>
          <a:p>
            <a:pPr algn="just" eaLnBrk="1" hangingPunct="1">
              <a:lnSpc>
                <a:spcPct val="150000"/>
              </a:lnSpc>
            </a:pPr>
            <a:r>
              <a:rPr lang="en-US" altLang="en-US" b="1" dirty="0">
                <a:latin typeface="Times New Roman" panose="02020603050405020304" pitchFamily="18" charset="0"/>
                <a:cs typeface="Times New Roman" panose="02020603050405020304" pitchFamily="18" charset="0"/>
              </a:rPr>
              <a:t> </a:t>
            </a:r>
            <a:endParaRPr lang="en-US" altLang="en-US" dirty="0">
              <a:latin typeface="Calibri" panose="020F0502020204030204" pitchFamily="34" charset="0"/>
              <a:cs typeface="Times New Roman" panose="02020603050405020304" pitchFamily="18" charset="0"/>
            </a:endParaRPr>
          </a:p>
          <a:p>
            <a:pPr algn="just" eaLnBrk="1" hangingPunct="1">
              <a:lnSpc>
                <a:spcPct val="150000"/>
              </a:lnSpc>
            </a:pPr>
            <a:r>
              <a:rPr lang="en-US" altLang="en-US" b="1" dirty="0">
                <a:latin typeface="Times New Roman" panose="02020603050405020304" pitchFamily="18" charset="0"/>
                <a:cs typeface="Times New Roman" panose="02020603050405020304" pitchFamily="18" charset="0"/>
              </a:rPr>
              <a:t> PEO 2: </a:t>
            </a:r>
            <a:r>
              <a:rPr lang="en-US" altLang="en-US" dirty="0">
                <a:latin typeface="Times New Roman" panose="02020603050405020304" pitchFamily="18" charset="0"/>
                <a:cs typeface="Times New Roman" panose="02020603050405020304" pitchFamily="18" charset="0"/>
              </a:rPr>
              <a:t>To have a successful career in industries, to pursue higher studies or to support entrepreneurial endeavors and to face the global challenges.</a:t>
            </a:r>
            <a:endParaRPr lang="en-US" altLang="en-US" dirty="0">
              <a:latin typeface="Calibri" panose="020F0502020204030204" pitchFamily="34" charset="0"/>
              <a:cs typeface="Times New Roman" panose="02020603050405020304" pitchFamily="18" charset="0"/>
            </a:endParaRPr>
          </a:p>
          <a:p>
            <a:pPr algn="just" eaLnBrk="1" hangingPunct="1">
              <a:lnSpc>
                <a:spcPct val="150000"/>
              </a:lnSpc>
            </a:pPr>
            <a:r>
              <a:rPr lang="en-US" altLang="en-US" b="1" dirty="0">
                <a:latin typeface="Times New Roman" panose="02020603050405020304" pitchFamily="18" charset="0"/>
                <a:cs typeface="Times New Roman" panose="02020603050405020304" pitchFamily="18" charset="0"/>
              </a:rPr>
              <a:t> </a:t>
            </a:r>
            <a:endParaRPr lang="en-US" altLang="en-US" dirty="0">
              <a:latin typeface="Calibri" panose="020F0502020204030204" pitchFamily="34" charset="0"/>
              <a:cs typeface="Times New Roman" panose="02020603050405020304" pitchFamily="18" charset="0"/>
            </a:endParaRPr>
          </a:p>
          <a:p>
            <a:pPr algn="just" eaLnBrk="1" hangingPunct="1">
              <a:lnSpc>
                <a:spcPct val="150000"/>
              </a:lnSpc>
            </a:pPr>
            <a:r>
              <a:rPr lang="en-US" altLang="en-US" b="1" dirty="0">
                <a:latin typeface="Times New Roman" panose="02020603050405020304" pitchFamily="18" charset="0"/>
                <a:cs typeface="Times New Roman" panose="02020603050405020304" pitchFamily="18" charset="0"/>
              </a:rPr>
              <a:t>PEO 3:</a:t>
            </a:r>
            <a:r>
              <a:rPr lang="en-US" altLang="en-US" dirty="0">
                <a:latin typeface="Times New Roman" panose="02020603050405020304" pitchFamily="18" charset="0"/>
                <a:cs typeface="Times New Roman" panose="02020603050405020304" pitchFamily="18" charset="0"/>
              </a:rPr>
              <a:t>To have an effective communication skills, professional attitude, ethical values and a desire to learn specific knowledge in emerging trends, technologies for research, innovation and product development and contribution to society.</a:t>
            </a:r>
            <a:endParaRPr lang="en-US" altLang="en-US" dirty="0">
              <a:latin typeface="Calibri" panose="020F0502020204030204" pitchFamily="34" charset="0"/>
              <a:cs typeface="Times New Roman" panose="02020603050405020304" pitchFamily="18" charset="0"/>
            </a:endParaRPr>
          </a:p>
          <a:p>
            <a:pPr algn="just" eaLnBrk="1" hangingPunct="1">
              <a:lnSpc>
                <a:spcPct val="150000"/>
              </a:lnSpc>
            </a:pPr>
            <a:r>
              <a:rPr lang="en-US" altLang="en-US" b="1" dirty="0">
                <a:latin typeface="Times New Roman" panose="02020603050405020304" pitchFamily="18" charset="0"/>
                <a:cs typeface="Times New Roman" panose="02020603050405020304" pitchFamily="18" charset="0"/>
              </a:rPr>
              <a:t> </a:t>
            </a:r>
            <a:endParaRPr lang="en-US" altLang="en-US" dirty="0">
              <a:latin typeface="Calibri" panose="020F0502020204030204" pitchFamily="34" charset="0"/>
              <a:cs typeface="Times New Roman" panose="02020603050405020304" pitchFamily="18" charset="0"/>
            </a:endParaRPr>
          </a:p>
          <a:p>
            <a:pPr algn="just" eaLnBrk="1" hangingPunct="1"/>
            <a:r>
              <a:rPr lang="en-US" altLang="en-US" b="1" dirty="0">
                <a:latin typeface="Times New Roman" panose="02020603050405020304" pitchFamily="18" charset="0"/>
                <a:cs typeface="Times New Roman" panose="02020603050405020304" pitchFamily="18" charset="0"/>
              </a:rPr>
              <a:t>PEO 4:  </a:t>
            </a:r>
            <a:r>
              <a:rPr lang="en-US" altLang="en-US" dirty="0">
                <a:latin typeface="Times New Roman" panose="02020603050405020304" pitchFamily="18" charset="0"/>
                <a:cs typeface="Times New Roman" panose="02020603050405020304" pitchFamily="18" charset="0"/>
              </a:rPr>
              <a:t>To have life-long learning for up-skilling and re-skilling for successful professional career as engineer, scientist, entrepreneur and bureaucrat for betterment of society.</a:t>
            </a:r>
            <a:endParaRPr lang="en-US" altLang="en-US" dirty="0"/>
          </a:p>
        </p:txBody>
      </p:sp>
    </p:spTree>
    <p:extLst>
      <p:ext uri="{BB962C8B-B14F-4D97-AF65-F5344CB8AC3E}">
        <p14:creationId xmlns:p14="http://schemas.microsoft.com/office/powerpoint/2010/main" val="787344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endParaRPr lang="en-US" dirty="0"/>
          </a:p>
          <a:p>
            <a:endParaRPr lang="en-US" dirty="0"/>
          </a:p>
        </p:txBody>
      </p:sp>
      <p:sp>
        <p:nvSpPr>
          <p:cNvPr id="4" name="Date Placeholder 3"/>
          <p:cNvSpPr>
            <a:spLocks noGrp="1"/>
          </p:cNvSpPr>
          <p:nvPr>
            <p:ph type="dt" sz="half" idx="10"/>
          </p:nvPr>
        </p:nvSpPr>
        <p:spPr/>
        <p:txBody>
          <a:bodyPr/>
          <a:lstStyle/>
          <a:p>
            <a:fld id="{C8959220-8A29-4188-9C70-F3A2A1061346}"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3200" dirty="0">
                <a:latin typeface="Times New Roman" pitchFamily="18" charset="0"/>
                <a:cs typeface="Times New Roman" pitchFamily="18" charset="0"/>
              </a:rPr>
              <a:t>CO-PSO Mapping</a:t>
            </a:r>
          </a:p>
        </p:txBody>
      </p:sp>
      <p:sp>
        <p:nvSpPr>
          <p:cNvPr id="9" name="Rectangle 8"/>
          <p:cNvSpPr/>
          <p:nvPr/>
        </p:nvSpPr>
        <p:spPr>
          <a:xfrm>
            <a:off x="1143000" y="1371600"/>
            <a:ext cx="7010400" cy="369332"/>
          </a:xfrm>
          <a:prstGeom prst="rect">
            <a:avLst/>
          </a:prstGeom>
        </p:spPr>
        <p:txBody>
          <a:bodyPr wrap="square">
            <a:spAutoFit/>
          </a:bodyPr>
          <a:lstStyle/>
          <a:p>
            <a:pPr marL="342900" indent="-342900"/>
            <a:endParaRPr lang="en-US" dirty="0">
              <a:latin typeface="Times New Roman" pitchFamily="18" charset="0"/>
              <a:cs typeface="Times New Roman" pitchFamily="18" charset="0"/>
            </a:endParaRPr>
          </a:p>
        </p:txBody>
      </p:sp>
      <p:sp>
        <p:nvSpPr>
          <p:cNvPr id="14" name="Footer Placeholder 13"/>
          <p:cNvSpPr>
            <a:spLocks noGrp="1"/>
          </p:cNvSpPr>
          <p:nvPr>
            <p:ph type="ftr" sz="quarter" idx="11"/>
          </p:nvPr>
        </p:nvSpPr>
        <p:spPr>
          <a:xfrm>
            <a:off x="1371600" y="6402388"/>
            <a:ext cx="5943600" cy="319088"/>
          </a:xfrm>
        </p:spPr>
        <p:txBody>
          <a:bodyPr/>
          <a:lstStyle/>
          <a:p>
            <a:r>
              <a:rPr lang="en-US"/>
              <a:t>Alisha Sikri                 ACSML0401                                    unit-5</a:t>
            </a:r>
            <a:endParaRPr lang="en-US" dirty="0"/>
          </a:p>
        </p:txBody>
      </p:sp>
      <p:graphicFrame>
        <p:nvGraphicFramePr>
          <p:cNvPr id="12" name="Table 11"/>
          <p:cNvGraphicFramePr>
            <a:graphicFrameLocks noGrp="1"/>
          </p:cNvGraphicFramePr>
          <p:nvPr/>
        </p:nvGraphicFramePr>
        <p:xfrm>
          <a:off x="1371600" y="1752600"/>
          <a:ext cx="6477000" cy="297180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tblGrid>
              <a:tr h="495300">
                <a:tc>
                  <a:txBody>
                    <a:bodyPr/>
                    <a:lstStyle/>
                    <a:p>
                      <a:pPr algn="ctr"/>
                      <a:r>
                        <a:rPr lang="en-US" dirty="0"/>
                        <a:t>CO</a:t>
                      </a:r>
                      <a:r>
                        <a:rPr lang="en-US" baseline="0" dirty="0"/>
                        <a:t>. NO.</a:t>
                      </a:r>
                      <a:endParaRPr lang="en-US" dirty="0"/>
                    </a:p>
                  </a:txBody>
                  <a:tcPr/>
                </a:tc>
                <a:tc>
                  <a:txBody>
                    <a:bodyPr/>
                    <a:lstStyle/>
                    <a:p>
                      <a:pPr algn="ctr"/>
                      <a:r>
                        <a:rPr lang="en-US" dirty="0"/>
                        <a:t>PSO1</a:t>
                      </a:r>
                    </a:p>
                  </a:txBody>
                  <a:tcPr/>
                </a:tc>
                <a:tc>
                  <a:txBody>
                    <a:bodyPr/>
                    <a:lstStyle/>
                    <a:p>
                      <a:pPr algn="ctr"/>
                      <a:r>
                        <a:rPr lang="en-US" dirty="0"/>
                        <a:t>PSO2</a:t>
                      </a:r>
                    </a:p>
                  </a:txBody>
                  <a:tcPr/>
                </a:tc>
                <a:tc>
                  <a:txBody>
                    <a:bodyPr/>
                    <a:lstStyle/>
                    <a:p>
                      <a:pPr algn="ctr"/>
                      <a:r>
                        <a:rPr lang="en-US" dirty="0"/>
                        <a:t>PSO3</a:t>
                      </a:r>
                    </a:p>
                  </a:txBody>
                  <a:tcPr/>
                </a:tc>
                <a:tc>
                  <a:txBody>
                    <a:bodyPr/>
                    <a:lstStyle/>
                    <a:p>
                      <a:pPr algn="ctr"/>
                      <a:r>
                        <a:rPr lang="en-US" dirty="0"/>
                        <a:t>PSO4</a:t>
                      </a:r>
                    </a:p>
                  </a:txBody>
                  <a:tcPr/>
                </a:tc>
                <a:extLst>
                  <a:ext uri="{0D108BD9-81ED-4DB2-BD59-A6C34878D82A}">
                    <a16:rowId xmlns:a16="http://schemas.microsoft.com/office/drawing/2014/main" val="10000"/>
                  </a:ext>
                </a:extLst>
              </a:tr>
              <a:tr h="495300">
                <a:tc>
                  <a:txBody>
                    <a:bodyPr/>
                    <a:lstStyle/>
                    <a:p>
                      <a:pPr marL="67945" marR="0" algn="ctr">
                        <a:lnSpc>
                          <a:spcPct val="115000"/>
                        </a:lnSpc>
                        <a:spcBef>
                          <a:spcPts val="0"/>
                        </a:spcBef>
                        <a:spcAft>
                          <a:spcPts val="0"/>
                        </a:spcAft>
                      </a:pPr>
                      <a:endParaRPr lang="en-US" sz="1200" b="1" dirty="0">
                        <a:latin typeface="Times New Roman"/>
                        <a:ea typeface="Times New Roman"/>
                        <a:cs typeface="Times New Roman"/>
                      </a:endParaRPr>
                    </a:p>
                    <a:p>
                      <a:pPr marL="67945" marR="0" algn="ctr">
                        <a:lnSpc>
                          <a:spcPct val="11500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63830" marR="0">
                        <a:lnSpc>
                          <a:spcPct val="115000"/>
                        </a:lnSpc>
                        <a:spcBef>
                          <a:spcPts val="0"/>
                        </a:spcBef>
                        <a:spcAft>
                          <a:spcPts val="0"/>
                        </a:spcAft>
                      </a:pPr>
                      <a:endParaRPr lang="en-US" sz="1200" b="1" dirty="0">
                        <a:latin typeface="Times New Roman"/>
                        <a:ea typeface="Times New Roman"/>
                        <a:cs typeface="Times New Roman"/>
                      </a:endParaRPr>
                    </a:p>
                    <a:p>
                      <a:pPr marL="163830" marR="0">
                        <a:lnSpc>
                          <a:spcPct val="11500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67005" marR="0">
                        <a:lnSpc>
                          <a:spcPct val="115000"/>
                        </a:lnSpc>
                        <a:spcBef>
                          <a:spcPts val="0"/>
                        </a:spcBef>
                        <a:spcAft>
                          <a:spcPts val="0"/>
                        </a:spcAft>
                      </a:pPr>
                      <a:endParaRPr lang="en-US" sz="1200" b="1" dirty="0">
                        <a:latin typeface="Times New Roman"/>
                        <a:ea typeface="Times New Roman"/>
                        <a:cs typeface="Times New Roman"/>
                      </a:endParaRPr>
                    </a:p>
                    <a:p>
                      <a:pPr marL="167005" marR="0">
                        <a:lnSpc>
                          <a:spcPct val="115000"/>
                        </a:lnSpc>
                        <a:spcBef>
                          <a:spcPts val="0"/>
                        </a:spcBef>
                        <a:spcAft>
                          <a:spcPts val="0"/>
                        </a:spcAft>
                      </a:pPr>
                      <a:r>
                        <a:rPr lang="en-US" sz="1200" b="1" dirty="0">
                          <a:latin typeface="Times New Roman"/>
                          <a:ea typeface="Times New Roman"/>
                          <a:cs typeface="Times New Roman"/>
                        </a:rPr>
                        <a:t>2</a:t>
                      </a:r>
                    </a:p>
                  </a:txBody>
                  <a:tcPr marL="0" marR="0" marT="0" marB="0"/>
                </a:tc>
                <a:tc>
                  <a:txBody>
                    <a:bodyPr/>
                    <a:lstStyle/>
                    <a:p>
                      <a:pPr marL="0" marR="0">
                        <a:lnSpc>
                          <a:spcPct val="115000"/>
                        </a:lnSpc>
                        <a:spcBef>
                          <a:spcPts val="0"/>
                        </a:spcBef>
                        <a:spcAft>
                          <a:spcPts val="0"/>
                        </a:spcAft>
                      </a:pPr>
                      <a:endParaRPr lang="en-US" sz="1200" b="1">
                        <a:latin typeface="Times New Roman"/>
                        <a:ea typeface="Times New Roman"/>
                        <a:cs typeface="Times New Roman"/>
                      </a:endParaRPr>
                    </a:p>
                  </a:txBody>
                  <a:tcPr marL="0" marR="0" marT="0" marB="0"/>
                </a:tc>
                <a:tc>
                  <a:txBody>
                    <a:bodyPr/>
                    <a:lstStyle/>
                    <a:p>
                      <a:pPr marL="0" marR="0">
                        <a:lnSpc>
                          <a:spcPct val="115000"/>
                        </a:lnSpc>
                        <a:spcBef>
                          <a:spcPts val="0"/>
                        </a:spcBef>
                        <a:spcAft>
                          <a:spcPts val="0"/>
                        </a:spcAft>
                      </a:pPr>
                      <a:endParaRPr lang="en-US" sz="1200" b="1">
                        <a:latin typeface="Times New Roman"/>
                        <a:ea typeface="Times New Roman"/>
                        <a:cs typeface="Times New Roman"/>
                      </a:endParaRPr>
                    </a:p>
                  </a:txBody>
                  <a:tcPr marL="0" marR="0" marT="0" marB="0"/>
                </a:tc>
                <a:extLst>
                  <a:ext uri="{0D108BD9-81ED-4DB2-BD59-A6C34878D82A}">
                    <a16:rowId xmlns:a16="http://schemas.microsoft.com/office/drawing/2014/main" val="10001"/>
                  </a:ext>
                </a:extLst>
              </a:tr>
              <a:tr h="495300">
                <a:tc>
                  <a:txBody>
                    <a:bodyPr/>
                    <a:lstStyle/>
                    <a:p>
                      <a:pPr marL="67945" marR="0" algn="ctr">
                        <a:lnSpc>
                          <a:spcPts val="1140"/>
                        </a:lnSpc>
                        <a:spcBef>
                          <a:spcPts val="0"/>
                        </a:spcBef>
                        <a:spcAft>
                          <a:spcPts val="0"/>
                        </a:spcAft>
                      </a:pPr>
                      <a:endParaRPr lang="en-US" sz="1200" b="1" dirty="0">
                        <a:latin typeface="Times New Roman"/>
                        <a:ea typeface="Times New Roman"/>
                        <a:cs typeface="Times New Roman"/>
                      </a:endParaRPr>
                    </a:p>
                    <a:p>
                      <a:pPr marL="67945" marR="0" algn="ctr">
                        <a:lnSpc>
                          <a:spcPts val="1140"/>
                        </a:lnSpc>
                        <a:spcBef>
                          <a:spcPts val="0"/>
                        </a:spcBef>
                        <a:spcAft>
                          <a:spcPts val="0"/>
                        </a:spcAft>
                      </a:pPr>
                      <a:r>
                        <a:rPr lang="en-US" sz="1200" b="1" dirty="0">
                          <a:latin typeface="Times New Roman"/>
                          <a:ea typeface="Times New Roman"/>
                          <a:cs typeface="Times New Roman"/>
                        </a:rPr>
                        <a:t>2</a:t>
                      </a:r>
                    </a:p>
                  </a:txBody>
                  <a:tcPr marL="0" marR="0" marT="0" marB="0"/>
                </a:tc>
                <a:tc>
                  <a:txBody>
                    <a:bodyPr/>
                    <a:lstStyle/>
                    <a:p>
                      <a:pPr marL="163830" marR="0">
                        <a:lnSpc>
                          <a:spcPts val="1140"/>
                        </a:lnSpc>
                        <a:spcBef>
                          <a:spcPts val="0"/>
                        </a:spcBef>
                        <a:spcAft>
                          <a:spcPts val="0"/>
                        </a:spcAft>
                      </a:pPr>
                      <a:endParaRPr lang="en-US" sz="1200" b="1" dirty="0">
                        <a:latin typeface="Times New Roman"/>
                        <a:ea typeface="Times New Roman"/>
                        <a:cs typeface="Times New Roman"/>
                      </a:endParaRPr>
                    </a:p>
                    <a:p>
                      <a:pPr marL="163830" marR="0">
                        <a:lnSpc>
                          <a:spcPts val="114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67005" marR="0">
                        <a:lnSpc>
                          <a:spcPts val="1140"/>
                        </a:lnSpc>
                        <a:spcBef>
                          <a:spcPts val="0"/>
                        </a:spcBef>
                        <a:spcAft>
                          <a:spcPts val="0"/>
                        </a:spcAft>
                      </a:pPr>
                      <a:endParaRPr lang="en-US" sz="1200" b="1" dirty="0">
                        <a:latin typeface="Times New Roman"/>
                        <a:ea typeface="Times New Roman"/>
                        <a:cs typeface="Times New Roman"/>
                      </a:endParaRPr>
                    </a:p>
                    <a:p>
                      <a:pPr marL="167005" marR="0">
                        <a:lnSpc>
                          <a:spcPts val="1140"/>
                        </a:lnSpc>
                        <a:spcBef>
                          <a:spcPts val="0"/>
                        </a:spcBef>
                        <a:spcAft>
                          <a:spcPts val="0"/>
                        </a:spcAft>
                      </a:pPr>
                      <a:r>
                        <a:rPr lang="en-US" sz="1200" b="1" dirty="0">
                          <a:latin typeface="Times New Roman"/>
                          <a:ea typeface="Times New Roman"/>
                          <a:cs typeface="Times New Roman"/>
                        </a:rPr>
                        <a:t>2</a:t>
                      </a:r>
                    </a:p>
                  </a:txBody>
                  <a:tcPr marL="0" marR="0" marT="0" marB="0"/>
                </a:tc>
                <a:tc>
                  <a:txBody>
                    <a:bodyPr/>
                    <a:lstStyle/>
                    <a:p>
                      <a:pPr marL="182245" marR="0">
                        <a:lnSpc>
                          <a:spcPts val="1140"/>
                        </a:lnSpc>
                        <a:spcBef>
                          <a:spcPts val="0"/>
                        </a:spcBef>
                        <a:spcAft>
                          <a:spcPts val="0"/>
                        </a:spcAft>
                      </a:pPr>
                      <a:endParaRPr lang="en-US" sz="1200" b="1" dirty="0">
                        <a:latin typeface="Times New Roman"/>
                        <a:ea typeface="Times New Roman"/>
                        <a:cs typeface="Times New Roman"/>
                      </a:endParaRPr>
                    </a:p>
                    <a:p>
                      <a:pPr marL="182245" marR="0">
                        <a:lnSpc>
                          <a:spcPts val="114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82245" marR="0">
                        <a:lnSpc>
                          <a:spcPts val="1140"/>
                        </a:lnSpc>
                        <a:spcBef>
                          <a:spcPts val="0"/>
                        </a:spcBef>
                        <a:spcAft>
                          <a:spcPts val="0"/>
                        </a:spcAft>
                      </a:pPr>
                      <a:endParaRPr lang="en-US" sz="1200" b="1" dirty="0">
                        <a:latin typeface="Times New Roman"/>
                        <a:ea typeface="Times New Roman"/>
                        <a:cs typeface="Times New Roman"/>
                      </a:endParaRPr>
                    </a:p>
                    <a:p>
                      <a:pPr marL="182245" marR="0">
                        <a:lnSpc>
                          <a:spcPts val="1140"/>
                        </a:lnSpc>
                        <a:spcBef>
                          <a:spcPts val="0"/>
                        </a:spcBef>
                        <a:spcAft>
                          <a:spcPts val="0"/>
                        </a:spcAft>
                      </a:pPr>
                      <a:r>
                        <a:rPr lang="en-US" sz="1200" b="1" dirty="0">
                          <a:latin typeface="Times New Roman"/>
                          <a:ea typeface="Times New Roman"/>
                          <a:cs typeface="Times New Roman"/>
                        </a:rPr>
                        <a:t>1</a:t>
                      </a:r>
                    </a:p>
                  </a:txBody>
                  <a:tcPr marL="0" marR="0" marT="0" marB="0"/>
                </a:tc>
                <a:extLst>
                  <a:ext uri="{0D108BD9-81ED-4DB2-BD59-A6C34878D82A}">
                    <a16:rowId xmlns:a16="http://schemas.microsoft.com/office/drawing/2014/main" val="10002"/>
                  </a:ext>
                </a:extLst>
              </a:tr>
              <a:tr h="495300">
                <a:tc>
                  <a:txBody>
                    <a:bodyPr/>
                    <a:lstStyle/>
                    <a:p>
                      <a:pPr marL="67945" marR="0" algn="ctr">
                        <a:lnSpc>
                          <a:spcPts val="1140"/>
                        </a:lnSpc>
                        <a:spcBef>
                          <a:spcPts val="0"/>
                        </a:spcBef>
                        <a:spcAft>
                          <a:spcPts val="0"/>
                        </a:spcAft>
                      </a:pPr>
                      <a:endParaRPr lang="en-US" sz="1200" b="1" dirty="0">
                        <a:latin typeface="Times New Roman"/>
                        <a:ea typeface="Times New Roman"/>
                        <a:cs typeface="Times New Roman"/>
                      </a:endParaRPr>
                    </a:p>
                    <a:p>
                      <a:pPr marL="67945" marR="0" algn="ctr">
                        <a:lnSpc>
                          <a:spcPts val="1140"/>
                        </a:lnSpc>
                        <a:spcBef>
                          <a:spcPts val="0"/>
                        </a:spcBef>
                        <a:spcAft>
                          <a:spcPts val="0"/>
                        </a:spcAft>
                      </a:pPr>
                      <a:r>
                        <a:rPr lang="en-US" sz="1200" b="1" dirty="0">
                          <a:latin typeface="Times New Roman"/>
                          <a:ea typeface="Times New Roman"/>
                          <a:cs typeface="Times New Roman"/>
                        </a:rPr>
                        <a:t>3</a:t>
                      </a:r>
                    </a:p>
                  </a:txBody>
                  <a:tcPr marL="0" marR="0" marT="0" marB="0"/>
                </a:tc>
                <a:tc>
                  <a:txBody>
                    <a:bodyPr/>
                    <a:lstStyle/>
                    <a:p>
                      <a:pPr marL="163830" marR="0">
                        <a:lnSpc>
                          <a:spcPts val="1140"/>
                        </a:lnSpc>
                        <a:spcBef>
                          <a:spcPts val="0"/>
                        </a:spcBef>
                        <a:spcAft>
                          <a:spcPts val="0"/>
                        </a:spcAft>
                      </a:pPr>
                      <a:endParaRPr lang="en-US" sz="1200" b="1" dirty="0">
                        <a:latin typeface="Times New Roman"/>
                        <a:ea typeface="Times New Roman"/>
                        <a:cs typeface="Times New Roman"/>
                      </a:endParaRPr>
                    </a:p>
                    <a:p>
                      <a:pPr marL="163830" marR="0">
                        <a:lnSpc>
                          <a:spcPts val="1140"/>
                        </a:lnSpc>
                        <a:spcBef>
                          <a:spcPts val="0"/>
                        </a:spcBef>
                        <a:spcAft>
                          <a:spcPts val="0"/>
                        </a:spcAft>
                      </a:pPr>
                      <a:r>
                        <a:rPr lang="en-US" sz="1200" b="1" dirty="0">
                          <a:latin typeface="Times New Roman"/>
                          <a:ea typeface="Times New Roman"/>
                          <a:cs typeface="Times New Roman"/>
                        </a:rPr>
                        <a:t>2</a:t>
                      </a:r>
                    </a:p>
                  </a:txBody>
                  <a:tcPr marL="0" marR="0" marT="0" marB="0"/>
                </a:tc>
                <a:tc>
                  <a:txBody>
                    <a:bodyPr/>
                    <a:lstStyle/>
                    <a:p>
                      <a:pPr marL="167005" marR="0">
                        <a:lnSpc>
                          <a:spcPts val="1140"/>
                        </a:lnSpc>
                        <a:spcBef>
                          <a:spcPts val="0"/>
                        </a:spcBef>
                        <a:spcAft>
                          <a:spcPts val="0"/>
                        </a:spcAft>
                      </a:pPr>
                      <a:endParaRPr lang="en-US" sz="1200" b="1" dirty="0">
                        <a:latin typeface="Times New Roman"/>
                        <a:ea typeface="Times New Roman"/>
                        <a:cs typeface="Times New Roman"/>
                      </a:endParaRPr>
                    </a:p>
                    <a:p>
                      <a:pPr marL="167005" marR="0">
                        <a:lnSpc>
                          <a:spcPts val="114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82245" marR="0">
                        <a:lnSpc>
                          <a:spcPts val="1140"/>
                        </a:lnSpc>
                        <a:spcBef>
                          <a:spcPts val="0"/>
                        </a:spcBef>
                        <a:spcAft>
                          <a:spcPts val="0"/>
                        </a:spcAft>
                      </a:pPr>
                      <a:endParaRPr lang="en-US" sz="1200" b="1" dirty="0">
                        <a:latin typeface="Times New Roman"/>
                        <a:ea typeface="Times New Roman"/>
                        <a:cs typeface="Times New Roman"/>
                      </a:endParaRPr>
                    </a:p>
                    <a:p>
                      <a:pPr marL="182245" marR="0">
                        <a:lnSpc>
                          <a:spcPts val="114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82245" marR="0">
                        <a:lnSpc>
                          <a:spcPts val="1140"/>
                        </a:lnSpc>
                        <a:spcBef>
                          <a:spcPts val="0"/>
                        </a:spcBef>
                        <a:spcAft>
                          <a:spcPts val="0"/>
                        </a:spcAft>
                      </a:pPr>
                      <a:endParaRPr lang="en-US" sz="1200" b="1" dirty="0">
                        <a:latin typeface="Times New Roman"/>
                        <a:ea typeface="Times New Roman"/>
                        <a:cs typeface="Times New Roman"/>
                      </a:endParaRPr>
                    </a:p>
                    <a:p>
                      <a:pPr marL="182245" marR="0">
                        <a:lnSpc>
                          <a:spcPts val="1140"/>
                        </a:lnSpc>
                        <a:spcBef>
                          <a:spcPts val="0"/>
                        </a:spcBef>
                        <a:spcAft>
                          <a:spcPts val="0"/>
                        </a:spcAft>
                      </a:pPr>
                      <a:r>
                        <a:rPr lang="en-US" sz="1200" b="1" dirty="0">
                          <a:latin typeface="Times New Roman"/>
                          <a:ea typeface="Times New Roman"/>
                          <a:cs typeface="Times New Roman"/>
                        </a:rPr>
                        <a:t>2</a:t>
                      </a:r>
                    </a:p>
                  </a:txBody>
                  <a:tcPr marL="0" marR="0" marT="0" marB="0"/>
                </a:tc>
                <a:extLst>
                  <a:ext uri="{0D108BD9-81ED-4DB2-BD59-A6C34878D82A}">
                    <a16:rowId xmlns:a16="http://schemas.microsoft.com/office/drawing/2014/main" val="10003"/>
                  </a:ext>
                </a:extLst>
              </a:tr>
              <a:tr h="495300">
                <a:tc>
                  <a:txBody>
                    <a:bodyPr/>
                    <a:lstStyle/>
                    <a:p>
                      <a:pPr marL="67945" marR="0" algn="ctr">
                        <a:lnSpc>
                          <a:spcPts val="1140"/>
                        </a:lnSpc>
                        <a:spcBef>
                          <a:spcPts val="0"/>
                        </a:spcBef>
                        <a:spcAft>
                          <a:spcPts val="0"/>
                        </a:spcAft>
                      </a:pPr>
                      <a:endParaRPr lang="en-US" sz="1200" b="1" dirty="0">
                        <a:latin typeface="Times New Roman"/>
                        <a:ea typeface="Times New Roman"/>
                        <a:cs typeface="Times New Roman"/>
                      </a:endParaRPr>
                    </a:p>
                    <a:p>
                      <a:pPr marL="67945" marR="0" algn="ctr">
                        <a:lnSpc>
                          <a:spcPts val="1140"/>
                        </a:lnSpc>
                        <a:spcBef>
                          <a:spcPts val="0"/>
                        </a:spcBef>
                        <a:spcAft>
                          <a:spcPts val="0"/>
                        </a:spcAft>
                      </a:pPr>
                      <a:r>
                        <a:rPr lang="en-US" sz="1200" b="1" dirty="0">
                          <a:latin typeface="Times New Roman"/>
                          <a:ea typeface="Times New Roman"/>
                          <a:cs typeface="Times New Roman"/>
                        </a:rPr>
                        <a:t>4</a:t>
                      </a:r>
                    </a:p>
                  </a:txBody>
                  <a:tcPr marL="0" marR="0" marT="0" marB="0"/>
                </a:tc>
                <a:tc>
                  <a:txBody>
                    <a:bodyPr/>
                    <a:lstStyle/>
                    <a:p>
                      <a:pPr marL="163830" marR="0">
                        <a:lnSpc>
                          <a:spcPts val="1140"/>
                        </a:lnSpc>
                        <a:spcBef>
                          <a:spcPts val="0"/>
                        </a:spcBef>
                        <a:spcAft>
                          <a:spcPts val="0"/>
                        </a:spcAft>
                      </a:pPr>
                      <a:endParaRPr lang="en-US" sz="1200" b="1" dirty="0">
                        <a:latin typeface="Times New Roman"/>
                        <a:ea typeface="Times New Roman"/>
                        <a:cs typeface="Times New Roman"/>
                      </a:endParaRPr>
                    </a:p>
                    <a:p>
                      <a:pPr marL="163830" marR="0">
                        <a:lnSpc>
                          <a:spcPts val="114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67005" marR="0">
                        <a:lnSpc>
                          <a:spcPts val="1140"/>
                        </a:lnSpc>
                        <a:spcBef>
                          <a:spcPts val="0"/>
                        </a:spcBef>
                        <a:spcAft>
                          <a:spcPts val="0"/>
                        </a:spcAft>
                      </a:pPr>
                      <a:endParaRPr lang="en-US" sz="1200" b="1" dirty="0">
                        <a:latin typeface="Times New Roman"/>
                        <a:ea typeface="Times New Roman"/>
                        <a:cs typeface="Times New Roman"/>
                      </a:endParaRPr>
                    </a:p>
                    <a:p>
                      <a:pPr marL="167005" marR="0">
                        <a:lnSpc>
                          <a:spcPts val="114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82245" marR="0">
                        <a:lnSpc>
                          <a:spcPts val="1140"/>
                        </a:lnSpc>
                        <a:spcBef>
                          <a:spcPts val="0"/>
                        </a:spcBef>
                        <a:spcAft>
                          <a:spcPts val="0"/>
                        </a:spcAft>
                      </a:pPr>
                      <a:endParaRPr lang="en-US" sz="1200" b="1" dirty="0">
                        <a:latin typeface="Times New Roman"/>
                        <a:ea typeface="Times New Roman"/>
                        <a:cs typeface="Times New Roman"/>
                      </a:endParaRPr>
                    </a:p>
                    <a:p>
                      <a:pPr marL="182245" marR="0">
                        <a:lnSpc>
                          <a:spcPts val="1140"/>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82245" marR="0">
                        <a:lnSpc>
                          <a:spcPts val="1140"/>
                        </a:lnSpc>
                        <a:spcBef>
                          <a:spcPts val="0"/>
                        </a:spcBef>
                        <a:spcAft>
                          <a:spcPts val="0"/>
                        </a:spcAft>
                      </a:pPr>
                      <a:endParaRPr lang="en-US" sz="1200" b="1" dirty="0">
                        <a:latin typeface="Times New Roman"/>
                        <a:ea typeface="Times New Roman"/>
                        <a:cs typeface="Times New Roman"/>
                      </a:endParaRPr>
                    </a:p>
                    <a:p>
                      <a:pPr marL="182245" marR="0">
                        <a:lnSpc>
                          <a:spcPts val="1140"/>
                        </a:lnSpc>
                        <a:spcBef>
                          <a:spcPts val="0"/>
                        </a:spcBef>
                        <a:spcAft>
                          <a:spcPts val="0"/>
                        </a:spcAft>
                      </a:pPr>
                      <a:r>
                        <a:rPr lang="en-US" sz="1200" b="1" dirty="0">
                          <a:latin typeface="Times New Roman"/>
                          <a:ea typeface="Times New Roman"/>
                          <a:cs typeface="Times New Roman"/>
                        </a:rPr>
                        <a:t>2</a:t>
                      </a:r>
                    </a:p>
                  </a:txBody>
                  <a:tcPr marL="0" marR="0" marT="0" marB="0"/>
                </a:tc>
                <a:extLst>
                  <a:ext uri="{0D108BD9-81ED-4DB2-BD59-A6C34878D82A}">
                    <a16:rowId xmlns:a16="http://schemas.microsoft.com/office/drawing/2014/main" val="10004"/>
                  </a:ext>
                </a:extLst>
              </a:tr>
              <a:tr h="495300">
                <a:tc>
                  <a:txBody>
                    <a:bodyPr/>
                    <a:lstStyle/>
                    <a:p>
                      <a:pPr marL="67945" marR="0" algn="ctr">
                        <a:lnSpc>
                          <a:spcPts val="1135"/>
                        </a:lnSpc>
                        <a:spcBef>
                          <a:spcPts val="0"/>
                        </a:spcBef>
                        <a:spcAft>
                          <a:spcPts val="0"/>
                        </a:spcAft>
                      </a:pPr>
                      <a:endParaRPr lang="en-US" sz="1200" b="1" dirty="0">
                        <a:latin typeface="Times New Roman"/>
                        <a:ea typeface="Times New Roman"/>
                        <a:cs typeface="Times New Roman"/>
                      </a:endParaRPr>
                    </a:p>
                    <a:p>
                      <a:pPr marL="67945" marR="0" algn="ctr">
                        <a:lnSpc>
                          <a:spcPts val="1135"/>
                        </a:lnSpc>
                        <a:spcBef>
                          <a:spcPts val="0"/>
                        </a:spcBef>
                        <a:spcAft>
                          <a:spcPts val="0"/>
                        </a:spcAft>
                      </a:pPr>
                      <a:r>
                        <a:rPr lang="en-US" sz="1200" b="1" dirty="0">
                          <a:latin typeface="Times New Roman"/>
                          <a:ea typeface="Times New Roman"/>
                          <a:cs typeface="Times New Roman"/>
                        </a:rPr>
                        <a:t>5</a:t>
                      </a:r>
                    </a:p>
                  </a:txBody>
                  <a:tcPr marL="0" marR="0" marT="0" marB="0"/>
                </a:tc>
                <a:tc>
                  <a:txBody>
                    <a:bodyPr/>
                    <a:lstStyle/>
                    <a:p>
                      <a:pPr marL="163830" marR="0">
                        <a:lnSpc>
                          <a:spcPts val="1135"/>
                        </a:lnSpc>
                        <a:spcBef>
                          <a:spcPts val="0"/>
                        </a:spcBef>
                        <a:spcAft>
                          <a:spcPts val="0"/>
                        </a:spcAft>
                      </a:pPr>
                      <a:endParaRPr lang="en-US" sz="1200" b="1" dirty="0">
                        <a:latin typeface="Times New Roman"/>
                        <a:ea typeface="Times New Roman"/>
                        <a:cs typeface="Times New Roman"/>
                      </a:endParaRPr>
                    </a:p>
                    <a:p>
                      <a:pPr marL="163830" marR="0">
                        <a:lnSpc>
                          <a:spcPts val="1135"/>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67005" marR="0">
                        <a:lnSpc>
                          <a:spcPts val="1135"/>
                        </a:lnSpc>
                        <a:spcBef>
                          <a:spcPts val="0"/>
                        </a:spcBef>
                        <a:spcAft>
                          <a:spcPts val="0"/>
                        </a:spcAft>
                      </a:pPr>
                      <a:endParaRPr lang="en-US" sz="1200" b="1" dirty="0">
                        <a:latin typeface="Times New Roman"/>
                        <a:ea typeface="Times New Roman"/>
                        <a:cs typeface="Times New Roman"/>
                      </a:endParaRPr>
                    </a:p>
                    <a:p>
                      <a:pPr marL="167005" marR="0">
                        <a:lnSpc>
                          <a:spcPts val="1135"/>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82245" marR="0">
                        <a:lnSpc>
                          <a:spcPts val="1135"/>
                        </a:lnSpc>
                        <a:spcBef>
                          <a:spcPts val="0"/>
                        </a:spcBef>
                        <a:spcAft>
                          <a:spcPts val="0"/>
                        </a:spcAft>
                      </a:pPr>
                      <a:endParaRPr lang="en-US" sz="1200" b="1" dirty="0">
                        <a:latin typeface="Times New Roman"/>
                        <a:ea typeface="Times New Roman"/>
                        <a:cs typeface="Times New Roman"/>
                      </a:endParaRPr>
                    </a:p>
                    <a:p>
                      <a:pPr marL="182245" marR="0">
                        <a:lnSpc>
                          <a:spcPts val="1135"/>
                        </a:lnSpc>
                        <a:spcBef>
                          <a:spcPts val="0"/>
                        </a:spcBef>
                        <a:spcAft>
                          <a:spcPts val="0"/>
                        </a:spcAft>
                      </a:pPr>
                      <a:r>
                        <a:rPr lang="en-US" sz="1200" b="1" dirty="0">
                          <a:latin typeface="Times New Roman"/>
                          <a:ea typeface="Times New Roman"/>
                          <a:cs typeface="Times New Roman"/>
                        </a:rPr>
                        <a:t>1</a:t>
                      </a:r>
                    </a:p>
                  </a:txBody>
                  <a:tcPr marL="0" marR="0" marT="0" marB="0"/>
                </a:tc>
                <a:tc>
                  <a:txBody>
                    <a:bodyPr/>
                    <a:lstStyle/>
                    <a:p>
                      <a:pPr marL="182245" marR="0">
                        <a:lnSpc>
                          <a:spcPts val="1135"/>
                        </a:lnSpc>
                        <a:spcBef>
                          <a:spcPts val="0"/>
                        </a:spcBef>
                        <a:spcAft>
                          <a:spcPts val="0"/>
                        </a:spcAft>
                      </a:pPr>
                      <a:endParaRPr lang="en-US" sz="1200" b="1" dirty="0">
                        <a:latin typeface="Times New Roman"/>
                        <a:ea typeface="Times New Roman"/>
                        <a:cs typeface="Times New Roman"/>
                      </a:endParaRPr>
                    </a:p>
                  </a:txBody>
                  <a:tcPr marL="0" marR="0" marT="0" marB="0"/>
                </a:tc>
                <a:extLst>
                  <a:ext uri="{0D108BD9-81ED-4DB2-BD59-A6C34878D82A}">
                    <a16:rowId xmlns:a16="http://schemas.microsoft.com/office/drawing/2014/main" val="10005"/>
                  </a:ext>
                </a:extLst>
              </a:tr>
            </a:tbl>
          </a:graphicData>
        </a:graphic>
      </p:graphicFrame>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4227941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endParaRPr lang="en-US" dirty="0"/>
          </a:p>
          <a:p>
            <a:endParaRPr lang="en-US" dirty="0"/>
          </a:p>
        </p:txBody>
      </p:sp>
      <p:sp>
        <p:nvSpPr>
          <p:cNvPr id="4" name="Date Placeholder 3"/>
          <p:cNvSpPr>
            <a:spLocks noGrp="1"/>
          </p:cNvSpPr>
          <p:nvPr>
            <p:ph type="dt" sz="half" idx="10"/>
          </p:nvPr>
        </p:nvSpPr>
        <p:spPr/>
        <p:txBody>
          <a:bodyPr/>
          <a:lstStyle/>
          <a:p>
            <a:fld id="{69786CE4-7CFD-4DB9-AD48-1F436EF5E1C6}"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3200" dirty="0">
                <a:latin typeface="Times New Roman" pitchFamily="18" charset="0"/>
                <a:cs typeface="Times New Roman" pitchFamily="18" charset="0"/>
              </a:rPr>
              <a:t>Result Analysis</a:t>
            </a:r>
          </a:p>
        </p:txBody>
      </p:sp>
      <p:sp>
        <p:nvSpPr>
          <p:cNvPr id="9" name="Rectangle 8"/>
          <p:cNvSpPr/>
          <p:nvPr/>
        </p:nvSpPr>
        <p:spPr>
          <a:xfrm>
            <a:off x="1143000" y="1371600"/>
            <a:ext cx="7010400" cy="369332"/>
          </a:xfrm>
          <a:prstGeom prst="rect">
            <a:avLst/>
          </a:prstGeom>
        </p:spPr>
        <p:txBody>
          <a:bodyPr wrap="square">
            <a:spAutoFit/>
          </a:bodyPr>
          <a:lstStyle/>
          <a:p>
            <a:pPr marL="342900" indent="-342900"/>
            <a:endParaRPr lang="en-US" dirty="0">
              <a:latin typeface="Times New Roman" pitchFamily="18" charset="0"/>
              <a:cs typeface="Times New Roman" pitchFamily="18" charset="0"/>
            </a:endParaRPr>
          </a:p>
        </p:txBody>
      </p:sp>
      <p:sp>
        <p:nvSpPr>
          <p:cNvPr id="14" name="Footer Placeholder 13"/>
          <p:cNvSpPr>
            <a:spLocks noGrp="1"/>
          </p:cNvSpPr>
          <p:nvPr>
            <p:ph type="ftr" sz="quarter" idx="11"/>
          </p:nvPr>
        </p:nvSpPr>
        <p:spPr>
          <a:xfrm>
            <a:off x="1371600" y="6402388"/>
            <a:ext cx="5943600" cy="319088"/>
          </a:xfrm>
        </p:spPr>
        <p:txBody>
          <a:bodyPr/>
          <a:lstStyle/>
          <a:p>
            <a:r>
              <a:rPr lang="en-US"/>
              <a:t>Alisha Sikri                 ACSML0401                                    unit-5</a:t>
            </a:r>
            <a:endParaRPr lang="en-US" dirty="0"/>
          </a:p>
        </p:txBody>
      </p:sp>
      <p:graphicFrame>
        <p:nvGraphicFramePr>
          <p:cNvPr id="12" name="Table 11"/>
          <p:cNvGraphicFramePr>
            <a:graphicFrameLocks noGrp="1"/>
          </p:cNvGraphicFramePr>
          <p:nvPr/>
        </p:nvGraphicFramePr>
        <p:xfrm>
          <a:off x="990600" y="1397000"/>
          <a:ext cx="7010400" cy="2095500"/>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tblGrid>
              <a:tr h="698500">
                <a:tc gridSpan="2">
                  <a:txBody>
                    <a:bodyPr/>
                    <a:lstStyle/>
                    <a:p>
                      <a:pPr marL="0" algn="l" defTabSz="914400" rtl="0" eaLnBrk="1" latinLnBrk="0" hangingPunct="1"/>
                      <a:r>
                        <a:rPr lang="en-US" sz="2200" kern="1200" dirty="0">
                          <a:solidFill>
                            <a:schemeClr val="tx1"/>
                          </a:solidFill>
                          <a:latin typeface="+mn-lt"/>
                          <a:ea typeface="+mn-ea"/>
                          <a:cs typeface="+mn-cs"/>
                        </a:rPr>
                        <a:t>MLT(KCS-055)</a:t>
                      </a:r>
                    </a:p>
                  </a:txBody>
                  <a:tcPr/>
                </a:tc>
                <a:tc hMerge="1">
                  <a:txBody>
                    <a:bodyPr/>
                    <a:lstStyle/>
                    <a:p>
                      <a:endParaRPr lang="en-US" dirty="0"/>
                    </a:p>
                  </a:txBody>
                  <a:tcPr/>
                </a:tc>
                <a:extLst>
                  <a:ext uri="{0D108BD9-81ED-4DB2-BD59-A6C34878D82A}">
                    <a16:rowId xmlns:a16="http://schemas.microsoft.com/office/drawing/2014/main" val="10000"/>
                  </a:ext>
                </a:extLst>
              </a:tr>
              <a:tr h="698500">
                <a:tc>
                  <a:txBody>
                    <a:bodyPr/>
                    <a:lstStyle/>
                    <a:p>
                      <a:pPr marL="0" algn="l" defTabSz="914400" rtl="0" eaLnBrk="1" latinLnBrk="0" hangingPunct="1"/>
                      <a:r>
                        <a:rPr lang="en-US" sz="2200" kern="1200" dirty="0">
                          <a:solidFill>
                            <a:schemeClr val="tx1"/>
                          </a:solidFill>
                          <a:latin typeface="+mn-lt"/>
                          <a:ea typeface="+mn-ea"/>
                          <a:cs typeface="+mn-cs"/>
                        </a:rPr>
                        <a:t>Subject wise result</a:t>
                      </a:r>
                    </a:p>
                  </a:txBody>
                  <a:tcPr/>
                </a:tc>
                <a:tc>
                  <a:txBody>
                    <a:bodyPr/>
                    <a:lstStyle/>
                    <a:p>
                      <a:pPr marL="0" algn="l" defTabSz="914400" rtl="0" eaLnBrk="1" latinLnBrk="0" hangingPunct="1"/>
                      <a:r>
                        <a:rPr lang="en-US" sz="2200" kern="1200" dirty="0">
                          <a:solidFill>
                            <a:schemeClr val="tx1"/>
                          </a:solidFill>
                          <a:latin typeface="+mn-lt"/>
                          <a:ea typeface="+mn-ea"/>
                          <a:cs typeface="+mn-cs"/>
                        </a:rPr>
                        <a:t>95.62</a:t>
                      </a:r>
                    </a:p>
                  </a:txBody>
                  <a:tcPr/>
                </a:tc>
                <a:extLst>
                  <a:ext uri="{0D108BD9-81ED-4DB2-BD59-A6C34878D82A}">
                    <a16:rowId xmlns:a16="http://schemas.microsoft.com/office/drawing/2014/main" val="10002"/>
                  </a:ext>
                </a:extLst>
              </a:tr>
              <a:tr h="698500">
                <a:tc>
                  <a:txBody>
                    <a:bodyPr/>
                    <a:lstStyle/>
                    <a:p>
                      <a:pPr marL="0" algn="l" defTabSz="914400" rtl="0" eaLnBrk="1" latinLnBrk="0" hangingPunct="1"/>
                      <a:r>
                        <a:rPr lang="en-US" sz="2200" kern="1200" dirty="0">
                          <a:solidFill>
                            <a:schemeClr val="tx1"/>
                          </a:solidFill>
                          <a:latin typeface="+mn-lt"/>
                          <a:ea typeface="+mn-ea"/>
                          <a:cs typeface="+mn-cs"/>
                        </a:rPr>
                        <a:t>Faculty wise result</a:t>
                      </a:r>
                    </a:p>
                  </a:txBody>
                  <a:tcPr/>
                </a:tc>
                <a:tc>
                  <a:txBody>
                    <a:bodyPr/>
                    <a:lstStyle/>
                    <a:p>
                      <a:pPr marL="0" algn="l" defTabSz="914400" rtl="0" eaLnBrk="1" latinLnBrk="0" hangingPunct="1"/>
                      <a:r>
                        <a:rPr lang="en-US" sz="2200" kern="1200" dirty="0">
                          <a:solidFill>
                            <a:schemeClr val="tx1"/>
                          </a:solidFill>
                          <a:latin typeface="+mn-lt"/>
                          <a:ea typeface="+mn-ea"/>
                          <a:cs typeface="+mn-cs"/>
                        </a:rPr>
                        <a:t>92.65</a:t>
                      </a:r>
                    </a:p>
                  </a:txBody>
                  <a:tcPr/>
                </a:tc>
                <a:extLst>
                  <a:ext uri="{0D108BD9-81ED-4DB2-BD59-A6C34878D82A}">
                    <a16:rowId xmlns:a16="http://schemas.microsoft.com/office/drawing/2014/main" val="10003"/>
                  </a:ext>
                </a:extLst>
              </a:tr>
            </a:tbl>
          </a:graphicData>
        </a:graphic>
      </p:graphicFrame>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495945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7A8408-E49B-40EC-BB70-B47F934D75B3}"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200" b="1" dirty="0">
                <a:latin typeface="Times New Roman" pitchFamily="18" charset="0"/>
                <a:cs typeface="Times New Roman" pitchFamily="18" charset="0"/>
              </a:rPr>
              <a:t>End </a:t>
            </a:r>
            <a:r>
              <a:rPr lang="en-US" sz="2200" b="1" dirty="0" err="1">
                <a:latin typeface="Times New Roman" pitchFamily="18" charset="0"/>
                <a:cs typeface="Times New Roman" pitchFamily="18" charset="0"/>
              </a:rPr>
              <a:t>Sem</a:t>
            </a:r>
            <a:r>
              <a:rPr lang="en-US" sz="2200" b="1" dirty="0">
                <a:latin typeface="Times New Roman" pitchFamily="18" charset="0"/>
                <a:cs typeface="Times New Roman" pitchFamily="18" charset="0"/>
              </a:rPr>
              <a:t> Question Papers Format</a:t>
            </a:r>
          </a:p>
        </p:txBody>
      </p:sp>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unit-5</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p:cNvPicPr>
            <a:picLocks noChangeAspect="1"/>
          </p:cNvPicPr>
          <p:nvPr/>
        </p:nvPicPr>
        <p:blipFill>
          <a:blip r:embed="rId2"/>
          <a:stretch>
            <a:fillRect/>
          </a:stretch>
        </p:blipFill>
        <p:spPr>
          <a:xfrm>
            <a:off x="1295400" y="985261"/>
            <a:ext cx="6477000" cy="5371089"/>
          </a:xfrm>
          <a:prstGeom prst="rect">
            <a:avLst/>
          </a:prstGeom>
        </p:spPr>
      </p:pic>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561300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745623-9749-428C-A265-035DC140434A}"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200" b="1" dirty="0">
                <a:latin typeface="Times New Roman" pitchFamily="18" charset="0"/>
                <a:cs typeface="Times New Roman" pitchFamily="18" charset="0"/>
              </a:rPr>
              <a:t>End </a:t>
            </a:r>
            <a:r>
              <a:rPr lang="en-US" sz="2200" b="1" dirty="0" err="1">
                <a:latin typeface="Times New Roman" pitchFamily="18" charset="0"/>
                <a:cs typeface="Times New Roman" pitchFamily="18" charset="0"/>
              </a:rPr>
              <a:t>Sem</a:t>
            </a:r>
            <a:r>
              <a:rPr lang="en-US" sz="2200" b="1" dirty="0">
                <a:latin typeface="Times New Roman" pitchFamily="18" charset="0"/>
                <a:cs typeface="Times New Roman" pitchFamily="18" charset="0"/>
              </a:rPr>
              <a:t> Question Papers Format</a:t>
            </a:r>
          </a:p>
        </p:txBody>
      </p:sp>
      <p:sp>
        <p:nvSpPr>
          <p:cNvPr id="10"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unit-5</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9" name="Picture 8"/>
          <p:cNvPicPr>
            <a:picLocks noChangeAspect="1"/>
          </p:cNvPicPr>
          <p:nvPr/>
        </p:nvPicPr>
        <p:blipFill>
          <a:blip r:embed="rId2"/>
          <a:stretch>
            <a:fillRect/>
          </a:stretch>
        </p:blipFill>
        <p:spPr>
          <a:xfrm>
            <a:off x="914399" y="914400"/>
            <a:ext cx="7588201" cy="1929391"/>
          </a:xfrm>
          <a:prstGeom prst="rect">
            <a:avLst/>
          </a:prstGeom>
        </p:spPr>
      </p:pic>
      <p:pic>
        <p:nvPicPr>
          <p:cNvPr id="11" name="Picture 10"/>
          <p:cNvPicPr>
            <a:picLocks noChangeAspect="1"/>
          </p:cNvPicPr>
          <p:nvPr/>
        </p:nvPicPr>
        <p:blipFill>
          <a:blip r:embed="rId3"/>
          <a:stretch>
            <a:fillRect/>
          </a:stretch>
        </p:blipFill>
        <p:spPr>
          <a:xfrm>
            <a:off x="914399" y="1686160"/>
            <a:ext cx="7588201" cy="4456622"/>
          </a:xfrm>
          <a:prstGeom prst="rect">
            <a:avLst/>
          </a:prstGeom>
        </p:spPr>
      </p:pic>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1669349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DA700B-7B42-49D3-9AD4-AC4174DBDCF6}"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200" b="1" dirty="0">
                <a:latin typeface="Times New Roman" pitchFamily="18" charset="0"/>
                <a:cs typeface="Times New Roman" pitchFamily="18" charset="0"/>
              </a:rPr>
              <a:t>End </a:t>
            </a:r>
            <a:r>
              <a:rPr lang="en-US" sz="2200" b="1" dirty="0" err="1">
                <a:latin typeface="Times New Roman" pitchFamily="18" charset="0"/>
                <a:cs typeface="Times New Roman" pitchFamily="18" charset="0"/>
              </a:rPr>
              <a:t>Sem</a:t>
            </a:r>
            <a:r>
              <a:rPr lang="en-US" sz="2200" b="1" dirty="0">
                <a:latin typeface="Times New Roman" pitchFamily="18" charset="0"/>
                <a:cs typeface="Times New Roman" pitchFamily="18" charset="0"/>
              </a:rPr>
              <a:t> Question Papers Format</a:t>
            </a:r>
          </a:p>
        </p:txBody>
      </p:sp>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unit-5</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p:cNvPicPr>
            <a:picLocks noChangeAspect="1"/>
          </p:cNvPicPr>
          <p:nvPr/>
        </p:nvPicPr>
        <p:blipFill>
          <a:blip r:embed="rId2"/>
          <a:stretch>
            <a:fillRect/>
          </a:stretch>
        </p:blipFill>
        <p:spPr>
          <a:xfrm>
            <a:off x="1028700" y="990600"/>
            <a:ext cx="7086600" cy="5342659"/>
          </a:xfrm>
          <a:prstGeom prst="rect">
            <a:avLst/>
          </a:prstGeom>
        </p:spPr>
      </p:pic>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1424877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None/>
            </a:pPr>
            <a:r>
              <a:rPr lang="en-US" sz="2400" dirty="0">
                <a:latin typeface="Times New Roman" pitchFamily="18" charset="0"/>
                <a:cs typeface="Times New Roman" pitchFamily="18" charset="0"/>
              </a:rPr>
              <a:t>To get started with Machine Learning you must be familiar with the following</a:t>
            </a:r>
          </a:p>
          <a:p>
            <a:pPr algn="just">
              <a:buNone/>
            </a:pPr>
            <a:r>
              <a:rPr lang="en-US" sz="2400" dirty="0">
                <a:latin typeface="Times New Roman" pitchFamily="18" charset="0"/>
                <a:cs typeface="Times New Roman" pitchFamily="18" charset="0"/>
              </a:rPr>
              <a:t>concepts:</a:t>
            </a:r>
          </a:p>
          <a:p>
            <a:pPr algn="just">
              <a:buFont typeface="Wingdings" pitchFamily="2" charset="2"/>
              <a:buChar char="Ø"/>
            </a:pPr>
            <a:r>
              <a:rPr lang="en-US" sz="2400" b="1" dirty="0">
                <a:latin typeface="Times New Roman" pitchFamily="18" charset="0"/>
                <a:cs typeface="Times New Roman" pitchFamily="18" charset="0"/>
              </a:rPr>
              <a:t>Algebra</a:t>
            </a:r>
          </a:p>
          <a:p>
            <a:pPr algn="just">
              <a:buFont typeface="Courier New" pitchFamily="49" charset="0"/>
              <a:buChar char="o"/>
            </a:pPr>
            <a:r>
              <a:rPr lang="en-US" sz="2400" dirty="0">
                <a:latin typeface="Times New Roman" pitchFamily="18" charset="0"/>
                <a:cs typeface="Times New Roman" pitchFamily="18" charset="0"/>
              </a:rPr>
              <a:t>variables, coefficients, and functions</a:t>
            </a:r>
          </a:p>
          <a:p>
            <a:pPr algn="just">
              <a:buFont typeface="Courier New" pitchFamily="49" charset="0"/>
              <a:buChar char="o"/>
            </a:pPr>
            <a:r>
              <a:rPr lang="en-US" sz="2400" dirty="0">
                <a:latin typeface="Times New Roman" pitchFamily="18" charset="0"/>
                <a:cs typeface="Times New Roman" pitchFamily="18" charset="0"/>
              </a:rPr>
              <a:t>linear equations such as y=b+w1x1+w2x2</a:t>
            </a:r>
          </a:p>
          <a:p>
            <a:pPr algn="just">
              <a:buFont typeface="Courier New" pitchFamily="49" charset="0"/>
              <a:buChar char="o"/>
            </a:pPr>
            <a:r>
              <a:rPr lang="en-US" sz="2400" dirty="0">
                <a:latin typeface="Times New Roman" pitchFamily="18" charset="0"/>
                <a:cs typeface="Times New Roman" pitchFamily="18" charset="0"/>
              </a:rPr>
              <a:t>logarithms, and logarithmic equations such as y=</a:t>
            </a:r>
            <a:r>
              <a:rPr lang="en-US" sz="2400" dirty="0" err="1">
                <a:latin typeface="Times New Roman" pitchFamily="18" charset="0"/>
                <a:cs typeface="Times New Roman" pitchFamily="18" charset="0"/>
              </a:rPr>
              <a:t>ln</a:t>
            </a:r>
            <a:r>
              <a:rPr lang="en-US" sz="2400" dirty="0">
                <a:latin typeface="Times New Roman" pitchFamily="18" charset="0"/>
                <a:cs typeface="Times New Roman" pitchFamily="18" charset="0"/>
              </a:rPr>
              <a:t>(1+ez)</a:t>
            </a:r>
          </a:p>
          <a:p>
            <a:pPr algn="just">
              <a:buFont typeface="Courier New" pitchFamily="49" charset="0"/>
              <a:buChar char="o"/>
            </a:pPr>
            <a:r>
              <a:rPr lang="en-US" sz="2400" dirty="0">
                <a:latin typeface="Times New Roman" pitchFamily="18" charset="0"/>
                <a:cs typeface="Times New Roman" pitchFamily="18" charset="0"/>
              </a:rPr>
              <a:t>sigmoid function</a:t>
            </a:r>
          </a:p>
          <a:p>
            <a:pPr algn="just">
              <a:buFont typeface="Wingdings" pitchFamily="2" charset="2"/>
              <a:buChar char="Ø"/>
            </a:pPr>
            <a:r>
              <a:rPr lang="en-US" sz="2400" b="1" dirty="0">
                <a:latin typeface="Times New Roman" pitchFamily="18" charset="0"/>
                <a:cs typeface="Times New Roman" pitchFamily="18" charset="0"/>
              </a:rPr>
              <a:t>Linear algebra</a:t>
            </a:r>
          </a:p>
          <a:p>
            <a:pPr algn="just">
              <a:buFont typeface="Courier New" pitchFamily="49" charset="0"/>
              <a:buChar char="o"/>
            </a:pPr>
            <a:r>
              <a:rPr lang="en-US" sz="2400" dirty="0">
                <a:latin typeface="Times New Roman" pitchFamily="18" charset="0"/>
                <a:cs typeface="Times New Roman" pitchFamily="18" charset="0"/>
              </a:rPr>
              <a:t>tensor and tensor rank</a:t>
            </a:r>
          </a:p>
          <a:p>
            <a:pPr algn="just">
              <a:buFont typeface="Courier New" pitchFamily="49" charset="0"/>
              <a:buChar char="o"/>
            </a:pPr>
            <a:r>
              <a:rPr lang="en-US" sz="2400" dirty="0">
                <a:latin typeface="Times New Roman" pitchFamily="18" charset="0"/>
                <a:cs typeface="Times New Roman" pitchFamily="18" charset="0"/>
              </a:rPr>
              <a:t>matrix multiplication</a:t>
            </a:r>
          </a:p>
          <a:p>
            <a:pPr algn="just">
              <a:buFont typeface="Courier New" pitchFamily="49" charset="0"/>
              <a:buChar char="o"/>
            </a:pPr>
            <a:endParaRPr lang="en-US" sz="24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endParaRPr lang="en-US" sz="1800" dirty="0"/>
          </a:p>
        </p:txBody>
      </p:sp>
      <p:sp>
        <p:nvSpPr>
          <p:cNvPr id="4" name="Date Placeholder 3"/>
          <p:cNvSpPr>
            <a:spLocks noGrp="1"/>
          </p:cNvSpPr>
          <p:nvPr>
            <p:ph type="dt" sz="half" idx="10"/>
          </p:nvPr>
        </p:nvSpPr>
        <p:spPr/>
        <p:txBody>
          <a:bodyPr/>
          <a:lstStyle/>
          <a:p>
            <a:fld id="{86B94F3D-2ECA-463A-A40E-8FCD1DDDEC02}" type="datetime1">
              <a:rPr lang="en-US" smtClean="0"/>
              <a:t>2/8/2022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latin typeface="Times New Roman" pitchFamily="18" charset="0"/>
                <a:cs typeface="Times New Roman" pitchFamily="18" charset="0"/>
              </a:rPr>
              <a:t>Prerequisite </a:t>
            </a:r>
          </a:p>
        </p:txBody>
      </p:sp>
      <p:sp>
        <p:nvSpPr>
          <p:cNvPr id="9" name="Footer Placeholder 4"/>
          <p:cNvSpPr>
            <a:spLocks noGrp="1"/>
          </p:cNvSpPr>
          <p:nvPr>
            <p:ph type="ftr" sz="quarter" idx="11"/>
          </p:nvPr>
        </p:nvSpPr>
        <p:spPr>
          <a:xfrm>
            <a:off x="1981200" y="6356350"/>
            <a:ext cx="5562600" cy="365125"/>
          </a:xfrm>
        </p:spPr>
        <p:txBody>
          <a:bodyPr/>
          <a:lstStyle/>
          <a:p>
            <a:r>
              <a:rPr lang="en-US"/>
              <a:t>Alisha Sikri                 ACSML0401                                    unit-5</a:t>
            </a:r>
            <a:endParaRPr lang="en-US"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4097781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68B2334F-AE28-45B1-926D-F20166C86EC3}"/>
              </a:ext>
            </a:extLst>
          </p:cNvPr>
          <p:cNvSpPr>
            <a:spLocks noGrp="1"/>
          </p:cNvSpPr>
          <p:nvPr>
            <p:ph type="title"/>
          </p:nvPr>
        </p:nvSpPr>
        <p:spPr>
          <a:xfrm>
            <a:off x="457200" y="131763"/>
            <a:ext cx="8229600" cy="1143000"/>
          </a:xfrm>
        </p:spPr>
        <p:txBody>
          <a:bodyPr>
            <a:normAutofit fontScale="90000"/>
          </a:bodyPr>
          <a:lstStyle/>
          <a:p>
            <a:br>
              <a:rPr lang="en-US" altLang="en-US">
                <a:latin typeface="Times New Roman" panose="02020603050405020304" pitchFamily="18" charset="0"/>
                <a:cs typeface="Times New Roman" panose="02020603050405020304" pitchFamily="18" charset="0"/>
              </a:rPr>
            </a:br>
            <a:r>
              <a:rPr lang="en-US" altLang="en-US">
                <a:latin typeface="Times New Roman" panose="02020603050405020304" pitchFamily="18" charset="0"/>
                <a:cs typeface="Times New Roman" panose="02020603050405020304" pitchFamily="18" charset="0"/>
              </a:rPr>
              <a:t>Faculty Profile</a:t>
            </a:r>
          </a:p>
        </p:txBody>
      </p:sp>
      <p:sp>
        <p:nvSpPr>
          <p:cNvPr id="3" name="Content Placeholder 2">
            <a:extLst>
              <a:ext uri="{FF2B5EF4-FFF2-40B4-BE49-F238E27FC236}">
                <a16:creationId xmlns:a16="http://schemas.microsoft.com/office/drawing/2014/main" id="{660738E0-E29B-423C-B7AC-8080E21B0F74}"/>
              </a:ext>
            </a:extLst>
          </p:cNvPr>
          <p:cNvSpPr>
            <a:spLocks noGrp="1"/>
          </p:cNvSpPr>
          <p:nvPr>
            <p:ph idx="1"/>
          </p:nvPr>
        </p:nvSpPr>
        <p:spPr>
          <a:xfrm>
            <a:off x="152400" y="1323975"/>
            <a:ext cx="8839200" cy="5153025"/>
          </a:xfrm>
        </p:spPr>
        <p:txBody>
          <a:bodyPr>
            <a:normAutofit/>
          </a:bodyPr>
          <a:lstStyle/>
          <a:p>
            <a:pPr algn="just">
              <a:buFont typeface="Wingdings" panose="05000000000000000000" pitchFamily="2" charset="2"/>
              <a:buChar char="Ø"/>
              <a:defRPr/>
            </a:pPr>
            <a:r>
              <a:rPr lang="en-US" sz="2400" dirty="0">
                <a:cs typeface="Times New Roman" panose="02020603050405020304" pitchFamily="18" charset="0"/>
              </a:rPr>
              <a:t>Name: Alisha Sikri</a:t>
            </a:r>
          </a:p>
          <a:p>
            <a:pPr algn="just">
              <a:buFont typeface="Wingdings" panose="05000000000000000000" pitchFamily="2" charset="2"/>
              <a:buChar char="Ø"/>
              <a:defRPr/>
            </a:pPr>
            <a:r>
              <a:rPr lang="en-US" sz="2400" dirty="0">
                <a:cs typeface="Times New Roman" panose="02020603050405020304" pitchFamily="18" charset="0"/>
              </a:rPr>
              <a:t>Qualification: PhD (Pursuing)</a:t>
            </a:r>
          </a:p>
          <a:p>
            <a:pPr algn="just">
              <a:buFont typeface="Wingdings" panose="05000000000000000000" pitchFamily="2" charset="2"/>
              <a:buChar char="Ø"/>
              <a:defRPr/>
            </a:pPr>
            <a:r>
              <a:rPr lang="en-US" sz="2400" dirty="0">
                <a:cs typeface="Times New Roman" panose="02020603050405020304" pitchFamily="18" charset="0"/>
              </a:rPr>
              <a:t>Specialization Areas: Machine Learning, Artificial Intelligence</a:t>
            </a:r>
          </a:p>
          <a:p>
            <a:pPr algn="just">
              <a:buFont typeface="Wingdings" panose="05000000000000000000" pitchFamily="2" charset="2"/>
              <a:buChar char="Ø"/>
              <a:defRPr/>
            </a:pPr>
            <a:endParaRPr lang="en-US" sz="2400" dirty="0">
              <a:cs typeface="Times New Roman" panose="02020603050405020304" pitchFamily="18" charset="0"/>
            </a:endParaRPr>
          </a:p>
          <a:p>
            <a:pPr algn="just">
              <a:buFont typeface="Wingdings" panose="05000000000000000000" pitchFamily="2" charset="2"/>
              <a:buChar char="Ø"/>
              <a:defRPr/>
            </a:pPr>
            <a:endParaRPr lang="en-US" dirty="0">
              <a:latin typeface="+mj-lt"/>
            </a:endParaRPr>
          </a:p>
          <a:p>
            <a:pPr>
              <a:defRPr/>
            </a:pPr>
            <a:endParaRPr lang="en-US" dirty="0">
              <a:latin typeface="+mj-lt"/>
            </a:endParaRPr>
          </a:p>
          <a:p>
            <a:pPr>
              <a:defRPr/>
            </a:pPr>
            <a:endParaRPr lang="en-US" dirty="0"/>
          </a:p>
          <a:p>
            <a:pPr>
              <a:defRPr/>
            </a:pPr>
            <a:endParaRPr lang="en-US" dirty="0"/>
          </a:p>
        </p:txBody>
      </p:sp>
      <p:sp>
        <p:nvSpPr>
          <p:cNvPr id="4" name="Date Placeholder 3">
            <a:extLst>
              <a:ext uri="{FF2B5EF4-FFF2-40B4-BE49-F238E27FC236}">
                <a16:creationId xmlns:a16="http://schemas.microsoft.com/office/drawing/2014/main" id="{23320B4F-1FAF-4F43-AEDD-4DA5B943F320}"/>
              </a:ext>
            </a:extLst>
          </p:cNvPr>
          <p:cNvSpPr>
            <a:spLocks noGrp="1"/>
          </p:cNvSpPr>
          <p:nvPr>
            <p:ph type="dt" sz="quarter" idx="10"/>
          </p:nvPr>
        </p:nvSpPr>
        <p:spPr/>
        <p:txBody>
          <a:bodyPr/>
          <a:lstStyle/>
          <a:p>
            <a:pPr>
              <a:defRPr/>
            </a:pPr>
            <a:fld id="{EC14437D-0D31-4663-9D12-C83D4FD89A24}" type="datetime3">
              <a:rPr lang="en-US"/>
              <a:pPr>
                <a:defRPr/>
              </a:pPr>
              <a:t>8 February 2022</a:t>
            </a:fld>
            <a:endParaRPr lang="en-US" dirty="0"/>
          </a:p>
        </p:txBody>
      </p:sp>
      <p:sp>
        <p:nvSpPr>
          <p:cNvPr id="5" name="Footer Placeholder 4">
            <a:extLst>
              <a:ext uri="{FF2B5EF4-FFF2-40B4-BE49-F238E27FC236}">
                <a16:creationId xmlns:a16="http://schemas.microsoft.com/office/drawing/2014/main" id="{3C1C7D2B-1126-4523-B306-8819139EC4C9}"/>
              </a:ext>
            </a:extLst>
          </p:cNvPr>
          <p:cNvSpPr>
            <a:spLocks noGrp="1"/>
          </p:cNvSpPr>
          <p:nvPr>
            <p:ph type="ftr" sz="quarter" idx="11"/>
          </p:nvPr>
        </p:nvSpPr>
        <p:spPr>
          <a:xfrm>
            <a:off x="3124200" y="6356350"/>
            <a:ext cx="4495800" cy="365125"/>
          </a:xfrm>
        </p:spPr>
        <p:txBody>
          <a:bodyPr/>
          <a:lstStyle/>
          <a:p>
            <a:pPr>
              <a:defRPr/>
            </a:pPr>
            <a:r>
              <a:rPr lang="fi-FI"/>
              <a:t>Alisha Sikri ACSML0401                             Unit 01</a:t>
            </a:r>
            <a:endParaRPr lang="en-US" dirty="0"/>
          </a:p>
        </p:txBody>
      </p:sp>
      <p:sp>
        <p:nvSpPr>
          <p:cNvPr id="12294" name="Slide Number Placeholder 5">
            <a:extLst>
              <a:ext uri="{FF2B5EF4-FFF2-40B4-BE49-F238E27FC236}">
                <a16:creationId xmlns:a16="http://schemas.microsoft.com/office/drawing/2014/main" id="{0B680DBC-3E27-4F58-A962-8013E9C3632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25FC4C8-D732-4149-B3F9-BFAF82E8FCE5}" type="slidenum">
              <a:rPr lang="en-US" altLang="en-US" sz="1200">
                <a:solidFill>
                  <a:srgbClr val="898989"/>
                </a:solidFill>
              </a:rPr>
              <a:pPr>
                <a:spcBef>
                  <a:spcPct val="0"/>
                </a:spcBef>
                <a:buFontTx/>
                <a:buNone/>
              </a:pPr>
              <a:t>2</a:t>
            </a:fld>
            <a:endParaRPr lang="en-US" altLang="en-US" sz="1200">
              <a:solidFill>
                <a:srgbClr val="898989"/>
              </a:solidFill>
            </a:endParaRPr>
          </a:p>
        </p:txBody>
      </p:sp>
      <p:pic>
        <p:nvPicPr>
          <p:cNvPr id="8" name="Picture 2" descr="E:\NIET\Project\xLogo11.png.pagespeed.ic.pydHLuCQEZ.png">
            <a:extLst>
              <a:ext uri="{FF2B5EF4-FFF2-40B4-BE49-F238E27FC236}">
                <a16:creationId xmlns:a16="http://schemas.microsoft.com/office/drawing/2014/main" id="{8B742539-5209-4FFB-AE7D-28BEA48542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C4B1F5CE-E7F7-49FB-9273-97A8698C9B0B}"/>
              </a:ext>
            </a:extLst>
          </p:cNvPr>
          <p:cNvSpPr txBox="1">
            <a:spLocks/>
          </p:cNvSpPr>
          <p:nvPr/>
        </p:nvSpPr>
        <p:spPr>
          <a:xfrm>
            <a:off x="1371600" y="0"/>
            <a:ext cx="5867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solidFill>
                  <a:prstClr val="black"/>
                </a:solidFill>
              </a:rPr>
              <a:t>Noida Institute of Engineering and Technology, Greater Noida</a:t>
            </a:r>
          </a:p>
        </p:txBody>
      </p:sp>
      <p:pic>
        <p:nvPicPr>
          <p:cNvPr id="12297" name="Picture 9">
            <a:extLst>
              <a:ext uri="{FF2B5EF4-FFF2-40B4-BE49-F238E27FC236}">
                <a16:creationId xmlns:a16="http://schemas.microsoft.com/office/drawing/2014/main" id="{7DE6855F-F35B-4948-81F8-D320CE317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63"/>
            <a:ext cx="12954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5">
            <a:extLst>
              <a:ext uri="{FF2B5EF4-FFF2-40B4-BE49-F238E27FC236}">
                <a16:creationId xmlns:a16="http://schemas.microsoft.com/office/drawing/2014/main" id="{71A108A4-D695-44CA-99E6-22A9F93CFA74}"/>
              </a:ext>
            </a:extLst>
          </p:cNvPr>
          <p:cNvGraphicFramePr>
            <a:graphicFrameLocks noGrp="1"/>
          </p:cNvGraphicFramePr>
          <p:nvPr/>
        </p:nvGraphicFramePr>
        <p:xfrm>
          <a:off x="990600" y="3124200"/>
          <a:ext cx="6096000" cy="213360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288745619"/>
                    </a:ext>
                  </a:extLst>
                </a:gridCol>
                <a:gridCol w="2997200">
                  <a:extLst>
                    <a:ext uri="{9D8B030D-6E8A-4147-A177-3AD203B41FA5}">
                      <a16:colId xmlns:a16="http://schemas.microsoft.com/office/drawing/2014/main" val="3302548999"/>
                    </a:ext>
                  </a:extLst>
                </a:gridCol>
                <a:gridCol w="2032000">
                  <a:extLst>
                    <a:ext uri="{9D8B030D-6E8A-4147-A177-3AD203B41FA5}">
                      <a16:colId xmlns:a16="http://schemas.microsoft.com/office/drawing/2014/main" val="1081343251"/>
                    </a:ext>
                  </a:extLst>
                </a:gridCol>
              </a:tblGrid>
              <a:tr h="533400">
                <a:tc>
                  <a:txBody>
                    <a:bodyPr/>
                    <a:lstStyle/>
                    <a:p>
                      <a:r>
                        <a:rPr lang="en-IN" dirty="0"/>
                        <a:t>COURSE</a:t>
                      </a:r>
                    </a:p>
                  </a:txBody>
                  <a:tcPr/>
                </a:tc>
                <a:tc>
                  <a:txBody>
                    <a:bodyPr/>
                    <a:lstStyle/>
                    <a:p>
                      <a:r>
                        <a:rPr lang="en-IN" dirty="0"/>
                        <a:t>BOARD/UNIVERSITY</a:t>
                      </a:r>
                    </a:p>
                  </a:txBody>
                  <a:tcPr/>
                </a:tc>
                <a:tc>
                  <a:txBody>
                    <a:bodyPr/>
                    <a:lstStyle/>
                    <a:p>
                      <a:r>
                        <a:rPr lang="en-IN" dirty="0"/>
                        <a:t>YEAR OF PASSING</a:t>
                      </a:r>
                    </a:p>
                  </a:txBody>
                  <a:tcPr/>
                </a:tc>
                <a:extLst>
                  <a:ext uri="{0D108BD9-81ED-4DB2-BD59-A6C34878D82A}">
                    <a16:rowId xmlns:a16="http://schemas.microsoft.com/office/drawing/2014/main" val="2252955430"/>
                  </a:ext>
                </a:extLst>
              </a:tr>
              <a:tr h="533400">
                <a:tc>
                  <a:txBody>
                    <a:bodyPr/>
                    <a:lstStyle/>
                    <a:p>
                      <a:r>
                        <a:rPr lang="en-IN" dirty="0"/>
                        <a:t>PhD</a:t>
                      </a:r>
                    </a:p>
                  </a:txBody>
                  <a:tcPr/>
                </a:tc>
                <a:tc>
                  <a:txBody>
                    <a:bodyPr/>
                    <a:lstStyle/>
                    <a:p>
                      <a:r>
                        <a:rPr lang="en-IN" dirty="0"/>
                        <a:t>SRM University, NCR</a:t>
                      </a:r>
                    </a:p>
                  </a:txBody>
                  <a:tcPr/>
                </a:tc>
                <a:tc>
                  <a:txBody>
                    <a:bodyPr/>
                    <a:lstStyle/>
                    <a:p>
                      <a:r>
                        <a:rPr lang="en-IN" dirty="0"/>
                        <a:t>Pursuing</a:t>
                      </a:r>
                    </a:p>
                  </a:txBody>
                  <a:tcPr/>
                </a:tc>
                <a:extLst>
                  <a:ext uri="{0D108BD9-81ED-4DB2-BD59-A6C34878D82A}">
                    <a16:rowId xmlns:a16="http://schemas.microsoft.com/office/drawing/2014/main" val="1505131232"/>
                  </a:ext>
                </a:extLst>
              </a:tr>
              <a:tr h="533400">
                <a:tc>
                  <a:txBody>
                    <a:bodyPr/>
                    <a:lstStyle/>
                    <a:p>
                      <a:r>
                        <a:rPr lang="en-IN" dirty="0" err="1"/>
                        <a:t>M.Tech</a:t>
                      </a:r>
                      <a:endParaRPr lang="en-IN" dirty="0"/>
                    </a:p>
                  </a:txBody>
                  <a:tcPr/>
                </a:tc>
                <a:tc>
                  <a:txBody>
                    <a:bodyPr/>
                    <a:lstStyle/>
                    <a:p>
                      <a:r>
                        <a:rPr lang="en-IN" dirty="0"/>
                        <a:t>DCRUST University, Murthal</a:t>
                      </a:r>
                    </a:p>
                  </a:txBody>
                  <a:tcPr/>
                </a:tc>
                <a:tc>
                  <a:txBody>
                    <a:bodyPr/>
                    <a:lstStyle/>
                    <a:p>
                      <a:r>
                        <a:rPr lang="en-IN" dirty="0"/>
                        <a:t>2016</a:t>
                      </a:r>
                    </a:p>
                  </a:txBody>
                  <a:tcPr/>
                </a:tc>
                <a:extLst>
                  <a:ext uri="{0D108BD9-81ED-4DB2-BD59-A6C34878D82A}">
                    <a16:rowId xmlns:a16="http://schemas.microsoft.com/office/drawing/2014/main" val="754660683"/>
                  </a:ext>
                </a:extLst>
              </a:tr>
              <a:tr h="533400">
                <a:tc>
                  <a:txBody>
                    <a:bodyPr/>
                    <a:lstStyle/>
                    <a:p>
                      <a:r>
                        <a:rPr lang="en-IN" dirty="0" err="1"/>
                        <a:t>B.Tech</a:t>
                      </a:r>
                      <a:endParaRPr lang="en-IN" dirty="0"/>
                    </a:p>
                  </a:txBody>
                  <a:tcPr/>
                </a:tc>
                <a:tc>
                  <a:txBody>
                    <a:bodyPr/>
                    <a:lstStyle/>
                    <a:p>
                      <a:r>
                        <a:rPr lang="en-IN" dirty="0"/>
                        <a:t>MDU, Rohtak</a:t>
                      </a:r>
                    </a:p>
                  </a:txBody>
                  <a:tcPr/>
                </a:tc>
                <a:tc>
                  <a:txBody>
                    <a:bodyPr/>
                    <a:lstStyle/>
                    <a:p>
                      <a:r>
                        <a:rPr lang="en-IN" dirty="0"/>
                        <a:t>2014</a:t>
                      </a:r>
                    </a:p>
                  </a:txBody>
                  <a:tcPr/>
                </a:tc>
                <a:extLst>
                  <a:ext uri="{0D108BD9-81ED-4DB2-BD59-A6C34878D82A}">
                    <a16:rowId xmlns:a16="http://schemas.microsoft.com/office/drawing/2014/main" val="2584699801"/>
                  </a:ext>
                </a:extLst>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Font typeface="Wingdings" pitchFamily="2" charset="2"/>
              <a:buChar char="Ø"/>
            </a:pPr>
            <a:r>
              <a:rPr lang="en-US" sz="2400" b="1" dirty="0">
                <a:latin typeface="Times New Roman" pitchFamily="18" charset="0"/>
                <a:cs typeface="Times New Roman" pitchFamily="18" charset="0"/>
              </a:rPr>
              <a:t>Trigonometry</a:t>
            </a:r>
          </a:p>
          <a:p>
            <a:pPr algn="just">
              <a:buNone/>
            </a:pPr>
            <a:r>
              <a:rPr lang="en-US" sz="2400" dirty="0">
                <a:latin typeface="Times New Roman" pitchFamily="18" charset="0"/>
                <a:cs typeface="Times New Roman" pitchFamily="18" charset="0"/>
              </a:rPr>
              <a:t>    Tan h (discussed as an activation function; no prior knowledge needed)</a:t>
            </a:r>
          </a:p>
          <a:p>
            <a:pPr algn="just">
              <a:buFont typeface="Wingdings" pitchFamily="2" charset="2"/>
              <a:buChar char="Ø"/>
            </a:pPr>
            <a:r>
              <a:rPr lang="en-US" sz="2400" b="1" dirty="0">
                <a:latin typeface="Times New Roman" pitchFamily="18" charset="0"/>
                <a:cs typeface="Times New Roman" pitchFamily="18" charset="0"/>
              </a:rPr>
              <a:t>Calculus (optional, for advanced topics)</a:t>
            </a:r>
          </a:p>
          <a:p>
            <a:pPr algn="just">
              <a:buFont typeface="Courier New" pitchFamily="49" charset="0"/>
              <a:buChar char="o"/>
            </a:pPr>
            <a:r>
              <a:rPr lang="en-US" sz="2400" dirty="0">
                <a:latin typeface="Times New Roman" pitchFamily="18" charset="0"/>
                <a:cs typeface="Times New Roman" pitchFamily="18" charset="0"/>
              </a:rPr>
              <a:t>concept of a derivative (you won't have to actually calculate derivatives)</a:t>
            </a:r>
          </a:p>
          <a:p>
            <a:pPr algn="just">
              <a:buFont typeface="Courier New" pitchFamily="49" charset="0"/>
              <a:buChar char="o"/>
            </a:pPr>
            <a:r>
              <a:rPr lang="en-US" sz="2400" dirty="0">
                <a:latin typeface="Times New Roman" pitchFamily="18" charset="0"/>
                <a:cs typeface="Times New Roman" pitchFamily="18" charset="0"/>
              </a:rPr>
              <a:t>gradient or slope</a:t>
            </a:r>
          </a:p>
          <a:p>
            <a:pPr algn="just">
              <a:buFont typeface="Courier New" pitchFamily="49" charset="0"/>
              <a:buChar char="o"/>
            </a:pPr>
            <a:r>
              <a:rPr lang="en-US" sz="2400" dirty="0">
                <a:latin typeface="Times New Roman" pitchFamily="18" charset="0"/>
                <a:cs typeface="Times New Roman" pitchFamily="18" charset="0"/>
              </a:rPr>
              <a:t>partial derivatives (which are closely related to gradients)</a:t>
            </a:r>
          </a:p>
          <a:p>
            <a:pPr algn="just">
              <a:buFont typeface="Courier New" pitchFamily="49" charset="0"/>
              <a:buChar char="o"/>
            </a:pPr>
            <a:r>
              <a:rPr lang="en-US" sz="2400" dirty="0">
                <a:latin typeface="Times New Roman" pitchFamily="18" charset="0"/>
                <a:cs typeface="Times New Roman" pitchFamily="18" charset="0"/>
              </a:rPr>
              <a:t>chain rule (for a full understanding of the </a:t>
            </a:r>
            <a:r>
              <a:rPr lang="en-US" sz="2400" dirty="0" err="1">
                <a:latin typeface="Times New Roman" pitchFamily="18" charset="0"/>
                <a:cs typeface="Times New Roman" pitchFamily="18" charset="0"/>
              </a:rPr>
              <a:t>backpropagation</a:t>
            </a:r>
            <a:r>
              <a:rPr lang="en-US" sz="2400" dirty="0">
                <a:latin typeface="Times New Roman" pitchFamily="18" charset="0"/>
                <a:cs typeface="Times New Roman" pitchFamily="18" charset="0"/>
              </a:rPr>
              <a:t> algorithm for training neural networks)</a:t>
            </a:r>
          </a:p>
          <a:p>
            <a:pPr algn="just">
              <a:buNone/>
            </a:pPr>
            <a:endParaRPr lang="en-US" sz="24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endParaRPr lang="en-US" sz="1800" dirty="0"/>
          </a:p>
        </p:txBody>
      </p:sp>
      <p:sp>
        <p:nvSpPr>
          <p:cNvPr id="4" name="Date Placeholder 3"/>
          <p:cNvSpPr>
            <a:spLocks noGrp="1"/>
          </p:cNvSpPr>
          <p:nvPr>
            <p:ph type="dt" sz="half" idx="10"/>
          </p:nvPr>
        </p:nvSpPr>
        <p:spPr/>
        <p:txBody>
          <a:bodyPr/>
          <a:lstStyle/>
          <a:p>
            <a:fld id="{6F1CAF49-C48B-43F0-888B-771933B5CCCE}"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3200" dirty="0">
                <a:latin typeface="Times New Roman" pitchFamily="18" charset="0"/>
                <a:cs typeface="Times New Roman" pitchFamily="18" charset="0"/>
              </a:rPr>
              <a:t>Prerequisite </a:t>
            </a:r>
          </a:p>
        </p:txBody>
      </p:sp>
      <p:sp>
        <p:nvSpPr>
          <p:cNvPr id="9" name="Footer Placeholder 4"/>
          <p:cNvSpPr>
            <a:spLocks noGrp="1"/>
          </p:cNvSpPr>
          <p:nvPr>
            <p:ph type="ftr" sz="quarter" idx="11"/>
          </p:nvPr>
        </p:nvSpPr>
        <p:spPr>
          <a:xfrm>
            <a:off x="1981200" y="6356350"/>
            <a:ext cx="5562600" cy="365125"/>
          </a:xfrm>
        </p:spPr>
        <p:txBody>
          <a:bodyPr/>
          <a:lstStyle/>
          <a:p>
            <a:r>
              <a:rPr lang="en-US"/>
              <a:t>Alisha Sikri                 ACSML0401                                    unit-5</a:t>
            </a:r>
            <a:endParaRPr lang="en-US"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189960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None/>
            </a:pPr>
            <a:endParaRPr lang="en-US" sz="1800" dirty="0">
              <a:latin typeface="Times New Roman" pitchFamily="18" charset="0"/>
              <a:cs typeface="Times New Roman" pitchFamily="18" charset="0"/>
            </a:endParaRPr>
          </a:p>
          <a:p>
            <a:pPr algn="just">
              <a:buFont typeface="Wingdings" pitchFamily="2" charset="2"/>
              <a:buChar char="Ø"/>
            </a:pPr>
            <a:r>
              <a:rPr lang="en-US" sz="2400" b="1" dirty="0">
                <a:latin typeface="Times New Roman" pitchFamily="18" charset="0"/>
                <a:cs typeface="Times New Roman" pitchFamily="18" charset="0"/>
              </a:rPr>
              <a:t>Programming language:</a:t>
            </a:r>
          </a:p>
          <a:p>
            <a:pPr algn="just">
              <a:buNone/>
            </a:pPr>
            <a:r>
              <a:rPr lang="en-US" sz="2400" dirty="0">
                <a:latin typeface="Times New Roman" pitchFamily="18" charset="0"/>
                <a:cs typeface="Times New Roman" pitchFamily="18" charset="0"/>
              </a:rPr>
              <a:t>     It is essential to know programming languages like R and Python in order to implement the whole Machine Learning process. Python and R both provide in-built libraries that make it very easy to implement Machine Learning algorithms.</a:t>
            </a:r>
          </a:p>
          <a:p>
            <a:pPr algn="just"/>
            <a:endParaRPr lang="en-US" sz="2400" dirty="0">
              <a:latin typeface="Times New Roman" pitchFamily="18" charset="0"/>
              <a:cs typeface="Times New Roman" pitchFamily="18" charset="0"/>
            </a:endParaRPr>
          </a:p>
          <a:p>
            <a:pPr>
              <a:buNone/>
            </a:pPr>
            <a:endParaRPr lang="en-US" sz="2400" dirty="0"/>
          </a:p>
          <a:p>
            <a:endParaRPr lang="en-US" sz="2400" dirty="0"/>
          </a:p>
        </p:txBody>
      </p:sp>
      <p:sp>
        <p:nvSpPr>
          <p:cNvPr id="4" name="Date Placeholder 3"/>
          <p:cNvSpPr>
            <a:spLocks noGrp="1"/>
          </p:cNvSpPr>
          <p:nvPr>
            <p:ph type="dt" sz="half" idx="10"/>
          </p:nvPr>
        </p:nvSpPr>
        <p:spPr/>
        <p:txBody>
          <a:bodyPr/>
          <a:lstStyle/>
          <a:p>
            <a:fld id="{4117A39E-BD04-44F4-B052-AF9BCE8F4B98}"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Pre-requisite </a:t>
            </a:r>
          </a:p>
        </p:txBody>
      </p:sp>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1088495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800600"/>
          </a:xfrm>
        </p:spPr>
        <p:txBody>
          <a:bodyPr>
            <a:normAutofit/>
          </a:bodyPr>
          <a:lstStyle/>
          <a:p>
            <a:pPr marL="0" marR="69850" indent="0" algn="just">
              <a:buNone/>
            </a:pPr>
            <a:r>
              <a:rPr lang="en-US" sz="2400" b="1" dirty="0">
                <a:effectLst/>
              </a:rPr>
              <a:t>REINFORCEMENT LEARNING:</a:t>
            </a:r>
          </a:p>
          <a:p>
            <a:pPr marL="0" marR="69850" indent="0" algn="just">
              <a:buNone/>
            </a:pPr>
            <a:endParaRPr lang="en-US" sz="2400" b="1" dirty="0">
              <a:effectLst/>
            </a:endParaRPr>
          </a:p>
          <a:p>
            <a:pPr marR="69850" algn="just"/>
            <a:r>
              <a:rPr lang="en-US" sz="2400" dirty="0">
                <a:effectLst/>
              </a:rPr>
              <a:t>Introduction to Reinforcement Learning, </a:t>
            </a:r>
          </a:p>
          <a:p>
            <a:pPr marR="69850" algn="just"/>
            <a:r>
              <a:rPr lang="en-US" sz="2400" dirty="0">
                <a:effectLst/>
              </a:rPr>
              <a:t>Learning Task, </a:t>
            </a:r>
          </a:p>
          <a:p>
            <a:pPr marR="69850" algn="just"/>
            <a:r>
              <a:rPr lang="en-US" sz="2400" dirty="0">
                <a:effectLst/>
              </a:rPr>
              <a:t>Example of Reinforcement Learning in Practice</a:t>
            </a:r>
          </a:p>
          <a:p>
            <a:pPr marR="69850" algn="just"/>
            <a:r>
              <a:rPr lang="en-US" sz="2400" dirty="0">
                <a:effectLst/>
              </a:rPr>
              <a:t>Learning Models for Reinforcement – (Markov Decision process, Q Learning – Q Learning function, </a:t>
            </a:r>
          </a:p>
          <a:p>
            <a:pPr marR="69850" algn="just"/>
            <a:r>
              <a:rPr lang="en-US" sz="2400" dirty="0">
                <a:effectLst/>
              </a:rPr>
              <a:t>Q Learning Algorithm)</a:t>
            </a:r>
          </a:p>
          <a:p>
            <a:pPr marR="69850" algn="just"/>
            <a:r>
              <a:rPr lang="en-US" sz="2400" dirty="0">
                <a:effectLst/>
              </a:rPr>
              <a:t>Application of Reinforcement Learning</a:t>
            </a:r>
          </a:p>
          <a:p>
            <a:pPr marR="69850" algn="just"/>
            <a:r>
              <a:rPr lang="en-US" sz="2400" dirty="0">
                <a:effectLst/>
              </a:rPr>
              <a:t> Introduction to Deep Q Learning.</a:t>
            </a:r>
            <a:endParaRPr lang="en-IN" sz="2400" dirty="0">
              <a:effectLst/>
            </a:endParaRPr>
          </a:p>
          <a:p>
            <a:pPr algn="just">
              <a:buNone/>
            </a:pPr>
            <a:endParaRPr lang="en-US" sz="2400" b="1" dirty="0">
              <a:latin typeface="Times New Roman" pitchFamily="18" charset="0"/>
              <a:cs typeface="Times New Roman" pitchFamily="18" charset="0"/>
            </a:endParaRPr>
          </a:p>
          <a:p>
            <a:pPr algn="just">
              <a:lnSpc>
                <a:spcPct val="150000"/>
              </a:lnSpc>
              <a:buFont typeface="Wingdings" pitchFamily="2" charset="2"/>
              <a:buChar char="Ø"/>
            </a:pPr>
            <a:endParaRPr lang="en-US" sz="24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A2E17247-C153-43A0-BB7F-C91D0D82B5DD}" type="datetime1">
              <a:rPr lang="en-US" smtClean="0"/>
              <a:t>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Contents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Footer Placeholder 12"/>
          <p:cNvSpPr>
            <a:spLocks noGrp="1"/>
          </p:cNvSpPr>
          <p:nvPr>
            <p:ph type="ftr" sz="quarter" idx="11"/>
          </p:nvPr>
        </p:nvSpPr>
        <p:spPr>
          <a:xfrm>
            <a:off x="2057400" y="6356350"/>
            <a:ext cx="5486400" cy="365125"/>
          </a:xfrm>
        </p:spPr>
        <p:txBody>
          <a:bodyPr/>
          <a:lstStyle/>
          <a:p>
            <a:r>
              <a:rPr lang="en-US" b="1">
                <a:solidFill>
                  <a:schemeClr val="tx1"/>
                </a:solidFill>
              </a:rPr>
              <a:t>Alisha Sikri                 ACSML0401                                    unit-5</a:t>
            </a:r>
            <a:endParaRPr lang="en-US" b="1"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800600"/>
          </a:xfrm>
        </p:spPr>
        <p:txBody>
          <a:bodyPr>
            <a:normAutofit/>
          </a:bodyPr>
          <a:lstStyle/>
          <a:p>
            <a:pPr algn="just">
              <a:buNone/>
            </a:pPr>
            <a:r>
              <a:rPr lang="en-US" sz="2400" b="1" dirty="0">
                <a:effectLst/>
              </a:rPr>
              <a:t>GENETIC ALGORITHMS: </a:t>
            </a:r>
          </a:p>
          <a:p>
            <a:pPr algn="just">
              <a:buNone/>
            </a:pPr>
            <a:endParaRPr lang="en-US" sz="2400" b="1" dirty="0">
              <a:effectLst/>
            </a:endParaRPr>
          </a:p>
          <a:p>
            <a:pPr algn="just"/>
            <a:r>
              <a:rPr lang="en-US" sz="2400" dirty="0">
                <a:effectLst/>
              </a:rPr>
              <a:t>Introduction, </a:t>
            </a:r>
          </a:p>
          <a:p>
            <a:pPr algn="just"/>
            <a:r>
              <a:rPr lang="en-US" sz="2400" dirty="0">
                <a:effectLst/>
              </a:rPr>
              <a:t>Components, </a:t>
            </a:r>
          </a:p>
          <a:p>
            <a:pPr algn="just"/>
            <a:r>
              <a:rPr lang="en-US" sz="2400" dirty="0">
                <a:effectLst/>
              </a:rPr>
              <a:t>GA cycle of reproduction,</a:t>
            </a:r>
          </a:p>
          <a:p>
            <a:pPr algn="just"/>
            <a:r>
              <a:rPr lang="en-US" sz="2400" dirty="0">
                <a:effectLst/>
              </a:rPr>
              <a:t>Crossover, Mutation</a:t>
            </a:r>
          </a:p>
          <a:p>
            <a:pPr algn="just"/>
            <a:r>
              <a:rPr lang="en-US" sz="2400" dirty="0">
                <a:effectLst/>
              </a:rPr>
              <a:t>Genetic Programming</a:t>
            </a:r>
            <a:endParaRPr lang="en-US" sz="2400" dirty="0"/>
          </a:p>
          <a:p>
            <a:pPr algn="just"/>
            <a:r>
              <a:rPr lang="en-US" sz="2400" dirty="0">
                <a:effectLst/>
              </a:rPr>
              <a:t>Models of Evolution and Learning,</a:t>
            </a:r>
          </a:p>
          <a:p>
            <a:pPr algn="just"/>
            <a:r>
              <a:rPr lang="en-US" sz="2400" dirty="0">
                <a:effectLst/>
              </a:rPr>
              <a:t> Applications.</a:t>
            </a:r>
            <a:endParaRPr lang="en-IN" sz="2400" dirty="0">
              <a:effectLst/>
              <a:latin typeface="Tinos"/>
              <a:ea typeface="Tinos"/>
              <a:cs typeface="Tinos"/>
            </a:endParaRPr>
          </a:p>
          <a:p>
            <a:pPr algn="just">
              <a:buNone/>
            </a:pPr>
            <a:endParaRPr lang="en-US" sz="2400" b="1"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B6817326-FCCE-42EE-9D12-75C007A36B16}" type="datetime1">
              <a:rPr lang="en-US" smtClean="0"/>
              <a:t>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Contents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Footer Placeholder 12"/>
          <p:cNvSpPr>
            <a:spLocks noGrp="1"/>
          </p:cNvSpPr>
          <p:nvPr>
            <p:ph type="ftr" sz="quarter" idx="11"/>
          </p:nvPr>
        </p:nvSpPr>
        <p:spPr>
          <a:xfrm>
            <a:off x="2057400" y="6356350"/>
            <a:ext cx="5486400" cy="365125"/>
          </a:xfrm>
        </p:spPr>
        <p:txBody>
          <a:bodyPr/>
          <a:lstStyle/>
          <a:p>
            <a:r>
              <a:rPr lang="en-US" b="1">
                <a:solidFill>
                  <a:schemeClr val="tx1"/>
                </a:solidFill>
              </a:rPr>
              <a:t>Alisha Sikri                 ACSML0401                                    unit-5</a:t>
            </a:r>
            <a:endParaRPr lang="en-US" b="1"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724400"/>
          </a:xfrm>
        </p:spPr>
        <p:txBody>
          <a:bodyPr>
            <a:normAutofit fontScale="32500" lnSpcReduction="20000"/>
          </a:bodyPr>
          <a:lstStyle/>
          <a:p>
            <a:pPr algn="just">
              <a:lnSpc>
                <a:spcPct val="120000"/>
              </a:lnSpc>
              <a:buNone/>
            </a:pPr>
            <a:r>
              <a:rPr lang="en-US" sz="7400" dirty="0">
                <a:latin typeface="Times New Roman" pitchFamily="18" charset="0"/>
                <a:cs typeface="Times New Roman" pitchFamily="18" charset="0"/>
              </a:rPr>
              <a:t>Mainly the unit’s objectives are: </a:t>
            </a:r>
          </a:p>
          <a:p>
            <a:pPr algn="just">
              <a:lnSpc>
                <a:spcPct val="120000"/>
              </a:lnSpc>
              <a:buNone/>
            </a:pPr>
            <a:endParaRPr lang="en-US" sz="7400" dirty="0">
              <a:latin typeface="Times New Roman" pitchFamily="18" charset="0"/>
              <a:cs typeface="Times New Roman" pitchFamily="18" charset="0"/>
            </a:endParaRPr>
          </a:p>
          <a:p>
            <a:pPr algn="just">
              <a:lnSpc>
                <a:spcPct val="120000"/>
              </a:lnSpc>
              <a:buFont typeface="Wingdings" pitchFamily="2" charset="2"/>
              <a:buChar char="Ø"/>
            </a:pPr>
            <a:r>
              <a:rPr lang="en-US" sz="7400" dirty="0">
                <a:latin typeface="Times New Roman" pitchFamily="18" charset="0"/>
                <a:cs typeface="Times New Roman" pitchFamily="18" charset="0"/>
              </a:rPr>
              <a:t>Conceptualization and summarization of reinforcement learning: To introduce students to the learning tasks and techniques with the help of example based on game (Q learning).</a:t>
            </a:r>
          </a:p>
          <a:p>
            <a:pPr algn="just">
              <a:lnSpc>
                <a:spcPct val="120000"/>
              </a:lnSpc>
              <a:buFont typeface="Wingdings" pitchFamily="2" charset="2"/>
              <a:buChar char="Ø"/>
            </a:pPr>
            <a:r>
              <a:rPr lang="en-US" sz="7400" dirty="0">
                <a:latin typeface="Times New Roman" pitchFamily="18" charset="0"/>
                <a:cs typeface="Times New Roman" pitchFamily="18" charset="0"/>
              </a:rPr>
              <a:t>The unit introduces a number of popular optimization methods used in genetic algorithms.</a:t>
            </a:r>
          </a:p>
          <a:p>
            <a:pPr algn="just">
              <a:lnSpc>
                <a:spcPct val="120000"/>
              </a:lnSpc>
              <a:buFont typeface="Wingdings" pitchFamily="2" charset="2"/>
              <a:buChar char="Ø"/>
            </a:pPr>
            <a:r>
              <a:rPr lang="en-US" sz="7400" dirty="0">
                <a:latin typeface="Times New Roman" pitchFamily="18" charset="0"/>
                <a:cs typeface="Times New Roman" pitchFamily="18" charset="0"/>
              </a:rPr>
              <a:t> Introducing the working principles of GAs, present GA applications/case studies from a wide variety of engineering problems. </a:t>
            </a:r>
          </a:p>
          <a:p>
            <a:pPr algn="just">
              <a:lnSpc>
                <a:spcPct val="120000"/>
              </a:lnSpc>
              <a:buFont typeface="Wingdings" pitchFamily="2" charset="2"/>
              <a:buChar char="Ø"/>
            </a:pPr>
            <a:endParaRPr lang="en-US" sz="7400" dirty="0">
              <a:latin typeface="Times New Roman" pitchFamily="18" charset="0"/>
              <a:cs typeface="Times New Roman" pitchFamily="18" charset="0"/>
            </a:endParaRPr>
          </a:p>
          <a:p>
            <a:pPr>
              <a:buNone/>
            </a:pPr>
            <a:endParaRPr lang="en-US" sz="5100" dirty="0">
              <a:latin typeface="Times New Roman" pitchFamily="18" charset="0"/>
              <a:cs typeface="Times New Roman" pitchFamily="18" charset="0"/>
            </a:endParaRPr>
          </a:p>
          <a:p>
            <a:endParaRPr lang="en-US" sz="51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89E12CD-84E6-471B-9F25-8B0DB3A1736B}"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3200" b="1" dirty="0">
                <a:latin typeface="Times New Roman" pitchFamily="18" charset="0"/>
                <a:cs typeface="Times New Roman" pitchFamily="18" charset="0"/>
              </a:rPr>
              <a:t>Objectives of Unit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1981200" y="6248400"/>
            <a:ext cx="5562600" cy="365125"/>
          </a:xfrm>
        </p:spPr>
        <p:txBody>
          <a:bodyPr/>
          <a:lstStyle/>
          <a:p>
            <a:r>
              <a:rPr lang="en-US"/>
              <a:t>Alisha Sikri                 ACSML0401                                    unit-5</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724400"/>
          </a:xfrm>
        </p:spPr>
        <p:txBody>
          <a:bodyPr>
            <a:normAutofit/>
          </a:bodyPr>
          <a:lstStyle/>
          <a:p>
            <a:pPr algn="just">
              <a:buNone/>
            </a:pPr>
            <a:r>
              <a:rPr lang="en-US" sz="2200" dirty="0">
                <a:latin typeface="Times New Roman" pitchFamily="18" charset="0"/>
                <a:cs typeface="Times New Roman" pitchFamily="18" charset="0"/>
              </a:rPr>
              <a:t>     </a:t>
            </a:r>
            <a:r>
              <a:rPr lang="en-US" sz="2600" dirty="0">
                <a:latin typeface="Times New Roman" pitchFamily="18" charset="0"/>
                <a:cs typeface="Times New Roman" pitchFamily="18" charset="0"/>
              </a:rPr>
              <a:t>At the end of the course the students should be able to design and implement machine learning solutions to classification, regression, and clustering problems.</a:t>
            </a:r>
          </a:p>
          <a:p>
            <a:pPr algn="just">
              <a:buNone/>
            </a:pPr>
            <a:endParaRPr lang="en-US" sz="2600" dirty="0">
              <a:latin typeface="Times New Roman" pitchFamily="18" charset="0"/>
              <a:cs typeface="Times New Roman" pitchFamily="18" charset="0"/>
            </a:endParaRPr>
          </a:p>
          <a:p>
            <a:pPr algn="just">
              <a:buFont typeface="Wingdings" pitchFamily="2" charset="2"/>
              <a:buChar char="Ø"/>
            </a:pPr>
            <a:r>
              <a:rPr lang="en-US" sz="2600" dirty="0">
                <a:latin typeface="Times New Roman" pitchFamily="18" charset="0"/>
                <a:cs typeface="Times New Roman" pitchFamily="18" charset="0"/>
              </a:rPr>
              <a:t>Illustrate the steps involved in designing a self machine learning algorithm.</a:t>
            </a:r>
          </a:p>
          <a:p>
            <a:pPr algn="just">
              <a:buNone/>
            </a:pPr>
            <a:endParaRPr lang="en-US" sz="2600" dirty="0">
              <a:latin typeface="Times New Roman" pitchFamily="18" charset="0"/>
              <a:cs typeface="Times New Roman" pitchFamily="18" charset="0"/>
            </a:endParaRPr>
          </a:p>
          <a:p>
            <a:pPr algn="just">
              <a:buFont typeface="Wingdings" pitchFamily="2" charset="2"/>
              <a:buChar char="Ø"/>
            </a:pPr>
            <a:r>
              <a:rPr lang="en-US" sz="2600" dirty="0">
                <a:latin typeface="Times New Roman" pitchFamily="18" charset="0"/>
                <a:cs typeface="Times New Roman" pitchFamily="18" charset="0"/>
              </a:rPr>
              <a:t>Construct optimization algorithms using genetic algorithm for complex applications.</a:t>
            </a:r>
          </a:p>
          <a:p>
            <a:pPr algn="just">
              <a:buFont typeface="Wingdings" pitchFamily="2" charset="2"/>
              <a:buChar char="Ø"/>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1372FC8-2370-425C-894E-02D7056B6F86}"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Unit Outcomes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1981200" y="6248400"/>
            <a:ext cx="5562600" cy="365125"/>
          </a:xfrm>
        </p:spPr>
        <p:txBody>
          <a:bodyPr/>
          <a:lstStyle/>
          <a:p>
            <a:r>
              <a:rPr lang="en-US"/>
              <a:t>Alisha Sikri                 ACSML0401                                    unit-5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800600"/>
          </a:xfrm>
        </p:spPr>
        <p:txBody>
          <a:bodyPr>
            <a:normAutofit/>
          </a:bodyPr>
          <a:lstStyle/>
          <a:p>
            <a:pPr algn="just">
              <a:buNone/>
            </a:pPr>
            <a:r>
              <a:rPr lang="en-US" sz="2400" b="1" dirty="0">
                <a:latin typeface="Times New Roman" pitchFamily="18" charset="0"/>
                <a:cs typeface="Times New Roman" pitchFamily="18" charset="0"/>
              </a:rPr>
              <a:t>GENETIC  ALGORITHMS: </a:t>
            </a:r>
          </a:p>
          <a:p>
            <a:pPr algn="just">
              <a:buFont typeface="Wingdings" pitchFamily="2" charset="2"/>
              <a:buChar char="Ø"/>
            </a:pPr>
            <a:r>
              <a:rPr lang="en-US" sz="2400" dirty="0">
                <a:latin typeface="Times New Roman" pitchFamily="18" charset="0"/>
                <a:cs typeface="Times New Roman" pitchFamily="18" charset="0"/>
              </a:rPr>
              <a:t>GA-an  illustrative  example (CO5)</a:t>
            </a:r>
          </a:p>
          <a:p>
            <a:pPr algn="just">
              <a:buFont typeface="Wingdings" pitchFamily="2" charset="2"/>
              <a:buChar char="Ø"/>
            </a:pPr>
            <a:r>
              <a:rPr lang="en-US" sz="2400" dirty="0">
                <a:latin typeface="Times New Roman" pitchFamily="18" charset="0"/>
                <a:cs typeface="Times New Roman" pitchFamily="18" charset="0"/>
              </a:rPr>
              <a:t> Hypothesis  space  search (CO5)</a:t>
            </a:r>
          </a:p>
          <a:p>
            <a:pPr algn="just">
              <a:buFont typeface="Wingdings" pitchFamily="2" charset="2"/>
              <a:buChar char="Ø"/>
            </a:pPr>
            <a:r>
              <a:rPr lang="en-US" sz="2400" dirty="0">
                <a:latin typeface="Times New Roman" pitchFamily="18" charset="0"/>
                <a:cs typeface="Times New Roman" pitchFamily="18" charset="0"/>
              </a:rPr>
              <a:t> Genetic Programming (CO5)</a:t>
            </a:r>
          </a:p>
          <a:p>
            <a:pPr algn="just">
              <a:buFont typeface="Wingdings" pitchFamily="2" charset="2"/>
              <a:buChar char="Ø"/>
            </a:pPr>
            <a:r>
              <a:rPr lang="en-US" sz="2400" dirty="0">
                <a:latin typeface="Times New Roman" pitchFamily="18" charset="0"/>
                <a:cs typeface="Times New Roman" pitchFamily="18" charset="0"/>
              </a:rPr>
              <a:t> Models of Evolution and Learning (CO5)</a:t>
            </a:r>
          </a:p>
          <a:p>
            <a:pPr algn="just">
              <a:buFont typeface="Wingdings" pitchFamily="2" charset="2"/>
              <a:buChar char="Ø"/>
            </a:pPr>
            <a:r>
              <a:rPr lang="en-US" sz="2400" dirty="0">
                <a:latin typeface="Times New Roman" pitchFamily="18" charset="0"/>
                <a:cs typeface="Times New Roman" pitchFamily="18" charset="0"/>
              </a:rPr>
              <a:t> Learning first order rules (CO5)</a:t>
            </a:r>
          </a:p>
          <a:p>
            <a:pPr algn="just">
              <a:buFont typeface="Wingdings" pitchFamily="2" charset="2"/>
              <a:buChar char="Ø"/>
            </a:pPr>
            <a:r>
              <a:rPr lang="en-US" sz="2400" dirty="0">
                <a:latin typeface="Times New Roman" pitchFamily="18" charset="0"/>
                <a:cs typeface="Times New Roman" pitchFamily="18" charset="0"/>
              </a:rPr>
              <a:t>sequential covering algorithms (CO5)</a:t>
            </a:r>
          </a:p>
          <a:p>
            <a:pPr algn="just">
              <a:buFont typeface="Wingdings" pitchFamily="2" charset="2"/>
              <a:buChar char="Ø"/>
            </a:pPr>
            <a:r>
              <a:rPr lang="en-US" sz="2400" dirty="0">
                <a:latin typeface="Times New Roman" pitchFamily="18" charset="0"/>
                <a:cs typeface="Times New Roman" pitchFamily="18" charset="0"/>
              </a:rPr>
              <a:t>General to specific beam search (CO5)</a:t>
            </a:r>
          </a:p>
          <a:p>
            <a:pPr algn="just">
              <a:buFont typeface="Wingdings" pitchFamily="2" charset="2"/>
              <a:buChar char="Ø"/>
            </a:pPr>
            <a:endParaRPr lang="en-US" sz="2400" dirty="0">
              <a:latin typeface="Times New Roman" pitchFamily="18" charset="0"/>
              <a:cs typeface="Times New Roman" pitchFamily="18" charset="0"/>
            </a:endParaRPr>
          </a:p>
          <a:p>
            <a:pPr algn="just">
              <a:buNone/>
            </a:pPr>
            <a:endParaRPr lang="en-US" sz="2400" b="1" dirty="0">
              <a:latin typeface="Times New Roman" pitchFamily="18" charset="0"/>
              <a:cs typeface="Times New Roman" pitchFamily="18" charset="0"/>
            </a:endParaRPr>
          </a:p>
          <a:p>
            <a:pPr algn="just">
              <a:lnSpc>
                <a:spcPct val="150000"/>
              </a:lnSpc>
              <a:buFont typeface="Wingdings" pitchFamily="2" charset="2"/>
              <a:buChar char="Ø"/>
            </a:pPr>
            <a:endParaRPr lang="en-US" sz="24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CF2D0A28-8EF5-47AF-B790-7244998DE85F}" type="datetime1">
              <a:rPr lang="en-US" smtClean="0"/>
              <a:t>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itchFamily="18" charset="0"/>
                <a:cs typeface="Times New Roman" pitchFamily="18" charset="0"/>
              </a:rPr>
              <a:t>Topic Mapping with CO</a:t>
            </a:r>
            <a:endPar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Footer Placeholder 12"/>
          <p:cNvSpPr>
            <a:spLocks noGrp="1"/>
          </p:cNvSpPr>
          <p:nvPr>
            <p:ph type="ftr" sz="quarter" idx="11"/>
          </p:nvPr>
        </p:nvSpPr>
        <p:spPr>
          <a:xfrm>
            <a:off x="2057400" y="6356350"/>
            <a:ext cx="5486400" cy="365125"/>
          </a:xfrm>
        </p:spPr>
        <p:txBody>
          <a:bodyPr/>
          <a:lstStyle/>
          <a:p>
            <a:r>
              <a:rPr lang="en-US" b="1">
                <a:solidFill>
                  <a:schemeClr val="tx1"/>
                </a:solidFill>
              </a:rPr>
              <a:t>Alisha Sikri                 ACSML0401                                    unit-5</a:t>
            </a:r>
            <a:endParaRPr lang="en-US" b="1"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800600"/>
          </a:xfrm>
        </p:spPr>
        <p:txBody>
          <a:bodyPr>
            <a:normAutofit/>
          </a:bodyPr>
          <a:lstStyle/>
          <a:p>
            <a:pPr algn="just">
              <a:buNone/>
            </a:pPr>
            <a:r>
              <a:rPr lang="en-US" sz="2400" b="1" dirty="0">
                <a:latin typeface="Times New Roman" pitchFamily="18" charset="0"/>
                <a:cs typeface="Times New Roman" pitchFamily="18" charset="0"/>
              </a:rPr>
              <a:t>REINFORCEMENT LEARNING :</a:t>
            </a:r>
          </a:p>
          <a:p>
            <a:pPr algn="just">
              <a:buFont typeface="Wingdings" pitchFamily="2" charset="2"/>
              <a:buChar char="Ø"/>
            </a:pP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The Learning Task (CO5)</a:t>
            </a:r>
          </a:p>
          <a:p>
            <a:pPr algn="just">
              <a:buFont typeface="Wingdings" pitchFamily="2" charset="2"/>
              <a:buChar char="Ø"/>
            </a:pPr>
            <a:r>
              <a:rPr lang="en-US" sz="2400" dirty="0">
                <a:latin typeface="Times New Roman" pitchFamily="18" charset="0"/>
                <a:cs typeface="Times New Roman" pitchFamily="18" charset="0"/>
              </a:rPr>
              <a:t> Q Learning (CO5)</a:t>
            </a:r>
          </a:p>
          <a:p>
            <a:pPr algn="just">
              <a:buNone/>
            </a:pPr>
            <a:endParaRPr lang="en-US" sz="2400" b="1"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721F1BCC-261D-4F5B-821D-C2CCFC236097}" type="datetime1">
              <a:rPr lang="en-US" smtClean="0"/>
              <a:t>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200" b="1">
              <a:latin typeface="Times New Roman" pitchFamily="18" charset="0"/>
              <a:cs typeface="Times New Roman" pitchFamily="18" charset="0"/>
            </a:endParaRPr>
          </a:p>
          <a:p>
            <a:pPr lvl="0" algn="ctr">
              <a:spcBef>
                <a:spcPct val="0"/>
              </a:spcBef>
              <a:defRPr/>
            </a:pPr>
            <a:r>
              <a:rPr lang="en-US" sz="3200" b="1">
                <a:latin typeface="Times New Roman" pitchFamily="18" charset="0"/>
                <a:cs typeface="Times New Roman" pitchFamily="18" charset="0"/>
              </a:rPr>
              <a:t>Topic </a:t>
            </a:r>
            <a:r>
              <a:rPr lang="en-US" sz="3200" b="1" dirty="0">
                <a:latin typeface="Times New Roman" pitchFamily="18" charset="0"/>
                <a:cs typeface="Times New Roman" pitchFamily="18" charset="0"/>
              </a:rPr>
              <a:t>Mapping with CO</a:t>
            </a:r>
          </a:p>
          <a:p>
            <a:pPr algn="ctr">
              <a:spcBef>
                <a:spcPct val="0"/>
              </a:spcBef>
              <a:defRPr/>
            </a:pPr>
            <a:endParaRPr lang="en-US" sz="3200" b="1" dirty="0">
              <a:latin typeface="Times New Roman" pitchFamily="18" charset="0"/>
              <a:cs typeface="Times New Roman" pitchFamily="18" charset="0"/>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Footer Placeholder 12"/>
          <p:cNvSpPr>
            <a:spLocks noGrp="1"/>
          </p:cNvSpPr>
          <p:nvPr>
            <p:ph type="ftr" sz="quarter" idx="11"/>
          </p:nvPr>
        </p:nvSpPr>
        <p:spPr>
          <a:xfrm>
            <a:off x="2057400" y="6356350"/>
            <a:ext cx="5486400" cy="365125"/>
          </a:xfrm>
        </p:spPr>
        <p:txBody>
          <a:bodyPr/>
          <a:lstStyle/>
          <a:p>
            <a:r>
              <a:rPr lang="en-US" b="1">
                <a:solidFill>
                  <a:schemeClr val="tx1"/>
                </a:solidFill>
              </a:rPr>
              <a:t>Alisha Sikri                 ACSML0401                                    unit-5</a:t>
            </a:r>
            <a:endParaRPr lang="en-US" b="1"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845738"/>
            <a:ext cx="8229600" cy="5510612"/>
          </a:xfrm>
        </p:spPr>
        <p:txBody>
          <a:bodyPr>
            <a:noAutofit/>
          </a:bodyPr>
          <a:lstStyle/>
          <a:p>
            <a:pPr algn="just">
              <a:buFont typeface="Arial" panose="020B0604020202020204" pitchFamily="34" charset="0"/>
              <a:buChar char="•"/>
            </a:pPr>
            <a:r>
              <a:rPr lang="en-US" sz="2400" b="0" dirty="0">
                <a:solidFill>
                  <a:srgbClr val="000000"/>
                </a:solidFill>
                <a:effectLst/>
              </a:rPr>
              <a:t>Reinforcement Learning is a feedback-based Machine learning technique in which an agent learns to behave in an environment by performing the actions and seeing the results of actions. For each good action, the agent gets positive feedback, and for each bad action, the agent gets negative feedback or penalty.</a:t>
            </a:r>
          </a:p>
          <a:p>
            <a:pPr algn="just">
              <a:buFont typeface="Arial" panose="020B0604020202020204" pitchFamily="34" charset="0"/>
              <a:buChar char="•"/>
            </a:pPr>
            <a:r>
              <a:rPr lang="en-US" sz="2400" b="0" dirty="0">
                <a:solidFill>
                  <a:srgbClr val="000000"/>
                </a:solidFill>
                <a:effectLst/>
              </a:rPr>
              <a:t>In Reinforcement Learning, the agent learns automatically using feedbacks without any labeled data, unlike</a:t>
            </a:r>
            <a:r>
              <a:rPr lang="en-US" sz="2400" b="0" dirty="0">
                <a:effectLst/>
              </a:rPr>
              <a:t> </a:t>
            </a:r>
            <a:r>
              <a:rPr lang="en-US" sz="2400" b="0" u="none" strike="noStrike" dirty="0">
                <a:effectLst/>
              </a:rPr>
              <a:t>supervised learning.</a:t>
            </a:r>
            <a:endParaRPr lang="en-US" sz="2400" b="0" dirty="0">
              <a:effectLst/>
            </a:endParaRPr>
          </a:p>
          <a:p>
            <a:pPr algn="just">
              <a:buFont typeface="Arial" panose="020B0604020202020204" pitchFamily="34" charset="0"/>
              <a:buChar char="•"/>
            </a:pPr>
            <a:r>
              <a:rPr lang="en-US" sz="2400" b="0" dirty="0">
                <a:solidFill>
                  <a:srgbClr val="000000"/>
                </a:solidFill>
                <a:effectLst/>
              </a:rPr>
              <a:t>Since there is no labeled data, so the agent is bound to learn by its experience only.</a:t>
            </a:r>
          </a:p>
          <a:p>
            <a:pPr algn="just">
              <a:buFont typeface="Arial" panose="020B0604020202020204" pitchFamily="34" charset="0"/>
              <a:buChar char="•"/>
            </a:pPr>
            <a:r>
              <a:rPr lang="en-US" sz="2400" b="0" dirty="0">
                <a:solidFill>
                  <a:srgbClr val="000000"/>
                </a:solidFill>
                <a:effectLst/>
              </a:rPr>
              <a:t>RL solves a specific type of problem where decision making is sequential, and the goal is long-term, such as </a:t>
            </a:r>
            <a:r>
              <a:rPr lang="en-US" sz="2400" b="1" dirty="0">
                <a:solidFill>
                  <a:srgbClr val="000000"/>
                </a:solidFill>
                <a:effectLst/>
              </a:rPr>
              <a:t>game-playing, robotics</a:t>
            </a:r>
            <a:r>
              <a:rPr lang="en-US" sz="2400" b="0" dirty="0">
                <a:solidFill>
                  <a:srgbClr val="000000"/>
                </a:solidFill>
                <a:effectLst/>
              </a:rPr>
              <a:t>, etc.</a:t>
            </a:r>
          </a:p>
          <a:p>
            <a:pPr algn="just">
              <a:buNone/>
            </a:pPr>
            <a:endParaRPr lang="en-US"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4DE5CBE-03CF-4003-B645-7C2259271BB0}"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REINFORCEMENT LEARNING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Font typeface="Arial" panose="020B0604020202020204" pitchFamily="34" charset="0"/>
              <a:buChar char="•"/>
            </a:pPr>
            <a:r>
              <a:rPr lang="en-US" sz="2400" b="0" dirty="0">
                <a:solidFill>
                  <a:srgbClr val="000000"/>
                </a:solidFill>
                <a:effectLst/>
              </a:rPr>
              <a:t>The agent interacts with the environment and explores it by itself. The primary goal of an agent in reinforcement learning is to improve the performance by getting the maximum positive rewards.</a:t>
            </a:r>
          </a:p>
          <a:p>
            <a:pPr algn="just">
              <a:buFont typeface="Arial" panose="020B0604020202020204" pitchFamily="34" charset="0"/>
              <a:buChar char="•"/>
            </a:pPr>
            <a:r>
              <a:rPr lang="en-US" sz="2400" b="0" dirty="0">
                <a:solidFill>
                  <a:srgbClr val="000000"/>
                </a:solidFill>
                <a:effectLst/>
              </a:rPr>
              <a:t>The agent learns with the process of hit and trial, and based on the experience, it learns to perform the task in a better way. Hence, we can say that </a:t>
            </a:r>
            <a:r>
              <a:rPr lang="en-US" sz="2400" b="1" i="1" dirty="0">
                <a:solidFill>
                  <a:srgbClr val="000000"/>
                </a:solidFill>
                <a:effectLst/>
              </a:rPr>
              <a:t>"Reinforcement learning is a type of machine learning method where an intelligent agent (computer program) interacts with the environment and learns to act within that."</a:t>
            </a:r>
            <a:r>
              <a:rPr lang="en-US" sz="2400" b="0" dirty="0">
                <a:solidFill>
                  <a:srgbClr val="000000"/>
                </a:solidFill>
                <a:effectLst/>
              </a:rPr>
              <a:t> How a Robotic dog learns the movement of his arms is an example of Reinforcement learning.</a:t>
            </a:r>
          </a:p>
          <a:p>
            <a:pPr algn="just">
              <a:buNone/>
            </a:pPr>
            <a:endParaRPr lang="en-US"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DD983EC-D57E-41B8-A301-D55D0D489647}"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REINFORCEMENT LEARNING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spTree>
    <p:extLst>
      <p:ext uri="{BB962C8B-B14F-4D97-AF65-F5344CB8AC3E}">
        <p14:creationId xmlns:p14="http://schemas.microsoft.com/office/powerpoint/2010/main" val="25856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Title 1"/>
          <p:cNvSpPr txBox="1">
            <a:spLocks/>
          </p:cNvSpPr>
          <p:nvPr/>
        </p:nvSpPr>
        <p:spPr>
          <a:xfrm>
            <a:off x="1371600" y="137828"/>
            <a:ext cx="7499131"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dk1"/>
                </a:solidFill>
                <a:effectLst/>
                <a:uLnTx/>
                <a:uFillTx/>
                <a:latin typeface="+mn-lt"/>
                <a:ea typeface="+mn-ea"/>
                <a:cs typeface="+mn-cs"/>
              </a:rPr>
              <a:t>Evaluation Scheme</a:t>
            </a:r>
          </a:p>
        </p:txBody>
      </p:sp>
      <p:sp>
        <p:nvSpPr>
          <p:cNvPr id="9" name="Footer Placeholder 8"/>
          <p:cNvSpPr>
            <a:spLocks noGrp="1"/>
          </p:cNvSpPr>
          <p:nvPr>
            <p:ph type="ftr" sz="quarter" idx="11"/>
          </p:nvPr>
        </p:nvSpPr>
        <p:spPr>
          <a:xfrm>
            <a:off x="533400" y="6356350"/>
            <a:ext cx="7772400" cy="365125"/>
          </a:xfrm>
        </p:spPr>
        <p:txBody>
          <a:bodyPr/>
          <a:lstStyle/>
          <a:p>
            <a:r>
              <a:rPr lang="en-IN"/>
              <a:t>Alisha Sikri                 ACSML0401                                    unit-5</a:t>
            </a:r>
            <a:endParaRPr lang="en-IN" dirty="0"/>
          </a:p>
        </p:txBody>
      </p:sp>
      <p:pic>
        <p:nvPicPr>
          <p:cNvPr id="2" name="Picture 1"/>
          <p:cNvPicPr>
            <a:picLocks noChangeAspect="1"/>
          </p:cNvPicPr>
          <p:nvPr/>
        </p:nvPicPr>
        <p:blipFill>
          <a:blip r:embed="rId2"/>
          <a:stretch>
            <a:fillRect/>
          </a:stretch>
        </p:blipFill>
        <p:spPr>
          <a:xfrm>
            <a:off x="1066800" y="958769"/>
            <a:ext cx="7296150" cy="5239348"/>
          </a:xfrm>
          <a:prstGeom prst="rect">
            <a:avLst/>
          </a:prstGeom>
        </p:spPr>
      </p:pic>
      <p:sp>
        <p:nvSpPr>
          <p:cNvPr id="3" name="Date Placeholder 2"/>
          <p:cNvSpPr>
            <a:spLocks noGrp="1"/>
          </p:cNvSpPr>
          <p:nvPr>
            <p:ph type="dt" sz="half" idx="10"/>
          </p:nvPr>
        </p:nvSpPr>
        <p:spPr/>
        <p:txBody>
          <a:bodyPr/>
          <a:lstStyle/>
          <a:p>
            <a:fld id="{D80C3021-AA2C-403A-8F4A-8D12F57C0648}" type="datetime1">
              <a:rPr lang="en-US" smtClean="0"/>
              <a:t>2/8/2022</a:t>
            </a:fld>
            <a:endParaRPr lang="en-US"/>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1195319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r>
              <a:rPr lang="en-US" sz="2400" b="0" i="0" dirty="0">
                <a:solidFill>
                  <a:srgbClr val="000000"/>
                </a:solidFill>
                <a:effectLst/>
              </a:rPr>
              <a:t>There are mainly two types of reinforcement learning, which are:</a:t>
            </a:r>
          </a:p>
          <a:p>
            <a:pPr algn="just">
              <a:buFont typeface="Arial" panose="020B0604020202020204" pitchFamily="34" charset="0"/>
              <a:buChar char="•"/>
            </a:pPr>
            <a:r>
              <a:rPr lang="en-US" sz="2400" b="1" dirty="0">
                <a:solidFill>
                  <a:srgbClr val="000000"/>
                </a:solidFill>
                <a:effectLst/>
              </a:rPr>
              <a:t>Positive Reinforcement</a:t>
            </a:r>
            <a:endParaRPr lang="en-US" sz="2400" b="0" dirty="0">
              <a:solidFill>
                <a:srgbClr val="000000"/>
              </a:solidFill>
              <a:effectLst/>
            </a:endParaRPr>
          </a:p>
          <a:p>
            <a:pPr algn="just">
              <a:buFont typeface="Arial" panose="020B0604020202020204" pitchFamily="34" charset="0"/>
              <a:buChar char="•"/>
            </a:pPr>
            <a:r>
              <a:rPr lang="en-US" sz="2400" b="1" dirty="0">
                <a:solidFill>
                  <a:srgbClr val="000000"/>
                </a:solidFill>
                <a:effectLst/>
              </a:rPr>
              <a:t>Negative Reinforcement</a:t>
            </a:r>
            <a:endParaRPr lang="en-US" sz="2400" b="0" dirty="0">
              <a:solidFill>
                <a:srgbClr val="000000"/>
              </a:solidFill>
              <a:effectLst/>
            </a:endParaRPr>
          </a:p>
          <a:p>
            <a:pPr marL="457200" indent="-457200" algn="just">
              <a:buFont typeface="+mj-lt"/>
              <a:buAutoNum type="arabicPeriod"/>
            </a:pPr>
            <a:r>
              <a:rPr lang="en-US" sz="2400" b="1" i="0" u="sng" dirty="0">
                <a:solidFill>
                  <a:srgbClr val="000000"/>
                </a:solidFill>
                <a:effectLst/>
              </a:rPr>
              <a:t>Positive Reinforcement:</a:t>
            </a:r>
            <a:endParaRPr lang="en-US" sz="2400" b="0" i="0" u="sng" dirty="0">
              <a:solidFill>
                <a:srgbClr val="000000"/>
              </a:solidFill>
              <a:effectLst/>
            </a:endParaRPr>
          </a:p>
          <a:p>
            <a:pPr algn="just"/>
            <a:r>
              <a:rPr lang="en-US" sz="2400" b="0" i="0" dirty="0">
                <a:solidFill>
                  <a:srgbClr val="000000"/>
                </a:solidFill>
                <a:effectLst/>
              </a:rPr>
              <a:t>The positive reinforcement learning means adding something to increase the tendency that expected behavior would occur again. It impacts positively on the behavior of the agent and increases the strength of the behavior.</a:t>
            </a:r>
          </a:p>
          <a:p>
            <a:pPr algn="just"/>
            <a:r>
              <a:rPr lang="en-US" sz="2400" b="0" i="0" dirty="0">
                <a:solidFill>
                  <a:srgbClr val="000000"/>
                </a:solidFill>
                <a:effectLst/>
              </a:rPr>
              <a:t>This type of reinforcement can sustain the changes for a long time, but too much positive reinforcement may lead to an overload of states that can reduce the consequences.</a:t>
            </a:r>
          </a:p>
          <a:p>
            <a:pPr algn="just">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8FFBD682-2600-4138-A45D-88EBDC72F7A6}"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TYPES OF REINFORCEMENT LEARNING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038600"/>
          </a:xfrm>
        </p:spPr>
        <p:txBody>
          <a:bodyPr>
            <a:noAutofit/>
          </a:bodyPr>
          <a:lstStyle/>
          <a:p>
            <a:pPr marL="0" indent="0" algn="just">
              <a:buNone/>
            </a:pPr>
            <a:endParaRPr lang="en-US" sz="2400" b="1" i="0" dirty="0">
              <a:solidFill>
                <a:srgbClr val="000000"/>
              </a:solidFill>
              <a:effectLst/>
            </a:endParaRPr>
          </a:p>
          <a:p>
            <a:pPr marL="0" indent="0" algn="just">
              <a:buNone/>
            </a:pPr>
            <a:r>
              <a:rPr lang="en-US" sz="2400" b="1" i="0" dirty="0">
                <a:solidFill>
                  <a:srgbClr val="000000"/>
                </a:solidFill>
                <a:effectLst/>
              </a:rPr>
              <a:t>2. </a:t>
            </a:r>
            <a:r>
              <a:rPr lang="en-US" sz="2400" b="1" i="0" u="sng" dirty="0">
                <a:solidFill>
                  <a:srgbClr val="000000"/>
                </a:solidFill>
                <a:effectLst/>
              </a:rPr>
              <a:t>Negative Reinforcement:</a:t>
            </a:r>
            <a:endParaRPr lang="en-US" sz="2400" b="0" i="0" u="sng" dirty="0">
              <a:solidFill>
                <a:srgbClr val="000000"/>
              </a:solidFill>
              <a:effectLst/>
            </a:endParaRPr>
          </a:p>
          <a:p>
            <a:pPr algn="just"/>
            <a:r>
              <a:rPr lang="en-US" sz="2400" b="0" i="0" dirty="0">
                <a:solidFill>
                  <a:srgbClr val="000000"/>
                </a:solidFill>
                <a:effectLst/>
              </a:rPr>
              <a:t>The negative reinforcement learning is opposite to the positive reinforcement as it increases the tendency that the specific behavior will occur again by avoiding the negative condition.</a:t>
            </a:r>
          </a:p>
          <a:p>
            <a:pPr algn="just"/>
            <a:r>
              <a:rPr lang="en-US" sz="2400" b="0" i="0" dirty="0">
                <a:solidFill>
                  <a:srgbClr val="000000"/>
                </a:solidFill>
                <a:effectLst/>
              </a:rPr>
              <a:t>It can be more effective than the positive reinforcement depending on situation and behavior, but it provides reinforcement only to meet minimum behavior.</a:t>
            </a:r>
          </a:p>
          <a:p>
            <a:pPr algn="just">
              <a:buNone/>
            </a:pPr>
            <a:endParaRPr lang="en-US" sz="2400" b="1" dirty="0">
              <a:latin typeface="Times New Roman" pitchFamily="18" charset="0"/>
              <a:cs typeface="Times New Roman" pitchFamily="18" charset="0"/>
            </a:endParaRPr>
          </a:p>
          <a:p>
            <a:pPr algn="just">
              <a:buNone/>
            </a:pPr>
            <a:endParaRPr lang="en-US" sz="2400" b="1" dirty="0">
              <a:latin typeface="Times New Roman" pitchFamily="18" charset="0"/>
              <a:cs typeface="Times New Roman" pitchFamily="18" charset="0"/>
            </a:endParaRPr>
          </a:p>
          <a:p>
            <a:pPr algn="just">
              <a:buNone/>
            </a:pPr>
            <a:endParaRPr lang="en-US" sz="2400" b="1" dirty="0">
              <a:latin typeface="Times New Roman" pitchFamily="18" charset="0"/>
              <a:cs typeface="Times New Roman" pitchFamily="18" charset="0"/>
            </a:endParaRPr>
          </a:p>
          <a:p>
            <a:pPr algn="just">
              <a:buNone/>
            </a:pPr>
            <a:endParaRPr lang="en-US" sz="2400" b="1" dirty="0">
              <a:latin typeface="Times New Roman" pitchFamily="18" charset="0"/>
              <a:cs typeface="Times New Roman" pitchFamily="18" charset="0"/>
            </a:endParaRPr>
          </a:p>
          <a:p>
            <a:pPr algn="just">
              <a:buNone/>
            </a:pPr>
            <a:endParaRPr lang="en-US" sz="2400" b="1"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AB92373-9509-4CB9-B20A-915BF9DCDEF6}"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TYPES OF REINFORCEMENT LEARNING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213350"/>
          </a:xfrm>
        </p:spPr>
        <p:txBody>
          <a:bodyPr>
            <a:noAutofit/>
          </a:bodyPr>
          <a:lstStyle/>
          <a:p>
            <a:pPr marL="0" indent="0">
              <a:buNone/>
            </a:pPr>
            <a:r>
              <a:rPr lang="en-US" sz="2200" b="1" dirty="0">
                <a:cs typeface="Times New Roman" pitchFamily="18" charset="0"/>
              </a:rPr>
              <a:t>T</a:t>
            </a:r>
            <a:r>
              <a:rPr lang="en-US" sz="2200" b="0" i="0" dirty="0">
                <a:solidFill>
                  <a:srgbClr val="000000"/>
                </a:solidFill>
                <a:effectLst/>
              </a:rPr>
              <a:t>here are mainly three ways to implement reinforcement-learning in ML, which are:</a:t>
            </a:r>
          </a:p>
          <a:p>
            <a:pPr>
              <a:buFont typeface="+mj-lt"/>
              <a:buAutoNum type="arabicPeriod"/>
            </a:pPr>
            <a:r>
              <a:rPr lang="en-US" sz="2200" b="1" i="0" dirty="0">
                <a:solidFill>
                  <a:srgbClr val="000000"/>
                </a:solidFill>
                <a:effectLst/>
              </a:rPr>
              <a:t>Value-based:</a:t>
            </a:r>
            <a:endParaRPr lang="en-US" sz="2200" dirty="0">
              <a:solidFill>
                <a:srgbClr val="000000"/>
              </a:solidFill>
            </a:endParaRPr>
          </a:p>
          <a:p>
            <a:pPr marL="0" indent="0" algn="just">
              <a:buNone/>
            </a:pPr>
            <a:r>
              <a:rPr lang="en-US" sz="2200" b="0" i="0" dirty="0">
                <a:solidFill>
                  <a:srgbClr val="000000"/>
                </a:solidFill>
                <a:effectLst/>
              </a:rPr>
              <a:t>The value-based approach is about to find the optimal value function, which is the maximum value at a state under any policy. Therefore, the agent expects the long-term return at any state(s) under policy π.</a:t>
            </a:r>
          </a:p>
          <a:p>
            <a:pPr>
              <a:buFont typeface="+mj-lt"/>
              <a:buAutoNum type="arabicPeriod"/>
            </a:pPr>
            <a:endParaRPr lang="en-US" sz="2200" b="0" i="0" dirty="0">
              <a:solidFill>
                <a:srgbClr val="000000"/>
              </a:solidFill>
              <a:effectLst/>
            </a:endParaRPr>
          </a:p>
          <a:p>
            <a:pPr marL="0" indent="0">
              <a:buNone/>
            </a:pPr>
            <a:r>
              <a:rPr lang="en-US" sz="2200" b="1" i="0" dirty="0">
                <a:solidFill>
                  <a:srgbClr val="000000"/>
                </a:solidFill>
                <a:effectLst/>
              </a:rPr>
              <a:t>2. Policy-based:</a:t>
            </a:r>
            <a:endParaRPr lang="en-US" sz="2200" dirty="0">
              <a:solidFill>
                <a:srgbClr val="000000"/>
              </a:solidFill>
            </a:endParaRPr>
          </a:p>
          <a:p>
            <a:pPr marL="0" indent="0" algn="just">
              <a:buNone/>
            </a:pPr>
            <a:r>
              <a:rPr lang="en-US" sz="2200" b="0" i="0" dirty="0">
                <a:solidFill>
                  <a:srgbClr val="000000"/>
                </a:solidFill>
                <a:effectLst/>
              </a:rPr>
              <a:t>Policy-based approach is to find the optimal policy for the maximum future rewards without using the value function. In this approach, the agent tries to apply such a policy that the action performed in each step helps to maximize the future reward.</a:t>
            </a:r>
            <a:br>
              <a:rPr lang="en-US" sz="2200" b="0" i="0" dirty="0">
                <a:solidFill>
                  <a:srgbClr val="000000"/>
                </a:solidFill>
                <a:effectLst/>
              </a:rPr>
            </a:br>
            <a:endParaRPr lang="en-US" sz="2200" dirty="0">
              <a:cs typeface="Times New Roman" pitchFamily="18" charset="0"/>
            </a:endParaRPr>
          </a:p>
        </p:txBody>
      </p:sp>
      <p:sp>
        <p:nvSpPr>
          <p:cNvPr id="4" name="Date Placeholder 3"/>
          <p:cNvSpPr>
            <a:spLocks noGrp="1"/>
          </p:cNvSpPr>
          <p:nvPr>
            <p:ph type="dt" sz="half" idx="10"/>
          </p:nvPr>
        </p:nvSpPr>
        <p:spPr/>
        <p:txBody>
          <a:bodyPr/>
          <a:lstStyle/>
          <a:p>
            <a:fld id="{CD69525B-1194-4960-945A-F44B770C0F23}"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b="1" i="0" dirty="0">
                <a:solidFill>
                  <a:srgbClr val="610B38"/>
                </a:solidFill>
                <a:effectLst/>
                <a:latin typeface="+mj-lt"/>
              </a:rPr>
              <a:t>APPROACHES TO IMPLEMENT REINFORCEMENT LEARNING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marL="0" indent="0" algn="l">
              <a:buNone/>
            </a:pPr>
            <a:r>
              <a:rPr lang="en-US" sz="2400" b="0" i="0" dirty="0">
                <a:solidFill>
                  <a:srgbClr val="000000"/>
                </a:solidFill>
                <a:effectLst/>
              </a:rPr>
              <a:t>The policy-based approach has mainly two types of policy:</a:t>
            </a:r>
          </a:p>
          <a:p>
            <a:pPr marL="742950" lvl="1" indent="-285750" algn="l">
              <a:buFont typeface="+mj-lt"/>
              <a:buAutoNum type="arabicPeriod"/>
            </a:pPr>
            <a:r>
              <a:rPr lang="en-US" sz="2400" b="1" i="0" dirty="0">
                <a:solidFill>
                  <a:srgbClr val="000000"/>
                </a:solidFill>
                <a:effectLst/>
              </a:rPr>
              <a:t>Deterministic:</a:t>
            </a:r>
            <a:r>
              <a:rPr lang="en-US" sz="2400" b="0" i="0" dirty="0">
                <a:solidFill>
                  <a:srgbClr val="000000"/>
                </a:solidFill>
                <a:effectLst/>
              </a:rPr>
              <a:t> The same action is produced by the policy (π) at any state.</a:t>
            </a:r>
          </a:p>
          <a:p>
            <a:pPr marL="742950" lvl="1" indent="-285750" algn="l">
              <a:buFont typeface="+mj-lt"/>
              <a:buAutoNum type="arabicPeriod"/>
            </a:pPr>
            <a:r>
              <a:rPr lang="en-US" sz="2400" b="1" i="0" dirty="0">
                <a:solidFill>
                  <a:srgbClr val="000000"/>
                </a:solidFill>
                <a:effectLst/>
              </a:rPr>
              <a:t>Stochastic:</a:t>
            </a:r>
            <a:r>
              <a:rPr lang="en-US" sz="2400" b="0" i="0" dirty="0">
                <a:solidFill>
                  <a:srgbClr val="000000"/>
                </a:solidFill>
                <a:effectLst/>
              </a:rPr>
              <a:t> In this policy, probability determines the produced action.</a:t>
            </a:r>
          </a:p>
          <a:p>
            <a:pPr marL="457200" lvl="1" indent="0" algn="l">
              <a:buNone/>
            </a:pPr>
            <a:endParaRPr lang="en-US" sz="2400" b="0" i="0" dirty="0">
              <a:solidFill>
                <a:srgbClr val="000000"/>
              </a:solidFill>
              <a:effectLst/>
            </a:endParaRPr>
          </a:p>
          <a:p>
            <a:pPr marL="0" indent="0" algn="l">
              <a:buNone/>
            </a:pPr>
            <a:r>
              <a:rPr lang="en-US" sz="2400" b="1" i="0" dirty="0">
                <a:solidFill>
                  <a:srgbClr val="000000"/>
                </a:solidFill>
                <a:effectLst/>
              </a:rPr>
              <a:t>3. Model-based:</a:t>
            </a:r>
            <a:r>
              <a:rPr lang="en-US" sz="2400" b="0" i="0" dirty="0">
                <a:solidFill>
                  <a:srgbClr val="000000"/>
                </a:solidFill>
                <a:effectLst/>
              </a:rPr>
              <a:t> In the model-based approach, a virtual model is created for the environment, and the agent explores that environment to learn it. There is no particular solution or algorithm for this approach because the model representation is different for each environment.</a:t>
            </a:r>
          </a:p>
          <a:p>
            <a:br>
              <a:rPr lang="en-US" sz="1600" dirty="0"/>
            </a:br>
            <a:endParaRPr lang="en-US" sz="2200" b="0" i="0" dirty="0">
              <a:solidFill>
                <a:srgbClr val="000000"/>
              </a:solidFill>
              <a:effectLst/>
            </a:endParaRPr>
          </a:p>
          <a:p>
            <a:pPr algn="just">
              <a:buNone/>
            </a:pPr>
            <a:endParaRPr lang="en-US" sz="2400" b="1"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15BF02A-9B68-456E-9A40-B1773C40F4DD}"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295400" y="0"/>
            <a:ext cx="78486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b="1" i="0" dirty="0">
                <a:solidFill>
                  <a:srgbClr val="610B38"/>
                </a:solidFill>
                <a:effectLst/>
                <a:latin typeface="+mj-lt"/>
              </a:rPr>
              <a:t>APPROACHES TO IMPLEMENT REINFORCEMENT LEARNING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1066800"/>
            <a:ext cx="8229600" cy="2895600"/>
          </a:xfrm>
        </p:spPr>
        <p:txBody>
          <a:bodyPr>
            <a:noAutofit/>
          </a:bodyPr>
          <a:lstStyle/>
          <a:p>
            <a:pPr marL="0" indent="0" algn="l">
              <a:buNone/>
            </a:pPr>
            <a:r>
              <a:rPr lang="en-US" sz="2400" dirty="0">
                <a:solidFill>
                  <a:srgbClr val="000000"/>
                </a:solidFill>
              </a:rPr>
              <a:t>T</a:t>
            </a:r>
            <a:r>
              <a:rPr lang="en-US" sz="2400" b="0" i="0" dirty="0">
                <a:solidFill>
                  <a:srgbClr val="000000"/>
                </a:solidFill>
                <a:effectLst/>
              </a:rPr>
              <a:t>he working process of the RL, we need to consider two main things:</a:t>
            </a:r>
          </a:p>
          <a:p>
            <a:pPr algn="l">
              <a:buFont typeface="Arial" panose="020B0604020202020204" pitchFamily="34" charset="0"/>
              <a:buChar char="•"/>
            </a:pPr>
            <a:r>
              <a:rPr lang="en-US" sz="2400" b="1" dirty="0">
                <a:solidFill>
                  <a:srgbClr val="000000"/>
                </a:solidFill>
                <a:effectLst/>
              </a:rPr>
              <a:t>Environment:</a:t>
            </a:r>
            <a:r>
              <a:rPr lang="en-US" sz="2400" b="0" dirty="0">
                <a:solidFill>
                  <a:srgbClr val="000000"/>
                </a:solidFill>
                <a:effectLst/>
              </a:rPr>
              <a:t> It can be anything such as a room, maze, football ground, etc.</a:t>
            </a:r>
          </a:p>
          <a:p>
            <a:pPr algn="l">
              <a:buFont typeface="Arial" panose="020B0604020202020204" pitchFamily="34" charset="0"/>
              <a:buChar char="•"/>
            </a:pPr>
            <a:r>
              <a:rPr lang="en-US" sz="2400" b="1" dirty="0">
                <a:solidFill>
                  <a:srgbClr val="000000"/>
                </a:solidFill>
                <a:effectLst/>
              </a:rPr>
              <a:t>Agent:</a:t>
            </a:r>
            <a:r>
              <a:rPr lang="en-US" sz="2400" b="0" dirty="0">
                <a:solidFill>
                  <a:srgbClr val="000000"/>
                </a:solidFill>
                <a:effectLst/>
              </a:rPr>
              <a:t> An intelligent agent such as AI robot.</a:t>
            </a:r>
          </a:p>
          <a:p>
            <a:pPr marL="0" indent="0" algn="l">
              <a:buNone/>
            </a:pPr>
            <a:r>
              <a:rPr lang="en-US" sz="2400" b="0" i="0" dirty="0">
                <a:solidFill>
                  <a:srgbClr val="000000"/>
                </a:solidFill>
                <a:effectLst/>
              </a:rPr>
              <a:t>Let's take an example of a maze environment that the agent needs to explore. Consider the below image:</a:t>
            </a:r>
          </a:p>
          <a:p>
            <a:pPr algn="just">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79FEA1F-ABC8-4CEE-91E2-FA4ECE7DE2BB}"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i="0" dirty="0">
                <a:solidFill>
                  <a:srgbClr val="610B38"/>
                </a:solidFill>
                <a:effectLst/>
                <a:latin typeface="+mj-lt"/>
              </a:rPr>
              <a:t>WORKING REINFORCEMENT LEARNING </a:t>
            </a:r>
          </a:p>
          <a:p>
            <a:pPr lvl="0" algn="ctr">
              <a:spcBef>
                <a:spcPct val="0"/>
              </a:spcBef>
              <a:defRPr/>
            </a:pPr>
            <a:endParaRPr lang="en-US" sz="3200" b="1" dirty="0">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553200"/>
            <a:ext cx="5715000" cy="168275"/>
          </a:xfrm>
        </p:spPr>
        <p:txBody>
          <a:bodyPr/>
          <a:lstStyle/>
          <a:p>
            <a:r>
              <a:rPr lang="en-US"/>
              <a:t>Alisha Sikri                 ACSML0401                                    unit-5</a:t>
            </a:r>
            <a:endParaRPr lang="en-US" dirty="0"/>
          </a:p>
        </p:txBody>
      </p:sp>
      <p:pic>
        <p:nvPicPr>
          <p:cNvPr id="2050" name="Picture 2" descr="How does Reinforcement Learning Works">
            <a:extLst>
              <a:ext uri="{FF2B5EF4-FFF2-40B4-BE49-F238E27FC236}">
                <a16:creationId xmlns:a16="http://schemas.microsoft.com/office/drawing/2014/main" id="{636816B2-6725-4838-91FE-56046A5D8F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550" y="3657601"/>
            <a:ext cx="5143500" cy="28955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229600" cy="4572000"/>
          </a:xfrm>
        </p:spPr>
        <p:txBody>
          <a:bodyPr>
            <a:noAutofit/>
          </a:bodyPr>
          <a:lstStyle/>
          <a:p>
            <a:pPr algn="just"/>
            <a:r>
              <a:rPr lang="en-US" sz="2400" b="0" i="0" dirty="0">
                <a:solidFill>
                  <a:srgbClr val="000000"/>
                </a:solidFill>
                <a:effectLst/>
              </a:rPr>
              <a:t>In the above image, the agent is at the very first block of the maze. The maze is consisting of an S</a:t>
            </a:r>
            <a:r>
              <a:rPr lang="en-US" sz="2400" b="0" i="0" baseline="-25000" dirty="0">
                <a:solidFill>
                  <a:srgbClr val="000000"/>
                </a:solidFill>
                <a:effectLst/>
              </a:rPr>
              <a:t>6</a:t>
            </a:r>
            <a:r>
              <a:rPr lang="en-US" sz="2400" b="0" i="0" dirty="0">
                <a:solidFill>
                  <a:srgbClr val="000000"/>
                </a:solidFill>
                <a:effectLst/>
              </a:rPr>
              <a:t> block, which is a </a:t>
            </a:r>
            <a:r>
              <a:rPr lang="en-US" sz="2400" b="1" i="0" dirty="0">
                <a:solidFill>
                  <a:srgbClr val="000000"/>
                </a:solidFill>
                <a:effectLst/>
              </a:rPr>
              <a:t>wall</a:t>
            </a:r>
            <a:r>
              <a:rPr lang="en-US" sz="2400" b="0" i="0" dirty="0">
                <a:solidFill>
                  <a:srgbClr val="000000"/>
                </a:solidFill>
                <a:effectLst/>
              </a:rPr>
              <a:t>, S</a:t>
            </a:r>
            <a:r>
              <a:rPr lang="en-US" sz="2400" b="0" i="0" baseline="-25000" dirty="0">
                <a:solidFill>
                  <a:srgbClr val="000000"/>
                </a:solidFill>
                <a:effectLst/>
              </a:rPr>
              <a:t>8</a:t>
            </a:r>
            <a:r>
              <a:rPr lang="en-US" sz="2400" b="0" i="0" dirty="0">
                <a:solidFill>
                  <a:srgbClr val="000000"/>
                </a:solidFill>
                <a:effectLst/>
              </a:rPr>
              <a:t> a </a:t>
            </a:r>
            <a:r>
              <a:rPr lang="en-US" sz="2400" b="1" i="0" dirty="0">
                <a:solidFill>
                  <a:srgbClr val="000000"/>
                </a:solidFill>
                <a:effectLst/>
              </a:rPr>
              <a:t>fire pit</a:t>
            </a:r>
            <a:r>
              <a:rPr lang="en-US" sz="2400" b="0" i="0" dirty="0">
                <a:solidFill>
                  <a:srgbClr val="000000"/>
                </a:solidFill>
                <a:effectLst/>
              </a:rPr>
              <a:t>, and S</a:t>
            </a:r>
            <a:r>
              <a:rPr lang="en-US" sz="2400" b="0" i="0" baseline="-25000" dirty="0">
                <a:solidFill>
                  <a:srgbClr val="000000"/>
                </a:solidFill>
                <a:effectLst/>
              </a:rPr>
              <a:t>4</a:t>
            </a:r>
            <a:r>
              <a:rPr lang="en-US" sz="2400" b="0" i="0" dirty="0">
                <a:solidFill>
                  <a:srgbClr val="000000"/>
                </a:solidFill>
                <a:effectLst/>
              </a:rPr>
              <a:t> a </a:t>
            </a:r>
            <a:r>
              <a:rPr lang="en-US" sz="2400" b="1" i="0" dirty="0">
                <a:solidFill>
                  <a:srgbClr val="000000"/>
                </a:solidFill>
                <a:effectLst/>
              </a:rPr>
              <a:t>diamond block.</a:t>
            </a:r>
            <a:endParaRPr lang="en-US" sz="2400" b="0" i="0" dirty="0">
              <a:solidFill>
                <a:srgbClr val="000000"/>
              </a:solidFill>
              <a:effectLst/>
            </a:endParaRPr>
          </a:p>
          <a:p>
            <a:pPr algn="just"/>
            <a:r>
              <a:rPr lang="en-US" sz="2400" b="0" i="0" dirty="0">
                <a:solidFill>
                  <a:srgbClr val="000000"/>
                </a:solidFill>
                <a:effectLst/>
              </a:rPr>
              <a:t>The agent cannot cross the S</a:t>
            </a:r>
            <a:r>
              <a:rPr lang="en-US" sz="2400" b="0" i="0" baseline="-25000" dirty="0">
                <a:solidFill>
                  <a:srgbClr val="000000"/>
                </a:solidFill>
                <a:effectLst/>
              </a:rPr>
              <a:t>6</a:t>
            </a:r>
            <a:r>
              <a:rPr lang="en-US" sz="2400" b="0" i="0" dirty="0">
                <a:solidFill>
                  <a:srgbClr val="000000"/>
                </a:solidFill>
                <a:effectLst/>
              </a:rPr>
              <a:t> block, as it is a solid wall. If the agent reaches the S</a:t>
            </a:r>
            <a:r>
              <a:rPr lang="en-US" sz="2400" b="0" i="0" baseline="-25000" dirty="0">
                <a:solidFill>
                  <a:srgbClr val="000000"/>
                </a:solidFill>
                <a:effectLst/>
              </a:rPr>
              <a:t>4</a:t>
            </a:r>
            <a:r>
              <a:rPr lang="en-US" sz="2400" b="0" i="0" dirty="0">
                <a:solidFill>
                  <a:srgbClr val="000000"/>
                </a:solidFill>
                <a:effectLst/>
              </a:rPr>
              <a:t> block, then get the </a:t>
            </a:r>
            <a:r>
              <a:rPr lang="en-US" sz="2400" b="1" i="0" dirty="0">
                <a:solidFill>
                  <a:srgbClr val="000000"/>
                </a:solidFill>
                <a:effectLst/>
              </a:rPr>
              <a:t>+1 reward; </a:t>
            </a:r>
            <a:r>
              <a:rPr lang="en-US" sz="2400" b="0" i="0" dirty="0">
                <a:solidFill>
                  <a:srgbClr val="000000"/>
                </a:solidFill>
                <a:effectLst/>
              </a:rPr>
              <a:t>if it reaches the fire pit, then gets </a:t>
            </a:r>
            <a:r>
              <a:rPr lang="en-US" sz="2400" b="1" i="0" dirty="0">
                <a:solidFill>
                  <a:srgbClr val="000000"/>
                </a:solidFill>
                <a:effectLst/>
              </a:rPr>
              <a:t>-1 reward point</a:t>
            </a:r>
            <a:r>
              <a:rPr lang="en-US" sz="2400" b="0" i="0" dirty="0">
                <a:solidFill>
                  <a:srgbClr val="000000"/>
                </a:solidFill>
                <a:effectLst/>
              </a:rPr>
              <a:t>. It can take four actions</a:t>
            </a:r>
            <a:r>
              <a:rPr lang="en-US" sz="2400" b="1" i="0" dirty="0">
                <a:solidFill>
                  <a:srgbClr val="000000"/>
                </a:solidFill>
                <a:effectLst/>
              </a:rPr>
              <a:t>: move up, move down, move left, and move right.</a:t>
            </a:r>
            <a:endParaRPr lang="en-US" sz="2400" b="0" i="0" dirty="0">
              <a:solidFill>
                <a:srgbClr val="000000"/>
              </a:solidFill>
              <a:effectLst/>
            </a:endParaRPr>
          </a:p>
          <a:p>
            <a:pPr algn="just"/>
            <a:r>
              <a:rPr lang="en-US" sz="2400" b="0" i="0" dirty="0">
                <a:solidFill>
                  <a:srgbClr val="000000"/>
                </a:solidFill>
                <a:effectLst/>
              </a:rPr>
              <a:t>The agent can take any path to reach to the final point, but he needs to make it in possible fewer steps. Suppose the agent considers the path </a:t>
            </a:r>
            <a:r>
              <a:rPr lang="en-US" sz="2400" b="1" i="0" dirty="0">
                <a:solidFill>
                  <a:srgbClr val="000000"/>
                </a:solidFill>
                <a:effectLst/>
              </a:rPr>
              <a:t>S9-S5-S1-S2-S3</a:t>
            </a:r>
            <a:r>
              <a:rPr lang="en-US" sz="2400" b="0" i="0" dirty="0">
                <a:solidFill>
                  <a:srgbClr val="000000"/>
                </a:solidFill>
                <a:effectLst/>
              </a:rPr>
              <a:t>, so he will get the +1-reward point.</a:t>
            </a:r>
          </a:p>
          <a:p>
            <a:pPr algn="just">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6314C85-CB68-42A9-9CEC-B078BF3E24E6}"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i="0" dirty="0">
                <a:solidFill>
                  <a:srgbClr val="610B38"/>
                </a:solidFill>
                <a:effectLst/>
                <a:latin typeface="erdana"/>
              </a:rPr>
              <a:t>WORKING </a:t>
            </a:r>
            <a:r>
              <a:rPr lang="en-IN" sz="3200" b="1" i="0" dirty="0">
                <a:solidFill>
                  <a:srgbClr val="610B38"/>
                </a:solidFill>
                <a:effectLst/>
                <a:latin typeface="+mj-lt"/>
              </a:rPr>
              <a:t>REINFORCEMENT LEARNING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55263"/>
            <a:ext cx="8229600" cy="1752600"/>
          </a:xfrm>
        </p:spPr>
        <p:txBody>
          <a:bodyPr>
            <a:noAutofit/>
          </a:bodyPr>
          <a:lstStyle/>
          <a:p>
            <a:pPr marL="0" indent="0" algn="just">
              <a:buNone/>
            </a:pPr>
            <a:r>
              <a:rPr lang="en-US" sz="2400" b="0" i="0" dirty="0">
                <a:solidFill>
                  <a:srgbClr val="000000"/>
                </a:solidFill>
                <a:effectLst/>
              </a:rPr>
              <a:t>The agent will try to remember the preceding steps that it has taken to reach the final step. To memorize the steps, it assigns 1 value to each previous step. </a:t>
            </a:r>
          </a:p>
          <a:p>
            <a:pPr marL="0" indent="0" algn="just">
              <a:buNone/>
            </a:pPr>
            <a:r>
              <a:rPr lang="en-US" sz="2400" b="0" i="0" dirty="0">
                <a:solidFill>
                  <a:srgbClr val="000000"/>
                </a:solidFill>
                <a:effectLst/>
              </a:rPr>
              <a:t>Consider the below step:</a:t>
            </a:r>
            <a:endParaRPr lang="en-US" sz="2400" dirty="0">
              <a:cs typeface="Times New Roman" pitchFamily="18" charset="0"/>
            </a:endParaRPr>
          </a:p>
        </p:txBody>
      </p:sp>
      <p:sp>
        <p:nvSpPr>
          <p:cNvPr id="4" name="Date Placeholder 3"/>
          <p:cNvSpPr>
            <a:spLocks noGrp="1"/>
          </p:cNvSpPr>
          <p:nvPr>
            <p:ph type="dt" sz="half" idx="10"/>
          </p:nvPr>
        </p:nvSpPr>
        <p:spPr/>
        <p:txBody>
          <a:bodyPr/>
          <a:lstStyle/>
          <a:p>
            <a:fld id="{116C01D3-23E0-4DB3-9FDB-070B263E6007}"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i="0" dirty="0">
                <a:solidFill>
                  <a:srgbClr val="610B38"/>
                </a:solidFill>
                <a:effectLst/>
                <a:latin typeface="+mj-lt"/>
              </a:rPr>
              <a:t>WORKING REINFORCEMENT LEARNING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pic>
        <p:nvPicPr>
          <p:cNvPr id="3074" name="Picture 2" descr="How does Reinforcement Learning Works">
            <a:extLst>
              <a:ext uri="{FF2B5EF4-FFF2-40B4-BE49-F238E27FC236}">
                <a16:creationId xmlns:a16="http://schemas.microsoft.com/office/drawing/2014/main" id="{92CBF04A-E1DE-48E8-843D-0E1117997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2414986"/>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14400"/>
            <a:ext cx="8229600" cy="1981200"/>
          </a:xfrm>
        </p:spPr>
        <p:txBody>
          <a:bodyPr>
            <a:noAutofit/>
          </a:bodyPr>
          <a:lstStyle/>
          <a:p>
            <a:pPr marL="0" indent="0" algn="just">
              <a:buNone/>
            </a:pPr>
            <a:r>
              <a:rPr lang="en-US" sz="2400" b="0" i="0" dirty="0">
                <a:solidFill>
                  <a:srgbClr val="000000"/>
                </a:solidFill>
                <a:effectLst/>
              </a:rPr>
              <a:t>Now, the agent has successfully stored the previous steps assigning the 1 value to each previous block. But what will the agent do if he starts moving from the block, which has 1 value block on both sides? </a:t>
            </a:r>
          </a:p>
          <a:p>
            <a:pPr marL="0" indent="0" algn="just">
              <a:buNone/>
            </a:pPr>
            <a:r>
              <a:rPr lang="en-US" sz="2400" b="0" i="0" dirty="0">
                <a:solidFill>
                  <a:srgbClr val="000000"/>
                </a:solidFill>
                <a:effectLst/>
              </a:rPr>
              <a:t>Consider the below diagram:</a:t>
            </a:r>
            <a:endParaRPr lang="en-US" sz="2400" dirty="0">
              <a:cs typeface="Times New Roman" pitchFamily="18" charset="0"/>
            </a:endParaRPr>
          </a:p>
        </p:txBody>
      </p:sp>
      <p:sp>
        <p:nvSpPr>
          <p:cNvPr id="4" name="Date Placeholder 3"/>
          <p:cNvSpPr>
            <a:spLocks noGrp="1"/>
          </p:cNvSpPr>
          <p:nvPr>
            <p:ph type="dt" sz="half" idx="10"/>
          </p:nvPr>
        </p:nvSpPr>
        <p:spPr/>
        <p:txBody>
          <a:bodyPr/>
          <a:lstStyle/>
          <a:p>
            <a:fld id="{03B5FF03-B63A-4DB0-AC83-84CAF497ACBB}"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i="0" dirty="0">
                <a:solidFill>
                  <a:srgbClr val="610B38"/>
                </a:solidFill>
                <a:effectLst/>
                <a:latin typeface="+mj-lt"/>
              </a:rPr>
              <a:t>WORKING REINFORCEMENT LEARNING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pic>
        <p:nvPicPr>
          <p:cNvPr id="4098" name="Picture 2" descr="How does Reinforcement Learning Works">
            <a:extLst>
              <a:ext uri="{FF2B5EF4-FFF2-40B4-BE49-F238E27FC236}">
                <a16:creationId xmlns:a16="http://schemas.microsoft.com/office/drawing/2014/main" id="{0B4D4E0C-5876-46EA-9674-92D08C78B9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6062" y="3076575"/>
            <a:ext cx="3571875"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marL="0" indent="0" algn="just">
              <a:buNone/>
            </a:pPr>
            <a:r>
              <a:rPr lang="en-US" sz="2400" b="0" i="0" dirty="0">
                <a:solidFill>
                  <a:srgbClr val="000000"/>
                </a:solidFill>
                <a:effectLst/>
              </a:rPr>
              <a:t>It will be a difficult condition for the agent whether he should go up or down as each block has the same value. So, the above approach is not suitable for the agent to reach the destination. Hence to solve the problem, we will use the </a:t>
            </a:r>
            <a:r>
              <a:rPr lang="en-US" sz="2400" b="1" i="0" dirty="0">
                <a:effectLst/>
              </a:rPr>
              <a:t>Bellman equation</a:t>
            </a:r>
            <a:r>
              <a:rPr lang="en-US" sz="2400" b="0" i="0" dirty="0">
                <a:solidFill>
                  <a:srgbClr val="000000"/>
                </a:solidFill>
                <a:effectLst/>
              </a:rPr>
              <a:t>, which is the main concept behind reinforcement learning.</a:t>
            </a:r>
            <a:endParaRPr lang="en-US" sz="2400" dirty="0">
              <a:cs typeface="Times New Roman" pitchFamily="18" charset="0"/>
            </a:endParaRPr>
          </a:p>
        </p:txBody>
      </p:sp>
      <p:sp>
        <p:nvSpPr>
          <p:cNvPr id="4" name="Date Placeholder 3"/>
          <p:cNvSpPr>
            <a:spLocks noGrp="1"/>
          </p:cNvSpPr>
          <p:nvPr>
            <p:ph type="dt" sz="half" idx="10"/>
          </p:nvPr>
        </p:nvSpPr>
        <p:spPr/>
        <p:txBody>
          <a:bodyPr/>
          <a:lstStyle/>
          <a:p>
            <a:fld id="{0DF6996C-C22F-44C6-BA7A-56C9638F7249}"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i="0" dirty="0">
                <a:solidFill>
                  <a:srgbClr val="610B38"/>
                </a:solidFill>
                <a:effectLst/>
                <a:latin typeface="+mj-lt"/>
              </a:rPr>
              <a:t>WORKING REINFORCEMENT LEARNING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E785F8-0D64-405F-86A4-F3905B739E2E}"/>
              </a:ext>
            </a:extLst>
          </p:cNvPr>
          <p:cNvSpPr>
            <a:spLocks noGrp="1"/>
          </p:cNvSpPr>
          <p:nvPr>
            <p:ph idx="1"/>
          </p:nvPr>
        </p:nvSpPr>
        <p:spPr/>
        <p:txBody>
          <a:bodyPr>
            <a:normAutofit/>
          </a:bodyPr>
          <a:lstStyle/>
          <a:p>
            <a:pPr algn="just"/>
            <a:r>
              <a:rPr lang="en-US" sz="2400" b="0" i="0" dirty="0">
                <a:solidFill>
                  <a:srgbClr val="333333"/>
                </a:solidFill>
                <a:effectLst/>
              </a:rPr>
              <a:t>T</a:t>
            </a:r>
            <a:r>
              <a:rPr lang="en-US" sz="2600" b="0" i="0" dirty="0">
                <a:solidFill>
                  <a:srgbClr val="333333"/>
                </a:solidFill>
                <a:effectLst/>
              </a:rPr>
              <a:t>he Bellman equation was introduced by the Mathematician </a:t>
            </a:r>
            <a:r>
              <a:rPr lang="en-US" sz="2600" b="1" i="0" dirty="0">
                <a:solidFill>
                  <a:srgbClr val="333333"/>
                </a:solidFill>
                <a:effectLst/>
              </a:rPr>
              <a:t>Richard Ernest Bellman in the year 1953</a:t>
            </a:r>
            <a:r>
              <a:rPr lang="en-US" sz="2600" b="0" i="0" dirty="0">
                <a:solidFill>
                  <a:srgbClr val="333333"/>
                </a:solidFill>
                <a:effectLst/>
              </a:rPr>
              <a:t>, and hence it is called as a Bellman equation. </a:t>
            </a:r>
          </a:p>
          <a:p>
            <a:pPr algn="just"/>
            <a:r>
              <a:rPr lang="en-US" sz="2600" b="0" i="0" dirty="0">
                <a:solidFill>
                  <a:srgbClr val="333333"/>
                </a:solidFill>
                <a:effectLst/>
              </a:rPr>
              <a:t>It is associated with dynamic programming and used to calculate the values of a decision problem at a certain point by including the values of previous states.</a:t>
            </a:r>
          </a:p>
          <a:p>
            <a:pPr algn="just"/>
            <a:r>
              <a:rPr lang="en-US" sz="2600" b="0" i="0" dirty="0">
                <a:solidFill>
                  <a:srgbClr val="333333"/>
                </a:solidFill>
                <a:effectLst/>
              </a:rPr>
              <a:t>It is a way of calculating the value functions in dynamic programming or environment that leads to modern reinforcement learning.</a:t>
            </a:r>
          </a:p>
          <a:p>
            <a:endParaRPr lang="en-IN" dirty="0"/>
          </a:p>
        </p:txBody>
      </p:sp>
      <p:sp>
        <p:nvSpPr>
          <p:cNvPr id="4" name="Date Placeholder 3">
            <a:extLst>
              <a:ext uri="{FF2B5EF4-FFF2-40B4-BE49-F238E27FC236}">
                <a16:creationId xmlns:a16="http://schemas.microsoft.com/office/drawing/2014/main" id="{89C34AA9-7699-4C21-8179-813E87FEA394}"/>
              </a:ext>
            </a:extLst>
          </p:cNvPr>
          <p:cNvSpPr>
            <a:spLocks noGrp="1"/>
          </p:cNvSpPr>
          <p:nvPr>
            <p:ph type="dt" sz="half" idx="10"/>
          </p:nvPr>
        </p:nvSpPr>
        <p:spPr/>
        <p:txBody>
          <a:bodyPr/>
          <a:lstStyle/>
          <a:p>
            <a:fld id="{91E6CA09-7253-4F73-A67F-D719E693DEF0}" type="datetime1">
              <a:rPr lang="en-US" smtClean="0"/>
              <a:t>2/8/2022</a:t>
            </a:fld>
            <a:endParaRPr lang="en-US"/>
          </a:p>
        </p:txBody>
      </p:sp>
      <p:sp>
        <p:nvSpPr>
          <p:cNvPr id="5" name="Footer Placeholder 4">
            <a:extLst>
              <a:ext uri="{FF2B5EF4-FFF2-40B4-BE49-F238E27FC236}">
                <a16:creationId xmlns:a16="http://schemas.microsoft.com/office/drawing/2014/main" id="{636747E6-DCD1-488A-BC4A-BEE8A76CFE14}"/>
              </a:ext>
            </a:extLst>
          </p:cNvPr>
          <p:cNvSpPr>
            <a:spLocks noGrp="1"/>
          </p:cNvSpPr>
          <p:nvPr>
            <p:ph type="ftr" sz="quarter" idx="11"/>
          </p:nvPr>
        </p:nvSpPr>
        <p:spPr>
          <a:xfrm>
            <a:off x="1981200" y="6356350"/>
            <a:ext cx="5791200" cy="365125"/>
          </a:xfrm>
        </p:spPr>
        <p:txBody>
          <a:bodyPr/>
          <a:lstStyle/>
          <a:p>
            <a:r>
              <a:rPr lang="en-US"/>
              <a:t>Alisha Sikri                 ACSML0401                                    unit-5</a:t>
            </a:r>
            <a:endParaRPr lang="en-US" dirty="0"/>
          </a:p>
        </p:txBody>
      </p:sp>
      <p:sp>
        <p:nvSpPr>
          <p:cNvPr id="6" name="Slide Number Placeholder 5">
            <a:extLst>
              <a:ext uri="{FF2B5EF4-FFF2-40B4-BE49-F238E27FC236}">
                <a16:creationId xmlns:a16="http://schemas.microsoft.com/office/drawing/2014/main" id="{4888E41F-038B-493D-860C-0EC0049902F9}"/>
              </a:ext>
            </a:extLst>
          </p:cNvPr>
          <p:cNvSpPr>
            <a:spLocks noGrp="1"/>
          </p:cNvSpPr>
          <p:nvPr>
            <p:ph type="sldNum" sz="quarter" idx="12"/>
          </p:nvPr>
        </p:nvSpPr>
        <p:spPr/>
        <p:txBody>
          <a:bodyPr/>
          <a:lstStyle/>
          <a:p>
            <a:fld id="{DD535DB6-9AA5-4DF6-8BB3-90D1D0B22B34}" type="slidenum">
              <a:rPr lang="en-US" smtClean="0"/>
              <a:pPr/>
              <a:t>39</a:t>
            </a:fld>
            <a:endParaRPr lang="en-US"/>
          </a:p>
        </p:txBody>
      </p:sp>
      <p:sp>
        <p:nvSpPr>
          <p:cNvPr id="7" name="Title 1">
            <a:extLst>
              <a:ext uri="{FF2B5EF4-FFF2-40B4-BE49-F238E27FC236}">
                <a16:creationId xmlns:a16="http://schemas.microsoft.com/office/drawing/2014/main" id="{FF41A177-3DE8-47C9-8FF2-E1F3A406507F}"/>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solidFill>
                  <a:srgbClr val="610B38"/>
                </a:solidFill>
                <a:latin typeface="+mj-lt"/>
              </a:rPr>
              <a:t>BELLMAN’s EQUATION</a:t>
            </a:r>
            <a:r>
              <a:rPr lang="en-IN" sz="3200" b="1" i="0" dirty="0">
                <a:solidFill>
                  <a:srgbClr val="610B38"/>
                </a:solidFill>
                <a:effectLst/>
                <a:latin typeface="+mj-lt"/>
              </a:rPr>
              <a:t> </a:t>
            </a:r>
          </a:p>
        </p:txBody>
      </p:sp>
      <p:pic>
        <p:nvPicPr>
          <p:cNvPr id="8" name="Picture 2" descr="E:\NIET\Project\xLogo11.png.pagespeed.ic.pydHLuCQEZ.png">
            <a:extLst>
              <a:ext uri="{FF2B5EF4-FFF2-40B4-BE49-F238E27FC236}">
                <a16:creationId xmlns:a16="http://schemas.microsoft.com/office/drawing/2014/main" id="{1635A9AC-4B36-4CE5-8E08-0627E8BA6704}"/>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431642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791200"/>
          </a:xfrm>
        </p:spPr>
        <p:txBody>
          <a:bodyPr>
            <a:noAutofit/>
          </a:bodyPr>
          <a:lstStyle/>
          <a:p>
            <a:pPr>
              <a:buNone/>
            </a:pPr>
            <a:r>
              <a:rPr lang="en-US" sz="2000" b="1" dirty="0">
                <a:solidFill>
                  <a:srgbClr val="C00000"/>
                </a:solidFill>
              </a:rPr>
              <a:t>Unit-I : Introduction-</a:t>
            </a:r>
            <a:endParaRPr lang="en-IN" sz="2000" b="1" dirty="0">
              <a:solidFill>
                <a:srgbClr val="C00000"/>
              </a:solidFill>
            </a:endParaRPr>
          </a:p>
          <a:p>
            <a:pPr algn="just">
              <a:buNone/>
            </a:pPr>
            <a:r>
              <a:rPr lang="en-US" sz="2000" dirty="0"/>
              <a:t>	Learning, Types of Learning, Well defined learning problems, Designing a Learning System, History of ML, Introduction of Machine Learning Approaches – (Artificial Neural Network, Clustering, Reinforcement Learning, Decision Tree Learning, Bayesian networks, Support Vector Machine, Genetic Algorithm), Issues in Machine Learning and Data Science Vs Machine Learning</a:t>
            </a:r>
          </a:p>
          <a:p>
            <a:pPr algn="just"/>
            <a:r>
              <a:rPr lang="en-US" sz="2000" b="1" dirty="0">
                <a:solidFill>
                  <a:srgbClr val="C00000"/>
                </a:solidFill>
              </a:rPr>
              <a:t>Unit-II : REGRESSION:</a:t>
            </a:r>
          </a:p>
          <a:p>
            <a:pPr algn="just">
              <a:buNone/>
            </a:pPr>
            <a:r>
              <a:rPr lang="en-US" sz="2000" dirty="0"/>
              <a:t>	</a:t>
            </a:r>
            <a:r>
              <a:rPr lang="en-US" sz="2000" dirty="0">
                <a:solidFill>
                  <a:srgbClr val="00B0F0"/>
                </a:solidFill>
              </a:rPr>
              <a:t> Linear Regression and Logistic Regression BAYESIAN LEARNING - </a:t>
            </a:r>
            <a:r>
              <a:rPr lang="en-US" sz="2000" dirty="0" err="1">
                <a:solidFill>
                  <a:srgbClr val="00B0F0"/>
                </a:solidFill>
              </a:rPr>
              <a:t>Bayes</a:t>
            </a:r>
            <a:r>
              <a:rPr lang="en-US" sz="2000" dirty="0">
                <a:solidFill>
                  <a:srgbClr val="00B0F0"/>
                </a:solidFill>
              </a:rPr>
              <a:t> theorem, Concept learning, </a:t>
            </a:r>
            <a:r>
              <a:rPr lang="en-US" sz="2000" dirty="0" err="1">
                <a:solidFill>
                  <a:srgbClr val="00B0F0"/>
                </a:solidFill>
              </a:rPr>
              <a:t>Bayes</a:t>
            </a:r>
            <a:r>
              <a:rPr lang="en-US" sz="2000" dirty="0">
                <a:solidFill>
                  <a:srgbClr val="00B0F0"/>
                </a:solidFill>
              </a:rPr>
              <a:t> Optimal Classifier, Naïve </a:t>
            </a:r>
            <a:r>
              <a:rPr lang="en-US" sz="2000" dirty="0" err="1">
                <a:solidFill>
                  <a:srgbClr val="00B0F0"/>
                </a:solidFill>
              </a:rPr>
              <a:t>Bayes</a:t>
            </a:r>
            <a:r>
              <a:rPr lang="en-US" sz="2000" dirty="0">
                <a:solidFill>
                  <a:srgbClr val="00B0F0"/>
                </a:solidFill>
              </a:rPr>
              <a:t> classifier, Bayesian belief networks, EM algorithm. SUPPORT VECTOR MACHINE: Introduction, Types of support vector kernel – (Linear kernel, polynomial </a:t>
            </a:r>
            <a:r>
              <a:rPr lang="en-US" sz="2000" dirty="0" err="1">
                <a:solidFill>
                  <a:srgbClr val="00B0F0"/>
                </a:solidFill>
              </a:rPr>
              <a:t>kernel,and</a:t>
            </a:r>
            <a:r>
              <a:rPr lang="en-US" sz="2000" dirty="0">
                <a:solidFill>
                  <a:srgbClr val="00B0F0"/>
                </a:solidFill>
              </a:rPr>
              <a:t> </a:t>
            </a:r>
            <a:r>
              <a:rPr lang="en-US" sz="2000" dirty="0" err="1">
                <a:solidFill>
                  <a:srgbClr val="00B0F0"/>
                </a:solidFill>
              </a:rPr>
              <a:t>Gaussiankernel</a:t>
            </a:r>
            <a:r>
              <a:rPr lang="en-US" sz="2000" dirty="0">
                <a:solidFill>
                  <a:srgbClr val="00B0F0"/>
                </a:solidFill>
              </a:rPr>
              <a:t>), </a:t>
            </a:r>
            <a:r>
              <a:rPr lang="en-US" sz="2000" dirty="0" err="1">
                <a:solidFill>
                  <a:srgbClr val="00B0F0"/>
                </a:solidFill>
              </a:rPr>
              <a:t>Hyperplane</a:t>
            </a:r>
            <a:r>
              <a:rPr lang="en-US" sz="2000" dirty="0">
                <a:solidFill>
                  <a:srgbClr val="00B0F0"/>
                </a:solidFill>
              </a:rPr>
              <a:t> – (Decision surface), Properties of SVM, and Issues in SVM.</a:t>
            </a:r>
            <a:endParaRPr lang="en-IN" sz="2000" dirty="0">
              <a:solidFill>
                <a:srgbClr val="00B0F0"/>
              </a:solidFill>
            </a:endParaRPr>
          </a:p>
          <a:p>
            <a:pPr algn="just">
              <a:buNone/>
            </a:pPr>
            <a:r>
              <a:rPr lang="en-US" sz="2000" b="1" dirty="0">
                <a:solidFill>
                  <a:srgbClr val="C00000"/>
                </a:solidFill>
              </a:rPr>
              <a:t>Unit-III : </a:t>
            </a:r>
            <a:r>
              <a:rPr lang="en-US" sz="2000" dirty="0"/>
              <a:t>DECISION TREE LEARNING - Decision tree learning algorithm, Inductive bias, Inductive inference with decision trees, Entropy and information theory, Information gain, ID-3 Algorithm, Issues in Decision tree learning. INSTANCE-BASED LEARNING – k-Nearest </a:t>
            </a:r>
            <a:r>
              <a:rPr lang="en-US" sz="2000" dirty="0" err="1"/>
              <a:t>Neighbour</a:t>
            </a:r>
            <a:r>
              <a:rPr lang="en-US" sz="2000" dirty="0"/>
              <a:t> Learning, Locally Weighted Regression, Radial basis function networks, Case-based learning</a:t>
            </a:r>
            <a:r>
              <a:rPr lang="en-US" sz="2000" b="1" dirty="0">
                <a:solidFill>
                  <a:srgbClr val="C00000"/>
                </a:solidFill>
              </a:rPr>
              <a:t>.</a:t>
            </a:r>
            <a:endParaRPr lang="en-US" sz="20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7" name="Title 1"/>
          <p:cNvSpPr txBox="1">
            <a:spLocks/>
          </p:cNvSpPr>
          <p:nvPr/>
        </p:nvSpPr>
        <p:spPr>
          <a:xfrm>
            <a:off x="1371600" y="13136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600" b="1" dirty="0"/>
              <a:t>Syllabus</a:t>
            </a:r>
          </a:p>
        </p:txBody>
      </p:sp>
      <p:sp>
        <p:nvSpPr>
          <p:cNvPr id="9" name="Footer Placeholder 8"/>
          <p:cNvSpPr>
            <a:spLocks noGrp="1"/>
          </p:cNvSpPr>
          <p:nvPr>
            <p:ph type="ftr" sz="quarter" idx="11"/>
          </p:nvPr>
        </p:nvSpPr>
        <p:spPr/>
        <p:txBody>
          <a:bodyPr/>
          <a:lstStyle/>
          <a:p>
            <a:r>
              <a:rPr lang="en-IN"/>
              <a:t>Alisha Sikri                 ACSML0401                                    unit-5</a:t>
            </a:r>
          </a:p>
        </p:txBody>
      </p:sp>
      <p:sp>
        <p:nvSpPr>
          <p:cNvPr id="2" name="Date Placeholder 1"/>
          <p:cNvSpPr>
            <a:spLocks noGrp="1"/>
          </p:cNvSpPr>
          <p:nvPr>
            <p:ph type="dt" sz="half" idx="10"/>
          </p:nvPr>
        </p:nvSpPr>
        <p:spPr/>
        <p:txBody>
          <a:bodyPr/>
          <a:lstStyle/>
          <a:p>
            <a:fld id="{6791F9E5-382E-4861-A459-C43E0B43A8B3}" type="datetime1">
              <a:rPr lang="en-US" smtClean="0"/>
              <a:t>2/8/2022</a:t>
            </a:fld>
            <a:endParaRPr lang="en-US"/>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804000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E785F8-0D64-405F-86A4-F3905B739E2E}"/>
              </a:ext>
            </a:extLst>
          </p:cNvPr>
          <p:cNvSpPr>
            <a:spLocks noGrp="1"/>
          </p:cNvSpPr>
          <p:nvPr>
            <p:ph idx="1"/>
          </p:nvPr>
        </p:nvSpPr>
        <p:spPr>
          <a:xfrm>
            <a:off x="609600" y="914400"/>
            <a:ext cx="8229600" cy="5441950"/>
          </a:xfrm>
        </p:spPr>
        <p:txBody>
          <a:bodyPr>
            <a:normAutofit lnSpcReduction="10000"/>
          </a:bodyPr>
          <a:lstStyle/>
          <a:p>
            <a:pPr marL="0" indent="0">
              <a:buNone/>
            </a:pPr>
            <a:r>
              <a:rPr lang="en-US" sz="2400" b="0" i="0" dirty="0">
                <a:solidFill>
                  <a:srgbClr val="333333"/>
                </a:solidFill>
                <a:effectLst/>
              </a:rPr>
              <a:t>The key-elements used in Bellman equations are:</a:t>
            </a:r>
          </a:p>
          <a:p>
            <a:pPr algn="just">
              <a:buFont typeface="Arial" panose="020B0604020202020204" pitchFamily="34" charset="0"/>
              <a:buChar char="•"/>
            </a:pPr>
            <a:r>
              <a:rPr lang="en-US" sz="2400" b="0" i="0" dirty="0">
                <a:solidFill>
                  <a:srgbClr val="000000"/>
                </a:solidFill>
                <a:effectLst/>
              </a:rPr>
              <a:t>Action performed by the agent is referred to as "a"</a:t>
            </a:r>
          </a:p>
          <a:p>
            <a:pPr algn="just">
              <a:buFont typeface="Arial" panose="020B0604020202020204" pitchFamily="34" charset="0"/>
              <a:buChar char="•"/>
            </a:pPr>
            <a:r>
              <a:rPr lang="en-US" sz="2400" b="0" i="0" dirty="0">
                <a:solidFill>
                  <a:srgbClr val="000000"/>
                </a:solidFill>
                <a:effectLst/>
              </a:rPr>
              <a:t>State occurred by performing the action is "s."</a:t>
            </a:r>
          </a:p>
          <a:p>
            <a:pPr algn="just">
              <a:buFont typeface="Arial" panose="020B0604020202020204" pitchFamily="34" charset="0"/>
              <a:buChar char="•"/>
            </a:pPr>
            <a:r>
              <a:rPr lang="en-US" sz="2400" b="0" i="0" dirty="0">
                <a:solidFill>
                  <a:srgbClr val="000000"/>
                </a:solidFill>
                <a:effectLst/>
              </a:rPr>
              <a:t>The reward/feedback obtained for each good and bad action is "R."</a:t>
            </a:r>
          </a:p>
          <a:p>
            <a:pPr algn="just">
              <a:buFont typeface="Arial" panose="020B0604020202020204" pitchFamily="34" charset="0"/>
              <a:buChar char="•"/>
            </a:pPr>
            <a:r>
              <a:rPr lang="en-US" sz="2400" b="0" i="0" dirty="0">
                <a:solidFill>
                  <a:srgbClr val="000000"/>
                </a:solidFill>
                <a:effectLst/>
              </a:rPr>
              <a:t>A discount factor is Gamma "γ.“</a:t>
            </a:r>
          </a:p>
          <a:p>
            <a:pPr algn="just">
              <a:buFont typeface="Arial" panose="020B0604020202020204" pitchFamily="34" charset="0"/>
              <a:buChar char="•"/>
            </a:pPr>
            <a:endParaRPr lang="en-US" sz="2400" dirty="0">
              <a:solidFill>
                <a:srgbClr val="000000"/>
              </a:solidFill>
            </a:endParaRPr>
          </a:p>
          <a:p>
            <a:pPr marL="0" indent="0" algn="just">
              <a:buNone/>
            </a:pPr>
            <a:r>
              <a:rPr lang="en-US" sz="2400" b="1" i="0" dirty="0">
                <a:solidFill>
                  <a:srgbClr val="333333"/>
                </a:solidFill>
                <a:effectLst/>
              </a:rPr>
              <a:t>The Bellman equation can be written as:</a:t>
            </a:r>
            <a:endParaRPr lang="en-US" sz="2400" b="1" i="0" dirty="0">
              <a:solidFill>
                <a:srgbClr val="000000"/>
              </a:solidFill>
              <a:effectLst/>
            </a:endParaRPr>
          </a:p>
          <a:p>
            <a:pPr marL="0" indent="0" algn="ctr">
              <a:buNone/>
            </a:pPr>
            <a:r>
              <a:rPr lang="pt-BR" sz="2400" b="0" i="0" dirty="0">
                <a:solidFill>
                  <a:srgbClr val="000000"/>
                </a:solidFill>
                <a:effectLst/>
              </a:rPr>
              <a:t>V(s) = max [R(s,a) + γV(s`)]  </a:t>
            </a:r>
          </a:p>
          <a:p>
            <a:pPr marL="0" indent="0" algn="just">
              <a:buNone/>
            </a:pPr>
            <a:r>
              <a:rPr lang="en-US" sz="2000" b="0" i="0" dirty="0">
                <a:solidFill>
                  <a:srgbClr val="333333"/>
                </a:solidFill>
                <a:effectLst/>
              </a:rPr>
              <a:t>Where,</a:t>
            </a:r>
          </a:p>
          <a:p>
            <a:pPr marL="0" indent="0" algn="just">
              <a:buNone/>
            </a:pPr>
            <a:r>
              <a:rPr lang="en-US" sz="2000" b="1" i="0" dirty="0">
                <a:solidFill>
                  <a:srgbClr val="333333"/>
                </a:solidFill>
                <a:effectLst/>
              </a:rPr>
              <a:t>V(s)= value calculated at a particular point.</a:t>
            </a:r>
            <a:endParaRPr lang="en-US" sz="2000" b="0" i="0" dirty="0">
              <a:solidFill>
                <a:srgbClr val="333333"/>
              </a:solidFill>
              <a:effectLst/>
            </a:endParaRPr>
          </a:p>
          <a:p>
            <a:pPr marL="0" indent="0" algn="just">
              <a:buNone/>
            </a:pPr>
            <a:r>
              <a:rPr lang="en-US" sz="2000" b="1" i="0" dirty="0">
                <a:solidFill>
                  <a:srgbClr val="333333"/>
                </a:solidFill>
                <a:effectLst/>
              </a:rPr>
              <a:t>R(</a:t>
            </a:r>
            <a:r>
              <a:rPr lang="en-US" sz="2000" b="1" i="0" dirty="0" err="1">
                <a:solidFill>
                  <a:srgbClr val="333333"/>
                </a:solidFill>
                <a:effectLst/>
              </a:rPr>
              <a:t>s,a</a:t>
            </a:r>
            <a:r>
              <a:rPr lang="en-US" sz="2000" b="1" i="0" dirty="0">
                <a:solidFill>
                  <a:srgbClr val="333333"/>
                </a:solidFill>
                <a:effectLst/>
              </a:rPr>
              <a:t>) = Reward at a particular state s by performing an action.</a:t>
            </a:r>
            <a:endParaRPr lang="en-US" sz="2000" b="0" i="0" dirty="0">
              <a:solidFill>
                <a:srgbClr val="333333"/>
              </a:solidFill>
              <a:effectLst/>
            </a:endParaRPr>
          </a:p>
          <a:p>
            <a:pPr marL="0" indent="0" algn="just">
              <a:buNone/>
            </a:pPr>
            <a:r>
              <a:rPr lang="en-US" sz="2000" b="1" i="0" dirty="0">
                <a:solidFill>
                  <a:srgbClr val="333333"/>
                </a:solidFill>
                <a:effectLst/>
              </a:rPr>
              <a:t>γ = Discount factor</a:t>
            </a:r>
            <a:endParaRPr lang="en-US" sz="2000" b="0" i="0" dirty="0">
              <a:solidFill>
                <a:srgbClr val="333333"/>
              </a:solidFill>
              <a:effectLst/>
            </a:endParaRPr>
          </a:p>
          <a:p>
            <a:pPr marL="0" indent="0" algn="just">
              <a:buNone/>
            </a:pPr>
            <a:r>
              <a:rPr lang="en-US" sz="2000" b="1" i="0" dirty="0">
                <a:solidFill>
                  <a:srgbClr val="333333"/>
                </a:solidFill>
                <a:effectLst/>
              </a:rPr>
              <a:t>V(s`) = The value at the previous state.</a:t>
            </a:r>
            <a:endParaRPr lang="en-US" sz="2000" b="0" i="0" dirty="0">
              <a:solidFill>
                <a:srgbClr val="333333"/>
              </a:solidFill>
              <a:effectLst/>
            </a:endParaRPr>
          </a:p>
          <a:p>
            <a:pPr marL="0" indent="0">
              <a:buNone/>
            </a:pPr>
            <a:endParaRPr lang="pt-BR" sz="2400" b="0" i="0" dirty="0">
              <a:solidFill>
                <a:srgbClr val="000000"/>
              </a:solidFill>
              <a:effectLst/>
            </a:endParaRPr>
          </a:p>
          <a:p>
            <a:pPr marL="0" indent="0" algn="just">
              <a:buNone/>
            </a:pPr>
            <a:endParaRPr lang="en-US" sz="2400" b="0" i="0" dirty="0">
              <a:solidFill>
                <a:srgbClr val="000000"/>
              </a:solidFill>
              <a:effectLst/>
            </a:endParaRPr>
          </a:p>
          <a:p>
            <a:endParaRPr lang="en-IN" dirty="0"/>
          </a:p>
        </p:txBody>
      </p:sp>
      <p:sp>
        <p:nvSpPr>
          <p:cNvPr id="4" name="Date Placeholder 3">
            <a:extLst>
              <a:ext uri="{FF2B5EF4-FFF2-40B4-BE49-F238E27FC236}">
                <a16:creationId xmlns:a16="http://schemas.microsoft.com/office/drawing/2014/main" id="{89C34AA9-7699-4C21-8179-813E87FEA394}"/>
              </a:ext>
            </a:extLst>
          </p:cNvPr>
          <p:cNvSpPr>
            <a:spLocks noGrp="1"/>
          </p:cNvSpPr>
          <p:nvPr>
            <p:ph type="dt" sz="half" idx="10"/>
          </p:nvPr>
        </p:nvSpPr>
        <p:spPr/>
        <p:txBody>
          <a:bodyPr/>
          <a:lstStyle/>
          <a:p>
            <a:fld id="{59A8551C-9A64-4CF1-ABBB-A40AEF6DC450}" type="datetime1">
              <a:rPr lang="en-US" smtClean="0"/>
              <a:t>2/8/2022</a:t>
            </a:fld>
            <a:endParaRPr lang="en-US"/>
          </a:p>
        </p:txBody>
      </p:sp>
      <p:sp>
        <p:nvSpPr>
          <p:cNvPr id="5" name="Footer Placeholder 4">
            <a:extLst>
              <a:ext uri="{FF2B5EF4-FFF2-40B4-BE49-F238E27FC236}">
                <a16:creationId xmlns:a16="http://schemas.microsoft.com/office/drawing/2014/main" id="{636747E6-DCD1-488A-BC4A-BEE8A76CFE14}"/>
              </a:ext>
            </a:extLst>
          </p:cNvPr>
          <p:cNvSpPr>
            <a:spLocks noGrp="1"/>
          </p:cNvSpPr>
          <p:nvPr>
            <p:ph type="ftr" sz="quarter" idx="11"/>
          </p:nvPr>
        </p:nvSpPr>
        <p:spPr>
          <a:xfrm>
            <a:off x="1981200" y="6356350"/>
            <a:ext cx="5791200" cy="365125"/>
          </a:xfrm>
        </p:spPr>
        <p:txBody>
          <a:bodyPr/>
          <a:lstStyle/>
          <a:p>
            <a:r>
              <a:rPr lang="en-US"/>
              <a:t>Alisha Sikri                 ACSML0401                                    unit-5</a:t>
            </a:r>
            <a:endParaRPr lang="en-US" dirty="0"/>
          </a:p>
        </p:txBody>
      </p:sp>
      <p:sp>
        <p:nvSpPr>
          <p:cNvPr id="6" name="Slide Number Placeholder 5">
            <a:extLst>
              <a:ext uri="{FF2B5EF4-FFF2-40B4-BE49-F238E27FC236}">
                <a16:creationId xmlns:a16="http://schemas.microsoft.com/office/drawing/2014/main" id="{4888E41F-038B-493D-860C-0EC0049902F9}"/>
              </a:ext>
            </a:extLst>
          </p:cNvPr>
          <p:cNvSpPr>
            <a:spLocks noGrp="1"/>
          </p:cNvSpPr>
          <p:nvPr>
            <p:ph type="sldNum" sz="quarter" idx="12"/>
          </p:nvPr>
        </p:nvSpPr>
        <p:spPr/>
        <p:txBody>
          <a:bodyPr/>
          <a:lstStyle/>
          <a:p>
            <a:fld id="{DD535DB6-9AA5-4DF6-8BB3-90D1D0B22B34}" type="slidenum">
              <a:rPr lang="en-US" smtClean="0"/>
              <a:pPr/>
              <a:t>40</a:t>
            </a:fld>
            <a:endParaRPr lang="en-US"/>
          </a:p>
        </p:txBody>
      </p:sp>
      <p:sp>
        <p:nvSpPr>
          <p:cNvPr id="7" name="Title 1">
            <a:extLst>
              <a:ext uri="{FF2B5EF4-FFF2-40B4-BE49-F238E27FC236}">
                <a16:creationId xmlns:a16="http://schemas.microsoft.com/office/drawing/2014/main" id="{FF41A177-3DE8-47C9-8FF2-E1F3A406507F}"/>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solidFill>
                  <a:srgbClr val="610B38"/>
                </a:solidFill>
                <a:latin typeface="+mj-lt"/>
              </a:rPr>
              <a:t>BELLMAN’s EQUATION</a:t>
            </a:r>
            <a:r>
              <a:rPr lang="en-IN" sz="3200" b="1" i="0" dirty="0">
                <a:solidFill>
                  <a:srgbClr val="610B38"/>
                </a:solidFill>
                <a:effectLst/>
                <a:latin typeface="+mj-lt"/>
              </a:rPr>
              <a:t> </a:t>
            </a:r>
          </a:p>
        </p:txBody>
      </p:sp>
      <p:pic>
        <p:nvPicPr>
          <p:cNvPr id="8" name="Picture 2" descr="E:\NIET\Project\xLogo11.png.pagespeed.ic.pydHLuCQEZ.png">
            <a:extLst>
              <a:ext uri="{FF2B5EF4-FFF2-40B4-BE49-F238E27FC236}">
                <a16:creationId xmlns:a16="http://schemas.microsoft.com/office/drawing/2014/main" id="{1635A9AC-4B36-4CE5-8E08-0627E8BA6704}"/>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6490722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E785F8-0D64-405F-86A4-F3905B739E2E}"/>
              </a:ext>
            </a:extLst>
          </p:cNvPr>
          <p:cNvSpPr>
            <a:spLocks noGrp="1"/>
          </p:cNvSpPr>
          <p:nvPr>
            <p:ph idx="1"/>
          </p:nvPr>
        </p:nvSpPr>
        <p:spPr>
          <a:xfrm>
            <a:off x="609600" y="990600"/>
            <a:ext cx="8229600" cy="4724400"/>
          </a:xfrm>
        </p:spPr>
        <p:txBody>
          <a:bodyPr>
            <a:normAutofit fontScale="85000" lnSpcReduction="20000"/>
          </a:bodyPr>
          <a:lstStyle/>
          <a:p>
            <a:pPr algn="just"/>
            <a:r>
              <a:rPr lang="en-US" sz="2800" dirty="0">
                <a:solidFill>
                  <a:srgbClr val="333333"/>
                </a:solidFill>
              </a:rPr>
              <a:t>U</a:t>
            </a:r>
            <a:r>
              <a:rPr lang="en-US" sz="2800" b="0" i="0" dirty="0">
                <a:solidFill>
                  <a:srgbClr val="333333"/>
                </a:solidFill>
                <a:effectLst/>
              </a:rPr>
              <a:t>sing the Bellman equation, we will find value at each state of the given environment. We will start from the block, which is next to the target block.</a:t>
            </a:r>
          </a:p>
          <a:p>
            <a:pPr marL="0" indent="0" algn="just">
              <a:buNone/>
            </a:pPr>
            <a:endParaRPr lang="en-US" sz="2800" b="1" i="0" dirty="0">
              <a:solidFill>
                <a:srgbClr val="333333"/>
              </a:solidFill>
              <a:effectLst/>
            </a:endParaRPr>
          </a:p>
          <a:p>
            <a:pPr marL="0" indent="0" algn="just">
              <a:buNone/>
            </a:pPr>
            <a:r>
              <a:rPr lang="en-US" sz="2800" b="1" i="0" dirty="0">
                <a:solidFill>
                  <a:srgbClr val="333333"/>
                </a:solidFill>
                <a:effectLst/>
              </a:rPr>
              <a:t>For 1st block:</a:t>
            </a:r>
            <a:endParaRPr lang="en-US" sz="2800" b="0" i="0" dirty="0">
              <a:solidFill>
                <a:srgbClr val="333333"/>
              </a:solidFill>
              <a:effectLst/>
            </a:endParaRPr>
          </a:p>
          <a:p>
            <a:pPr algn="just"/>
            <a:r>
              <a:rPr lang="en-US" sz="2800" b="0" i="0" dirty="0">
                <a:solidFill>
                  <a:srgbClr val="333333"/>
                </a:solidFill>
                <a:effectLst/>
              </a:rPr>
              <a:t>V(s3) = max [R(</a:t>
            </a:r>
            <a:r>
              <a:rPr lang="en-US" sz="2800" b="0" i="0" dirty="0" err="1">
                <a:solidFill>
                  <a:srgbClr val="333333"/>
                </a:solidFill>
                <a:effectLst/>
              </a:rPr>
              <a:t>s,a</a:t>
            </a:r>
            <a:r>
              <a:rPr lang="en-US" sz="2800" b="0" i="0" dirty="0">
                <a:solidFill>
                  <a:srgbClr val="333333"/>
                </a:solidFill>
                <a:effectLst/>
              </a:rPr>
              <a:t>) + </a:t>
            </a:r>
            <a:r>
              <a:rPr lang="en-US" sz="2800" b="0" i="0" dirty="0" err="1">
                <a:solidFill>
                  <a:srgbClr val="333333"/>
                </a:solidFill>
                <a:effectLst/>
              </a:rPr>
              <a:t>γV</a:t>
            </a:r>
            <a:r>
              <a:rPr lang="en-US" sz="2800" b="0" i="0" dirty="0">
                <a:solidFill>
                  <a:srgbClr val="333333"/>
                </a:solidFill>
                <a:effectLst/>
              </a:rPr>
              <a:t>(s`)], here V(s')= 0 because there is no further state to move.</a:t>
            </a:r>
          </a:p>
          <a:p>
            <a:pPr algn="just"/>
            <a:r>
              <a:rPr lang="en-US" sz="2800" b="0" i="0" dirty="0">
                <a:solidFill>
                  <a:srgbClr val="333333"/>
                </a:solidFill>
                <a:effectLst/>
              </a:rPr>
              <a:t>V(s3)= max[R(</a:t>
            </a:r>
            <a:r>
              <a:rPr lang="en-US" sz="2800" b="0" i="0" dirty="0" err="1">
                <a:solidFill>
                  <a:srgbClr val="333333"/>
                </a:solidFill>
                <a:effectLst/>
              </a:rPr>
              <a:t>s,a</a:t>
            </a:r>
            <a:r>
              <a:rPr lang="en-US" sz="2800" b="0" i="0" dirty="0">
                <a:solidFill>
                  <a:srgbClr val="333333"/>
                </a:solidFill>
                <a:effectLst/>
              </a:rPr>
              <a:t>)]=&gt; V(s3)= max[1]=&gt; </a:t>
            </a:r>
            <a:r>
              <a:rPr lang="en-US" sz="2800" b="1" i="0" dirty="0">
                <a:solidFill>
                  <a:srgbClr val="333333"/>
                </a:solidFill>
                <a:effectLst/>
              </a:rPr>
              <a:t>V(s3)= 1.</a:t>
            </a:r>
            <a:endParaRPr lang="en-US" sz="2800" b="0" i="0" dirty="0">
              <a:solidFill>
                <a:srgbClr val="333333"/>
              </a:solidFill>
              <a:effectLst/>
            </a:endParaRPr>
          </a:p>
          <a:p>
            <a:pPr marL="0" indent="0" algn="just">
              <a:buNone/>
            </a:pPr>
            <a:endParaRPr lang="en-US" sz="2800" b="1" i="0" dirty="0">
              <a:solidFill>
                <a:srgbClr val="333333"/>
              </a:solidFill>
              <a:effectLst/>
            </a:endParaRPr>
          </a:p>
          <a:p>
            <a:pPr marL="0" indent="0" algn="just">
              <a:buNone/>
            </a:pPr>
            <a:r>
              <a:rPr lang="en-US" sz="2800" b="1" i="0" dirty="0">
                <a:solidFill>
                  <a:srgbClr val="333333"/>
                </a:solidFill>
                <a:effectLst/>
              </a:rPr>
              <a:t>For 2nd block:</a:t>
            </a:r>
            <a:endParaRPr lang="en-US" sz="2800" b="0" i="0" dirty="0">
              <a:solidFill>
                <a:srgbClr val="333333"/>
              </a:solidFill>
              <a:effectLst/>
            </a:endParaRPr>
          </a:p>
          <a:p>
            <a:pPr algn="just"/>
            <a:r>
              <a:rPr lang="en-US" sz="2800" b="0" i="0" dirty="0">
                <a:solidFill>
                  <a:srgbClr val="333333"/>
                </a:solidFill>
                <a:effectLst/>
              </a:rPr>
              <a:t>V(s2) = max [R(</a:t>
            </a:r>
            <a:r>
              <a:rPr lang="en-US" sz="2800" b="0" i="0" dirty="0" err="1">
                <a:solidFill>
                  <a:srgbClr val="333333"/>
                </a:solidFill>
                <a:effectLst/>
              </a:rPr>
              <a:t>s,a</a:t>
            </a:r>
            <a:r>
              <a:rPr lang="en-US" sz="2800" b="0" i="0" dirty="0">
                <a:solidFill>
                  <a:srgbClr val="333333"/>
                </a:solidFill>
                <a:effectLst/>
              </a:rPr>
              <a:t>) + </a:t>
            </a:r>
            <a:r>
              <a:rPr lang="en-US" sz="2800" b="0" i="0" dirty="0" err="1">
                <a:solidFill>
                  <a:srgbClr val="333333"/>
                </a:solidFill>
                <a:effectLst/>
              </a:rPr>
              <a:t>γV</a:t>
            </a:r>
            <a:r>
              <a:rPr lang="en-US" sz="2800" b="0" i="0" dirty="0">
                <a:solidFill>
                  <a:srgbClr val="333333"/>
                </a:solidFill>
                <a:effectLst/>
              </a:rPr>
              <a:t>(s`)], here γ= 0.9(lets), V(s')= 1, and R(s, a)= 0, because there is no reward at this state.</a:t>
            </a:r>
          </a:p>
          <a:p>
            <a:pPr algn="just"/>
            <a:r>
              <a:rPr lang="en-US" sz="2800" b="0" i="0" dirty="0">
                <a:solidFill>
                  <a:srgbClr val="333333"/>
                </a:solidFill>
                <a:effectLst/>
              </a:rPr>
              <a:t>V(s2)= max[0.9(1)]=&gt; V(s)= max[0.9]=&gt; </a:t>
            </a:r>
            <a:r>
              <a:rPr lang="en-US" sz="2800" b="1" i="0" dirty="0">
                <a:solidFill>
                  <a:srgbClr val="333333"/>
                </a:solidFill>
                <a:effectLst/>
              </a:rPr>
              <a:t>V(s2) =0.9</a:t>
            </a:r>
            <a:endParaRPr lang="en-US" sz="2800" b="0" i="0" dirty="0">
              <a:solidFill>
                <a:srgbClr val="333333"/>
              </a:solidFill>
              <a:effectLst/>
            </a:endParaRPr>
          </a:p>
          <a:p>
            <a:endParaRPr lang="en-IN" dirty="0"/>
          </a:p>
        </p:txBody>
      </p:sp>
      <p:sp>
        <p:nvSpPr>
          <p:cNvPr id="4" name="Date Placeholder 3">
            <a:extLst>
              <a:ext uri="{FF2B5EF4-FFF2-40B4-BE49-F238E27FC236}">
                <a16:creationId xmlns:a16="http://schemas.microsoft.com/office/drawing/2014/main" id="{89C34AA9-7699-4C21-8179-813E87FEA394}"/>
              </a:ext>
            </a:extLst>
          </p:cNvPr>
          <p:cNvSpPr>
            <a:spLocks noGrp="1"/>
          </p:cNvSpPr>
          <p:nvPr>
            <p:ph type="dt" sz="half" idx="10"/>
          </p:nvPr>
        </p:nvSpPr>
        <p:spPr/>
        <p:txBody>
          <a:bodyPr/>
          <a:lstStyle/>
          <a:p>
            <a:fld id="{509092B2-ACEC-42CE-BFFF-55656A6A74CD}" type="datetime1">
              <a:rPr lang="en-US" smtClean="0"/>
              <a:t>2/8/2022</a:t>
            </a:fld>
            <a:endParaRPr lang="en-US"/>
          </a:p>
        </p:txBody>
      </p:sp>
      <p:sp>
        <p:nvSpPr>
          <p:cNvPr id="5" name="Footer Placeholder 4">
            <a:extLst>
              <a:ext uri="{FF2B5EF4-FFF2-40B4-BE49-F238E27FC236}">
                <a16:creationId xmlns:a16="http://schemas.microsoft.com/office/drawing/2014/main" id="{636747E6-DCD1-488A-BC4A-BEE8A76CFE14}"/>
              </a:ext>
            </a:extLst>
          </p:cNvPr>
          <p:cNvSpPr>
            <a:spLocks noGrp="1"/>
          </p:cNvSpPr>
          <p:nvPr>
            <p:ph type="ftr" sz="quarter" idx="11"/>
          </p:nvPr>
        </p:nvSpPr>
        <p:spPr>
          <a:xfrm>
            <a:off x="1981200" y="6356350"/>
            <a:ext cx="5791200" cy="365125"/>
          </a:xfrm>
        </p:spPr>
        <p:txBody>
          <a:bodyPr/>
          <a:lstStyle/>
          <a:p>
            <a:r>
              <a:rPr lang="en-US"/>
              <a:t>Alisha Sikri                 ACSML0401                                    unit-5</a:t>
            </a:r>
            <a:endParaRPr lang="en-US" dirty="0"/>
          </a:p>
        </p:txBody>
      </p:sp>
      <p:sp>
        <p:nvSpPr>
          <p:cNvPr id="6" name="Slide Number Placeholder 5">
            <a:extLst>
              <a:ext uri="{FF2B5EF4-FFF2-40B4-BE49-F238E27FC236}">
                <a16:creationId xmlns:a16="http://schemas.microsoft.com/office/drawing/2014/main" id="{4888E41F-038B-493D-860C-0EC0049902F9}"/>
              </a:ext>
            </a:extLst>
          </p:cNvPr>
          <p:cNvSpPr>
            <a:spLocks noGrp="1"/>
          </p:cNvSpPr>
          <p:nvPr>
            <p:ph type="sldNum" sz="quarter" idx="12"/>
          </p:nvPr>
        </p:nvSpPr>
        <p:spPr/>
        <p:txBody>
          <a:bodyPr/>
          <a:lstStyle/>
          <a:p>
            <a:fld id="{DD535DB6-9AA5-4DF6-8BB3-90D1D0B22B34}" type="slidenum">
              <a:rPr lang="en-US" smtClean="0"/>
              <a:pPr/>
              <a:t>41</a:t>
            </a:fld>
            <a:endParaRPr lang="en-US"/>
          </a:p>
        </p:txBody>
      </p:sp>
      <p:sp>
        <p:nvSpPr>
          <p:cNvPr id="7" name="Title 1">
            <a:extLst>
              <a:ext uri="{FF2B5EF4-FFF2-40B4-BE49-F238E27FC236}">
                <a16:creationId xmlns:a16="http://schemas.microsoft.com/office/drawing/2014/main" id="{FF41A177-3DE8-47C9-8FF2-E1F3A406507F}"/>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solidFill>
                  <a:srgbClr val="610B38"/>
                </a:solidFill>
                <a:latin typeface="+mj-lt"/>
              </a:rPr>
              <a:t>BELLMAN’s EQUATION</a:t>
            </a:r>
            <a:r>
              <a:rPr lang="en-IN" sz="3200" b="1" i="0" dirty="0">
                <a:solidFill>
                  <a:srgbClr val="610B38"/>
                </a:solidFill>
                <a:effectLst/>
                <a:latin typeface="+mj-lt"/>
              </a:rPr>
              <a:t> </a:t>
            </a:r>
          </a:p>
        </p:txBody>
      </p:sp>
      <p:pic>
        <p:nvPicPr>
          <p:cNvPr id="8" name="Picture 2" descr="E:\NIET\Project\xLogo11.png.pagespeed.ic.pydHLuCQEZ.png">
            <a:extLst>
              <a:ext uri="{FF2B5EF4-FFF2-40B4-BE49-F238E27FC236}">
                <a16:creationId xmlns:a16="http://schemas.microsoft.com/office/drawing/2014/main" id="{1635A9AC-4B36-4CE5-8E08-0627E8BA6704}"/>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2" descr="How does Reinforcement Learning Works">
            <a:extLst>
              <a:ext uri="{FF2B5EF4-FFF2-40B4-BE49-F238E27FC236}">
                <a16:creationId xmlns:a16="http://schemas.microsoft.com/office/drawing/2014/main" id="{E682B9EB-AE8B-4074-B8A4-B7DCB2B059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3704" y="533400"/>
            <a:ext cx="3925304"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5210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E785F8-0D64-405F-86A4-F3905B739E2E}"/>
              </a:ext>
            </a:extLst>
          </p:cNvPr>
          <p:cNvSpPr>
            <a:spLocks noGrp="1"/>
          </p:cNvSpPr>
          <p:nvPr>
            <p:ph idx="1"/>
          </p:nvPr>
        </p:nvSpPr>
        <p:spPr>
          <a:xfrm>
            <a:off x="476250" y="990600"/>
            <a:ext cx="8229600" cy="5234386"/>
          </a:xfrm>
        </p:spPr>
        <p:txBody>
          <a:bodyPr>
            <a:normAutofit fontScale="92500" lnSpcReduction="10000"/>
          </a:bodyPr>
          <a:lstStyle/>
          <a:p>
            <a:pPr marL="0" indent="0" algn="just">
              <a:buNone/>
            </a:pPr>
            <a:r>
              <a:rPr lang="en-US" sz="2400" b="1" i="0" dirty="0">
                <a:solidFill>
                  <a:srgbClr val="333333"/>
                </a:solidFill>
                <a:effectLst/>
              </a:rPr>
              <a:t>For 3rd block:</a:t>
            </a:r>
            <a:endParaRPr lang="en-US" sz="2400" b="0" i="0" dirty="0">
              <a:solidFill>
                <a:srgbClr val="333333"/>
              </a:solidFill>
              <a:effectLst/>
            </a:endParaRPr>
          </a:p>
          <a:p>
            <a:pPr algn="just"/>
            <a:r>
              <a:rPr lang="en-US" sz="2400" b="0" i="0" dirty="0">
                <a:solidFill>
                  <a:srgbClr val="333333"/>
                </a:solidFill>
                <a:effectLst/>
              </a:rPr>
              <a:t>V(s1) = max [R(</a:t>
            </a:r>
            <a:r>
              <a:rPr lang="en-US" sz="2400" b="0" i="0" dirty="0" err="1">
                <a:solidFill>
                  <a:srgbClr val="333333"/>
                </a:solidFill>
                <a:effectLst/>
              </a:rPr>
              <a:t>s,a</a:t>
            </a:r>
            <a:r>
              <a:rPr lang="en-US" sz="2400" b="0" i="0" dirty="0">
                <a:solidFill>
                  <a:srgbClr val="333333"/>
                </a:solidFill>
                <a:effectLst/>
              </a:rPr>
              <a:t>) + </a:t>
            </a:r>
            <a:r>
              <a:rPr lang="en-US" sz="2400" b="0" i="0" dirty="0" err="1">
                <a:solidFill>
                  <a:srgbClr val="333333"/>
                </a:solidFill>
                <a:effectLst/>
              </a:rPr>
              <a:t>γV</a:t>
            </a:r>
            <a:r>
              <a:rPr lang="en-US" sz="2400" b="0" i="0" dirty="0">
                <a:solidFill>
                  <a:srgbClr val="333333"/>
                </a:solidFill>
                <a:effectLst/>
              </a:rPr>
              <a:t>(s`)], here γ= 0.9(lets), V(s')= 0.9, and R(s, a)= 0, because there is no reward at this state also.</a:t>
            </a:r>
          </a:p>
          <a:p>
            <a:pPr algn="just"/>
            <a:r>
              <a:rPr lang="en-US" sz="2400" b="0" i="0" dirty="0">
                <a:solidFill>
                  <a:srgbClr val="333333"/>
                </a:solidFill>
                <a:effectLst/>
              </a:rPr>
              <a:t>V(s1)= max[0.9(0.9)]=&gt; V(s3)= max[0.81]=&gt; </a:t>
            </a:r>
            <a:r>
              <a:rPr lang="en-US" sz="2400" b="1" i="0" dirty="0">
                <a:solidFill>
                  <a:srgbClr val="333333"/>
                </a:solidFill>
                <a:effectLst/>
              </a:rPr>
              <a:t>V(s1) =0.81</a:t>
            </a:r>
            <a:endParaRPr lang="en-US" sz="2400" b="0" i="0" dirty="0">
              <a:solidFill>
                <a:srgbClr val="333333"/>
              </a:solidFill>
              <a:effectLst/>
            </a:endParaRPr>
          </a:p>
          <a:p>
            <a:pPr marL="0" indent="0" algn="just">
              <a:buNone/>
            </a:pPr>
            <a:endParaRPr lang="en-US" sz="2400" b="1" i="0" dirty="0">
              <a:solidFill>
                <a:srgbClr val="333333"/>
              </a:solidFill>
              <a:effectLst/>
            </a:endParaRPr>
          </a:p>
          <a:p>
            <a:pPr marL="0" indent="0" algn="just">
              <a:buNone/>
            </a:pPr>
            <a:r>
              <a:rPr lang="en-US" sz="2400" b="1" i="0" dirty="0">
                <a:solidFill>
                  <a:srgbClr val="333333"/>
                </a:solidFill>
                <a:effectLst/>
              </a:rPr>
              <a:t>For 4th block:</a:t>
            </a:r>
            <a:endParaRPr lang="en-US" sz="2400" b="0" i="0" dirty="0">
              <a:solidFill>
                <a:srgbClr val="333333"/>
              </a:solidFill>
              <a:effectLst/>
            </a:endParaRPr>
          </a:p>
          <a:p>
            <a:pPr algn="just"/>
            <a:r>
              <a:rPr lang="en-US" sz="2400" b="0" i="0" dirty="0">
                <a:solidFill>
                  <a:srgbClr val="333333"/>
                </a:solidFill>
                <a:effectLst/>
              </a:rPr>
              <a:t>V(s5) = max [R(</a:t>
            </a:r>
            <a:r>
              <a:rPr lang="en-US" sz="2400" b="0" i="0" dirty="0" err="1">
                <a:solidFill>
                  <a:srgbClr val="333333"/>
                </a:solidFill>
                <a:effectLst/>
              </a:rPr>
              <a:t>s,a</a:t>
            </a:r>
            <a:r>
              <a:rPr lang="en-US" sz="2400" b="0" i="0" dirty="0">
                <a:solidFill>
                  <a:srgbClr val="333333"/>
                </a:solidFill>
                <a:effectLst/>
              </a:rPr>
              <a:t>) + </a:t>
            </a:r>
            <a:r>
              <a:rPr lang="en-US" sz="2400" b="0" i="0" dirty="0" err="1">
                <a:solidFill>
                  <a:srgbClr val="333333"/>
                </a:solidFill>
                <a:effectLst/>
              </a:rPr>
              <a:t>γV</a:t>
            </a:r>
            <a:r>
              <a:rPr lang="en-US" sz="2400" b="0" i="0" dirty="0">
                <a:solidFill>
                  <a:srgbClr val="333333"/>
                </a:solidFill>
                <a:effectLst/>
              </a:rPr>
              <a:t>(s`)], here γ= 0.9(lets), V(s')= 0.81, and R(s, a)= 0, because there is no reward at this state also.</a:t>
            </a:r>
          </a:p>
          <a:p>
            <a:pPr algn="just"/>
            <a:r>
              <a:rPr lang="en-US" sz="2400" b="0" i="0" dirty="0">
                <a:solidFill>
                  <a:srgbClr val="333333"/>
                </a:solidFill>
                <a:effectLst/>
              </a:rPr>
              <a:t>V(s5)= max[0.9(0.81)]=&gt; V(s5)= max[0.81]=&gt; </a:t>
            </a:r>
            <a:r>
              <a:rPr lang="en-US" sz="2400" b="1" i="0" dirty="0">
                <a:solidFill>
                  <a:srgbClr val="333333"/>
                </a:solidFill>
                <a:effectLst/>
              </a:rPr>
              <a:t>V(s5) =0.73</a:t>
            </a:r>
            <a:endParaRPr lang="en-US" sz="2400" b="0" i="0" dirty="0">
              <a:solidFill>
                <a:srgbClr val="333333"/>
              </a:solidFill>
              <a:effectLst/>
            </a:endParaRPr>
          </a:p>
          <a:p>
            <a:pPr marL="0" indent="0" algn="just">
              <a:buNone/>
            </a:pPr>
            <a:endParaRPr lang="en-US" sz="2400" b="1" i="0" dirty="0">
              <a:solidFill>
                <a:srgbClr val="333333"/>
              </a:solidFill>
              <a:effectLst/>
            </a:endParaRPr>
          </a:p>
          <a:p>
            <a:pPr marL="0" indent="0" algn="just">
              <a:buNone/>
            </a:pPr>
            <a:r>
              <a:rPr lang="en-US" sz="2400" b="1" i="0" dirty="0">
                <a:solidFill>
                  <a:srgbClr val="333333"/>
                </a:solidFill>
                <a:effectLst/>
              </a:rPr>
              <a:t>For 5th block:</a:t>
            </a:r>
            <a:endParaRPr lang="en-US" sz="2400" b="0" i="0" dirty="0">
              <a:solidFill>
                <a:srgbClr val="333333"/>
              </a:solidFill>
              <a:effectLst/>
            </a:endParaRPr>
          </a:p>
          <a:p>
            <a:pPr algn="just"/>
            <a:r>
              <a:rPr lang="en-US" sz="2400" b="0" i="0" dirty="0">
                <a:solidFill>
                  <a:srgbClr val="333333"/>
                </a:solidFill>
                <a:effectLst/>
              </a:rPr>
              <a:t>V(s9) = max [R(</a:t>
            </a:r>
            <a:r>
              <a:rPr lang="en-US" sz="2400" b="0" i="0" dirty="0" err="1">
                <a:solidFill>
                  <a:srgbClr val="333333"/>
                </a:solidFill>
                <a:effectLst/>
              </a:rPr>
              <a:t>s,a</a:t>
            </a:r>
            <a:r>
              <a:rPr lang="en-US" sz="2400" b="0" i="0" dirty="0">
                <a:solidFill>
                  <a:srgbClr val="333333"/>
                </a:solidFill>
                <a:effectLst/>
              </a:rPr>
              <a:t>) + </a:t>
            </a:r>
            <a:r>
              <a:rPr lang="en-US" sz="2400" b="0" i="0" dirty="0" err="1">
                <a:solidFill>
                  <a:srgbClr val="333333"/>
                </a:solidFill>
                <a:effectLst/>
              </a:rPr>
              <a:t>γV</a:t>
            </a:r>
            <a:r>
              <a:rPr lang="en-US" sz="2400" b="0" i="0" dirty="0">
                <a:solidFill>
                  <a:srgbClr val="333333"/>
                </a:solidFill>
                <a:effectLst/>
              </a:rPr>
              <a:t>(s`)], here γ= 0.9(lets), V(s')= 0.73, and R(s, a)= 0, because there is no reward at this state also.</a:t>
            </a:r>
          </a:p>
          <a:p>
            <a:pPr algn="just"/>
            <a:r>
              <a:rPr lang="en-US" sz="2400" b="0" i="0" dirty="0">
                <a:solidFill>
                  <a:srgbClr val="333333"/>
                </a:solidFill>
                <a:effectLst/>
              </a:rPr>
              <a:t>V(s9)= max[0.9(0.73)]=&gt; V(s4)= max[0.81]=&gt; </a:t>
            </a:r>
            <a:r>
              <a:rPr lang="en-US" sz="2400" b="1" i="0" dirty="0">
                <a:solidFill>
                  <a:srgbClr val="333333"/>
                </a:solidFill>
                <a:effectLst/>
              </a:rPr>
              <a:t>V(s4) =0.66</a:t>
            </a:r>
            <a:endParaRPr lang="en-US" sz="2400" b="0" i="0" dirty="0">
              <a:solidFill>
                <a:srgbClr val="333333"/>
              </a:solidFill>
              <a:effectLst/>
            </a:endParaRPr>
          </a:p>
          <a:p>
            <a:endParaRPr lang="en-IN" dirty="0"/>
          </a:p>
        </p:txBody>
      </p:sp>
      <p:sp>
        <p:nvSpPr>
          <p:cNvPr id="4" name="Date Placeholder 3">
            <a:extLst>
              <a:ext uri="{FF2B5EF4-FFF2-40B4-BE49-F238E27FC236}">
                <a16:creationId xmlns:a16="http://schemas.microsoft.com/office/drawing/2014/main" id="{89C34AA9-7699-4C21-8179-813E87FEA394}"/>
              </a:ext>
            </a:extLst>
          </p:cNvPr>
          <p:cNvSpPr>
            <a:spLocks noGrp="1"/>
          </p:cNvSpPr>
          <p:nvPr>
            <p:ph type="dt" sz="half" idx="10"/>
          </p:nvPr>
        </p:nvSpPr>
        <p:spPr/>
        <p:txBody>
          <a:bodyPr/>
          <a:lstStyle/>
          <a:p>
            <a:fld id="{ACBEC7F4-01E8-4787-BBC0-1F88D729C720}" type="datetime1">
              <a:rPr lang="en-US" smtClean="0"/>
              <a:t>2/8/2022</a:t>
            </a:fld>
            <a:endParaRPr lang="en-US"/>
          </a:p>
        </p:txBody>
      </p:sp>
      <p:sp>
        <p:nvSpPr>
          <p:cNvPr id="5" name="Footer Placeholder 4">
            <a:extLst>
              <a:ext uri="{FF2B5EF4-FFF2-40B4-BE49-F238E27FC236}">
                <a16:creationId xmlns:a16="http://schemas.microsoft.com/office/drawing/2014/main" id="{636747E6-DCD1-488A-BC4A-BEE8A76CFE14}"/>
              </a:ext>
            </a:extLst>
          </p:cNvPr>
          <p:cNvSpPr>
            <a:spLocks noGrp="1"/>
          </p:cNvSpPr>
          <p:nvPr>
            <p:ph type="ftr" sz="quarter" idx="11"/>
          </p:nvPr>
        </p:nvSpPr>
        <p:spPr>
          <a:xfrm>
            <a:off x="1981200" y="6356350"/>
            <a:ext cx="5791200" cy="365125"/>
          </a:xfrm>
        </p:spPr>
        <p:txBody>
          <a:bodyPr/>
          <a:lstStyle/>
          <a:p>
            <a:r>
              <a:rPr lang="en-US"/>
              <a:t>Alisha Sikri                 ACSML0401                                    unit-5</a:t>
            </a:r>
            <a:endParaRPr lang="en-US" dirty="0"/>
          </a:p>
        </p:txBody>
      </p:sp>
      <p:sp>
        <p:nvSpPr>
          <p:cNvPr id="6" name="Slide Number Placeholder 5">
            <a:extLst>
              <a:ext uri="{FF2B5EF4-FFF2-40B4-BE49-F238E27FC236}">
                <a16:creationId xmlns:a16="http://schemas.microsoft.com/office/drawing/2014/main" id="{4888E41F-038B-493D-860C-0EC0049902F9}"/>
              </a:ext>
            </a:extLst>
          </p:cNvPr>
          <p:cNvSpPr>
            <a:spLocks noGrp="1"/>
          </p:cNvSpPr>
          <p:nvPr>
            <p:ph type="sldNum" sz="quarter" idx="12"/>
          </p:nvPr>
        </p:nvSpPr>
        <p:spPr/>
        <p:txBody>
          <a:bodyPr/>
          <a:lstStyle/>
          <a:p>
            <a:fld id="{DD535DB6-9AA5-4DF6-8BB3-90D1D0B22B34}" type="slidenum">
              <a:rPr lang="en-US" smtClean="0"/>
              <a:pPr/>
              <a:t>42</a:t>
            </a:fld>
            <a:endParaRPr lang="en-US"/>
          </a:p>
        </p:txBody>
      </p:sp>
      <p:sp>
        <p:nvSpPr>
          <p:cNvPr id="7" name="Title 1">
            <a:extLst>
              <a:ext uri="{FF2B5EF4-FFF2-40B4-BE49-F238E27FC236}">
                <a16:creationId xmlns:a16="http://schemas.microsoft.com/office/drawing/2014/main" id="{FF41A177-3DE8-47C9-8FF2-E1F3A406507F}"/>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solidFill>
                  <a:srgbClr val="610B38"/>
                </a:solidFill>
                <a:latin typeface="+mj-lt"/>
              </a:rPr>
              <a:t>BELLMAN’s EQUATION</a:t>
            </a:r>
            <a:r>
              <a:rPr lang="en-IN" sz="3200" b="1" i="0" dirty="0">
                <a:solidFill>
                  <a:srgbClr val="610B38"/>
                </a:solidFill>
                <a:effectLst/>
                <a:latin typeface="+mj-lt"/>
              </a:rPr>
              <a:t> </a:t>
            </a:r>
          </a:p>
        </p:txBody>
      </p:sp>
      <p:pic>
        <p:nvPicPr>
          <p:cNvPr id="8" name="Picture 2" descr="E:\NIET\Project\xLogo11.png.pagespeed.ic.pydHLuCQEZ.png">
            <a:extLst>
              <a:ext uri="{FF2B5EF4-FFF2-40B4-BE49-F238E27FC236}">
                <a16:creationId xmlns:a16="http://schemas.microsoft.com/office/drawing/2014/main" id="{1635A9AC-4B36-4CE5-8E08-0627E8BA6704}"/>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2889459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9C34AA9-7699-4C21-8179-813E87FEA394}"/>
              </a:ext>
            </a:extLst>
          </p:cNvPr>
          <p:cNvSpPr>
            <a:spLocks noGrp="1"/>
          </p:cNvSpPr>
          <p:nvPr>
            <p:ph type="dt" sz="half" idx="10"/>
          </p:nvPr>
        </p:nvSpPr>
        <p:spPr/>
        <p:txBody>
          <a:bodyPr/>
          <a:lstStyle/>
          <a:p>
            <a:fld id="{38BDD8B5-DCCA-4577-9CE3-C28262233359}" type="datetime1">
              <a:rPr lang="en-US" smtClean="0"/>
              <a:t>2/8/2022</a:t>
            </a:fld>
            <a:endParaRPr lang="en-US"/>
          </a:p>
        </p:txBody>
      </p:sp>
      <p:sp>
        <p:nvSpPr>
          <p:cNvPr id="5" name="Footer Placeholder 4">
            <a:extLst>
              <a:ext uri="{FF2B5EF4-FFF2-40B4-BE49-F238E27FC236}">
                <a16:creationId xmlns:a16="http://schemas.microsoft.com/office/drawing/2014/main" id="{636747E6-DCD1-488A-BC4A-BEE8A76CFE14}"/>
              </a:ext>
            </a:extLst>
          </p:cNvPr>
          <p:cNvSpPr>
            <a:spLocks noGrp="1"/>
          </p:cNvSpPr>
          <p:nvPr>
            <p:ph type="ftr" sz="quarter" idx="11"/>
          </p:nvPr>
        </p:nvSpPr>
        <p:spPr>
          <a:xfrm>
            <a:off x="1981200" y="6356350"/>
            <a:ext cx="5791200" cy="365125"/>
          </a:xfrm>
        </p:spPr>
        <p:txBody>
          <a:bodyPr/>
          <a:lstStyle/>
          <a:p>
            <a:r>
              <a:rPr lang="en-US"/>
              <a:t>Alisha Sikri                 ACSML0401                                    unit-5</a:t>
            </a:r>
            <a:endParaRPr lang="en-US" dirty="0"/>
          </a:p>
        </p:txBody>
      </p:sp>
      <p:sp>
        <p:nvSpPr>
          <p:cNvPr id="6" name="Slide Number Placeholder 5">
            <a:extLst>
              <a:ext uri="{FF2B5EF4-FFF2-40B4-BE49-F238E27FC236}">
                <a16:creationId xmlns:a16="http://schemas.microsoft.com/office/drawing/2014/main" id="{4888E41F-038B-493D-860C-0EC0049902F9}"/>
              </a:ext>
            </a:extLst>
          </p:cNvPr>
          <p:cNvSpPr>
            <a:spLocks noGrp="1"/>
          </p:cNvSpPr>
          <p:nvPr>
            <p:ph type="sldNum" sz="quarter" idx="12"/>
          </p:nvPr>
        </p:nvSpPr>
        <p:spPr/>
        <p:txBody>
          <a:bodyPr/>
          <a:lstStyle/>
          <a:p>
            <a:fld id="{DD535DB6-9AA5-4DF6-8BB3-90D1D0B22B34}" type="slidenum">
              <a:rPr lang="en-US" smtClean="0"/>
              <a:pPr/>
              <a:t>43</a:t>
            </a:fld>
            <a:endParaRPr lang="en-US"/>
          </a:p>
        </p:txBody>
      </p:sp>
      <p:sp>
        <p:nvSpPr>
          <p:cNvPr id="7" name="Title 1">
            <a:extLst>
              <a:ext uri="{FF2B5EF4-FFF2-40B4-BE49-F238E27FC236}">
                <a16:creationId xmlns:a16="http://schemas.microsoft.com/office/drawing/2014/main" id="{FF41A177-3DE8-47C9-8FF2-E1F3A406507F}"/>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solidFill>
                  <a:srgbClr val="610B38"/>
                </a:solidFill>
                <a:latin typeface="+mj-lt"/>
              </a:rPr>
              <a:t>BELLMAN’s EQUATION</a:t>
            </a:r>
            <a:r>
              <a:rPr lang="en-IN" sz="3200" b="1" i="0" dirty="0">
                <a:solidFill>
                  <a:srgbClr val="610B38"/>
                </a:solidFill>
                <a:effectLst/>
                <a:latin typeface="+mj-lt"/>
              </a:rPr>
              <a:t> </a:t>
            </a:r>
          </a:p>
        </p:txBody>
      </p:sp>
      <p:pic>
        <p:nvPicPr>
          <p:cNvPr id="8" name="Picture 2" descr="E:\NIET\Project\xLogo11.png.pagespeed.ic.pydHLuCQEZ.png">
            <a:extLst>
              <a:ext uri="{FF2B5EF4-FFF2-40B4-BE49-F238E27FC236}">
                <a16:creationId xmlns:a16="http://schemas.microsoft.com/office/drawing/2014/main" id="{1635A9AC-4B36-4CE5-8E08-0627E8BA6704}"/>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Content Placeholder 8">
            <a:extLst>
              <a:ext uri="{FF2B5EF4-FFF2-40B4-BE49-F238E27FC236}">
                <a16:creationId xmlns:a16="http://schemas.microsoft.com/office/drawing/2014/main" id="{A95BC30D-FC21-4F83-A649-B7FC5F804DDE}"/>
              </a:ext>
            </a:extLst>
          </p:cNvPr>
          <p:cNvPicPr>
            <a:picLocks noGrp="1" noChangeAspect="1"/>
          </p:cNvPicPr>
          <p:nvPr>
            <p:ph idx="1"/>
          </p:nvPr>
        </p:nvPicPr>
        <p:blipFill>
          <a:blip r:embed="rId3"/>
          <a:stretch>
            <a:fillRect/>
          </a:stretch>
        </p:blipFill>
        <p:spPr>
          <a:xfrm>
            <a:off x="2209800" y="1675179"/>
            <a:ext cx="3657600" cy="2926080"/>
          </a:xfrm>
          <a:prstGeom prst="rect">
            <a:avLst/>
          </a:prstGeom>
        </p:spPr>
      </p:pic>
      <p:sp>
        <p:nvSpPr>
          <p:cNvPr id="11" name="TextBox 10">
            <a:extLst>
              <a:ext uri="{FF2B5EF4-FFF2-40B4-BE49-F238E27FC236}">
                <a16:creationId xmlns:a16="http://schemas.microsoft.com/office/drawing/2014/main" id="{D68D0D6C-6ED1-4C7A-A79F-287CED56D0E5}"/>
              </a:ext>
            </a:extLst>
          </p:cNvPr>
          <p:cNvSpPr txBox="1"/>
          <p:nvPr/>
        </p:nvSpPr>
        <p:spPr>
          <a:xfrm>
            <a:off x="914400" y="976074"/>
            <a:ext cx="7772400" cy="461665"/>
          </a:xfrm>
          <a:prstGeom prst="rect">
            <a:avLst/>
          </a:prstGeom>
          <a:noFill/>
        </p:spPr>
        <p:txBody>
          <a:bodyPr wrap="square">
            <a:spAutoFit/>
          </a:bodyPr>
          <a:lstStyle/>
          <a:p>
            <a:r>
              <a:rPr lang="en-IN" sz="2400" b="1" i="0" dirty="0">
                <a:solidFill>
                  <a:srgbClr val="333333"/>
                </a:solidFill>
                <a:effectLst/>
              </a:rPr>
              <a:t>Consider the below image:</a:t>
            </a:r>
            <a:endParaRPr lang="en-IN" sz="2400" dirty="0"/>
          </a:p>
        </p:txBody>
      </p:sp>
      <p:sp>
        <p:nvSpPr>
          <p:cNvPr id="13" name="TextBox 12">
            <a:extLst>
              <a:ext uri="{FF2B5EF4-FFF2-40B4-BE49-F238E27FC236}">
                <a16:creationId xmlns:a16="http://schemas.microsoft.com/office/drawing/2014/main" id="{2523624D-E66F-4039-BFCB-32B27EADB9DD}"/>
              </a:ext>
            </a:extLst>
          </p:cNvPr>
          <p:cNvSpPr txBox="1"/>
          <p:nvPr/>
        </p:nvSpPr>
        <p:spPr>
          <a:xfrm>
            <a:off x="457200" y="4800600"/>
            <a:ext cx="8229600" cy="1200329"/>
          </a:xfrm>
          <a:prstGeom prst="rect">
            <a:avLst/>
          </a:prstGeom>
          <a:noFill/>
        </p:spPr>
        <p:txBody>
          <a:bodyPr wrap="square">
            <a:spAutoFit/>
          </a:bodyPr>
          <a:lstStyle/>
          <a:p>
            <a:pPr algn="just"/>
            <a:r>
              <a:rPr lang="en-US" sz="2400" b="0" i="0" dirty="0">
                <a:solidFill>
                  <a:srgbClr val="333333"/>
                </a:solidFill>
                <a:effectLst/>
              </a:rPr>
              <a:t>Now, we will move further to the 6</a:t>
            </a:r>
            <a:r>
              <a:rPr lang="en-US" sz="2400" b="0" i="0" baseline="30000" dirty="0">
                <a:solidFill>
                  <a:srgbClr val="333333"/>
                </a:solidFill>
                <a:effectLst/>
              </a:rPr>
              <a:t>th</a:t>
            </a:r>
            <a:r>
              <a:rPr lang="en-US" sz="2400" b="0" i="0" dirty="0">
                <a:solidFill>
                  <a:srgbClr val="333333"/>
                </a:solidFill>
                <a:effectLst/>
              </a:rPr>
              <a:t> block, and here agent may change the route because it always tries to find the optimal path. So now, let's consider from the block next to the fire pit.</a:t>
            </a:r>
            <a:endParaRPr lang="en-IN" sz="2400" dirty="0"/>
          </a:p>
        </p:txBody>
      </p:sp>
    </p:spTree>
    <p:extLst>
      <p:ext uri="{BB962C8B-B14F-4D97-AF65-F5344CB8AC3E}">
        <p14:creationId xmlns:p14="http://schemas.microsoft.com/office/powerpoint/2010/main" val="352401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1B25BEBB-19C5-43D4-8C48-7F17DD8863A6}"/>
              </a:ext>
            </a:extLst>
          </p:cNvPr>
          <p:cNvPicPr>
            <a:picLocks noGrp="1" noChangeAspect="1"/>
          </p:cNvPicPr>
          <p:nvPr>
            <p:ph idx="1"/>
          </p:nvPr>
        </p:nvPicPr>
        <p:blipFill>
          <a:blip r:embed="rId2"/>
          <a:stretch>
            <a:fillRect/>
          </a:stretch>
        </p:blipFill>
        <p:spPr>
          <a:xfrm>
            <a:off x="2781300" y="914400"/>
            <a:ext cx="3810000" cy="3048000"/>
          </a:xfrm>
          <a:prstGeom prst="rect">
            <a:avLst/>
          </a:prstGeom>
        </p:spPr>
      </p:pic>
      <p:sp>
        <p:nvSpPr>
          <p:cNvPr id="4" name="Date Placeholder 3">
            <a:extLst>
              <a:ext uri="{FF2B5EF4-FFF2-40B4-BE49-F238E27FC236}">
                <a16:creationId xmlns:a16="http://schemas.microsoft.com/office/drawing/2014/main" id="{89C34AA9-7699-4C21-8179-813E87FEA394}"/>
              </a:ext>
            </a:extLst>
          </p:cNvPr>
          <p:cNvSpPr>
            <a:spLocks noGrp="1"/>
          </p:cNvSpPr>
          <p:nvPr>
            <p:ph type="dt" sz="half" idx="10"/>
          </p:nvPr>
        </p:nvSpPr>
        <p:spPr/>
        <p:txBody>
          <a:bodyPr/>
          <a:lstStyle/>
          <a:p>
            <a:fld id="{7F1F343E-1E4C-4C28-B873-2EB802268CAB}" type="datetime1">
              <a:rPr lang="en-US" smtClean="0"/>
              <a:t>2/8/2022</a:t>
            </a:fld>
            <a:endParaRPr lang="en-US"/>
          </a:p>
        </p:txBody>
      </p:sp>
      <p:sp>
        <p:nvSpPr>
          <p:cNvPr id="5" name="Footer Placeholder 4">
            <a:extLst>
              <a:ext uri="{FF2B5EF4-FFF2-40B4-BE49-F238E27FC236}">
                <a16:creationId xmlns:a16="http://schemas.microsoft.com/office/drawing/2014/main" id="{636747E6-DCD1-488A-BC4A-BEE8A76CFE14}"/>
              </a:ext>
            </a:extLst>
          </p:cNvPr>
          <p:cNvSpPr>
            <a:spLocks noGrp="1"/>
          </p:cNvSpPr>
          <p:nvPr>
            <p:ph type="ftr" sz="quarter" idx="11"/>
          </p:nvPr>
        </p:nvSpPr>
        <p:spPr>
          <a:xfrm>
            <a:off x="1981200" y="6356350"/>
            <a:ext cx="5791200" cy="365125"/>
          </a:xfrm>
        </p:spPr>
        <p:txBody>
          <a:bodyPr/>
          <a:lstStyle/>
          <a:p>
            <a:r>
              <a:rPr lang="en-US"/>
              <a:t>Alisha Sikri                 ACSML0401                                    unit-5</a:t>
            </a:r>
            <a:endParaRPr lang="en-US" dirty="0"/>
          </a:p>
        </p:txBody>
      </p:sp>
      <p:sp>
        <p:nvSpPr>
          <p:cNvPr id="6" name="Slide Number Placeholder 5">
            <a:extLst>
              <a:ext uri="{FF2B5EF4-FFF2-40B4-BE49-F238E27FC236}">
                <a16:creationId xmlns:a16="http://schemas.microsoft.com/office/drawing/2014/main" id="{4888E41F-038B-493D-860C-0EC0049902F9}"/>
              </a:ext>
            </a:extLst>
          </p:cNvPr>
          <p:cNvSpPr>
            <a:spLocks noGrp="1"/>
          </p:cNvSpPr>
          <p:nvPr>
            <p:ph type="sldNum" sz="quarter" idx="12"/>
          </p:nvPr>
        </p:nvSpPr>
        <p:spPr/>
        <p:txBody>
          <a:bodyPr/>
          <a:lstStyle/>
          <a:p>
            <a:fld id="{DD535DB6-9AA5-4DF6-8BB3-90D1D0B22B34}" type="slidenum">
              <a:rPr lang="en-US" smtClean="0"/>
              <a:pPr/>
              <a:t>44</a:t>
            </a:fld>
            <a:endParaRPr lang="en-US"/>
          </a:p>
        </p:txBody>
      </p:sp>
      <p:sp>
        <p:nvSpPr>
          <p:cNvPr id="7" name="Title 1">
            <a:extLst>
              <a:ext uri="{FF2B5EF4-FFF2-40B4-BE49-F238E27FC236}">
                <a16:creationId xmlns:a16="http://schemas.microsoft.com/office/drawing/2014/main" id="{FF41A177-3DE8-47C9-8FF2-E1F3A406507F}"/>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solidFill>
                  <a:srgbClr val="610B38"/>
                </a:solidFill>
                <a:latin typeface="+mj-lt"/>
              </a:rPr>
              <a:t>BELLMAN’s EQUATION</a:t>
            </a:r>
            <a:r>
              <a:rPr lang="en-IN" sz="3200" b="1" i="0" dirty="0">
                <a:solidFill>
                  <a:srgbClr val="610B38"/>
                </a:solidFill>
                <a:effectLst/>
                <a:latin typeface="+mj-lt"/>
              </a:rPr>
              <a:t> </a:t>
            </a:r>
          </a:p>
        </p:txBody>
      </p:sp>
      <p:pic>
        <p:nvPicPr>
          <p:cNvPr id="8" name="Picture 2" descr="E:\NIET\Project\xLogo11.png.pagespeed.ic.pydHLuCQEZ.png">
            <a:extLst>
              <a:ext uri="{FF2B5EF4-FFF2-40B4-BE49-F238E27FC236}">
                <a16:creationId xmlns:a16="http://schemas.microsoft.com/office/drawing/2014/main" id="{1635A9AC-4B36-4CE5-8E08-0627E8BA6704}"/>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TextBox 9">
            <a:extLst>
              <a:ext uri="{FF2B5EF4-FFF2-40B4-BE49-F238E27FC236}">
                <a16:creationId xmlns:a16="http://schemas.microsoft.com/office/drawing/2014/main" id="{3082AD06-C17A-46BC-A92B-3EDED70771DC}"/>
              </a:ext>
            </a:extLst>
          </p:cNvPr>
          <p:cNvSpPr txBox="1"/>
          <p:nvPr/>
        </p:nvSpPr>
        <p:spPr>
          <a:xfrm>
            <a:off x="457200" y="4172287"/>
            <a:ext cx="8229600" cy="1938992"/>
          </a:xfrm>
          <a:prstGeom prst="rect">
            <a:avLst/>
          </a:prstGeom>
          <a:noFill/>
        </p:spPr>
        <p:txBody>
          <a:bodyPr wrap="square">
            <a:spAutoFit/>
          </a:bodyPr>
          <a:lstStyle/>
          <a:p>
            <a:pPr algn="just"/>
            <a:r>
              <a:rPr lang="en-US" sz="2400" b="0" i="0" dirty="0">
                <a:solidFill>
                  <a:srgbClr val="333333"/>
                </a:solidFill>
                <a:effectLst/>
              </a:rPr>
              <a:t>Now, the agent has three options to move; if he moves to the blue box, then he will feel a bump if he moves to the fire pit, then he will get the -1 reward. But here we are taking only positive rewards, so for this, he will move to upwards only. The complete block values will be calculated using this formula.</a:t>
            </a:r>
            <a:endParaRPr lang="en-IN" sz="2400" dirty="0"/>
          </a:p>
        </p:txBody>
      </p:sp>
    </p:spTree>
    <p:extLst>
      <p:ext uri="{BB962C8B-B14F-4D97-AF65-F5344CB8AC3E}">
        <p14:creationId xmlns:p14="http://schemas.microsoft.com/office/powerpoint/2010/main" val="6380448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E785F8-0D64-405F-86A4-F3905B739E2E}"/>
              </a:ext>
            </a:extLst>
          </p:cNvPr>
          <p:cNvSpPr>
            <a:spLocks noGrp="1"/>
          </p:cNvSpPr>
          <p:nvPr>
            <p:ph idx="1"/>
          </p:nvPr>
        </p:nvSpPr>
        <p:spPr>
          <a:xfrm>
            <a:off x="476250" y="990600"/>
            <a:ext cx="8229600" cy="533400"/>
          </a:xfrm>
        </p:spPr>
        <p:txBody>
          <a:bodyPr>
            <a:normAutofit/>
          </a:bodyPr>
          <a:lstStyle/>
          <a:p>
            <a:pPr marL="0" indent="0" algn="just">
              <a:buNone/>
            </a:pPr>
            <a:r>
              <a:rPr lang="en-IN" sz="2400" b="0" i="0" dirty="0">
                <a:solidFill>
                  <a:srgbClr val="333333"/>
                </a:solidFill>
                <a:effectLst/>
              </a:rPr>
              <a:t>Consider the below image:</a:t>
            </a:r>
            <a:endParaRPr lang="en-IN" sz="2400" dirty="0"/>
          </a:p>
        </p:txBody>
      </p:sp>
      <p:sp>
        <p:nvSpPr>
          <p:cNvPr id="4" name="Date Placeholder 3">
            <a:extLst>
              <a:ext uri="{FF2B5EF4-FFF2-40B4-BE49-F238E27FC236}">
                <a16:creationId xmlns:a16="http://schemas.microsoft.com/office/drawing/2014/main" id="{89C34AA9-7699-4C21-8179-813E87FEA394}"/>
              </a:ext>
            </a:extLst>
          </p:cNvPr>
          <p:cNvSpPr>
            <a:spLocks noGrp="1"/>
          </p:cNvSpPr>
          <p:nvPr>
            <p:ph type="dt" sz="half" idx="10"/>
          </p:nvPr>
        </p:nvSpPr>
        <p:spPr/>
        <p:txBody>
          <a:bodyPr/>
          <a:lstStyle/>
          <a:p>
            <a:fld id="{8458F8D5-38BA-4C5C-9BC4-BFD9B539790D}" type="datetime1">
              <a:rPr lang="en-US" smtClean="0"/>
              <a:t>2/8/2022</a:t>
            </a:fld>
            <a:endParaRPr lang="en-US"/>
          </a:p>
        </p:txBody>
      </p:sp>
      <p:sp>
        <p:nvSpPr>
          <p:cNvPr id="5" name="Footer Placeholder 4">
            <a:extLst>
              <a:ext uri="{FF2B5EF4-FFF2-40B4-BE49-F238E27FC236}">
                <a16:creationId xmlns:a16="http://schemas.microsoft.com/office/drawing/2014/main" id="{636747E6-DCD1-488A-BC4A-BEE8A76CFE14}"/>
              </a:ext>
            </a:extLst>
          </p:cNvPr>
          <p:cNvSpPr>
            <a:spLocks noGrp="1"/>
          </p:cNvSpPr>
          <p:nvPr>
            <p:ph type="ftr" sz="quarter" idx="11"/>
          </p:nvPr>
        </p:nvSpPr>
        <p:spPr>
          <a:xfrm>
            <a:off x="1981200" y="6356350"/>
            <a:ext cx="5791200" cy="365125"/>
          </a:xfrm>
        </p:spPr>
        <p:txBody>
          <a:bodyPr/>
          <a:lstStyle/>
          <a:p>
            <a:r>
              <a:rPr lang="en-US"/>
              <a:t>Alisha Sikri                 ACSML0401                                    unit-5</a:t>
            </a:r>
            <a:endParaRPr lang="en-US" dirty="0"/>
          </a:p>
        </p:txBody>
      </p:sp>
      <p:sp>
        <p:nvSpPr>
          <p:cNvPr id="6" name="Slide Number Placeholder 5">
            <a:extLst>
              <a:ext uri="{FF2B5EF4-FFF2-40B4-BE49-F238E27FC236}">
                <a16:creationId xmlns:a16="http://schemas.microsoft.com/office/drawing/2014/main" id="{4888E41F-038B-493D-860C-0EC0049902F9}"/>
              </a:ext>
            </a:extLst>
          </p:cNvPr>
          <p:cNvSpPr>
            <a:spLocks noGrp="1"/>
          </p:cNvSpPr>
          <p:nvPr>
            <p:ph type="sldNum" sz="quarter" idx="12"/>
          </p:nvPr>
        </p:nvSpPr>
        <p:spPr/>
        <p:txBody>
          <a:bodyPr/>
          <a:lstStyle/>
          <a:p>
            <a:fld id="{DD535DB6-9AA5-4DF6-8BB3-90D1D0B22B34}" type="slidenum">
              <a:rPr lang="en-US" smtClean="0"/>
              <a:pPr/>
              <a:t>45</a:t>
            </a:fld>
            <a:endParaRPr lang="en-US"/>
          </a:p>
        </p:txBody>
      </p:sp>
      <p:sp>
        <p:nvSpPr>
          <p:cNvPr id="7" name="Title 1">
            <a:extLst>
              <a:ext uri="{FF2B5EF4-FFF2-40B4-BE49-F238E27FC236}">
                <a16:creationId xmlns:a16="http://schemas.microsoft.com/office/drawing/2014/main" id="{FF41A177-3DE8-47C9-8FF2-E1F3A406507F}"/>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solidFill>
                  <a:srgbClr val="610B38"/>
                </a:solidFill>
                <a:latin typeface="+mj-lt"/>
              </a:rPr>
              <a:t>BELLMAN’s EQUATION</a:t>
            </a:r>
            <a:r>
              <a:rPr lang="en-IN" sz="3200" b="1" i="0" dirty="0">
                <a:solidFill>
                  <a:srgbClr val="610B38"/>
                </a:solidFill>
                <a:effectLst/>
                <a:latin typeface="+mj-lt"/>
              </a:rPr>
              <a:t> </a:t>
            </a:r>
          </a:p>
        </p:txBody>
      </p:sp>
      <p:pic>
        <p:nvPicPr>
          <p:cNvPr id="8" name="Picture 2" descr="E:\NIET\Project\xLogo11.png.pagespeed.ic.pydHLuCQEZ.png">
            <a:extLst>
              <a:ext uri="{FF2B5EF4-FFF2-40B4-BE49-F238E27FC236}">
                <a16:creationId xmlns:a16="http://schemas.microsoft.com/office/drawing/2014/main" id="{1635A9AC-4B36-4CE5-8E08-0627E8BA6704}"/>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AutoShape 2" descr="Bellman Equation">
            <a:extLst>
              <a:ext uri="{FF2B5EF4-FFF2-40B4-BE49-F238E27FC236}">
                <a16:creationId xmlns:a16="http://schemas.microsoft.com/office/drawing/2014/main" id="{4B8C61C7-EF46-4EAB-828B-A87CF232681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21AC0AFF-B1ED-4E03-A156-ECFBFDB6E3A1}"/>
              </a:ext>
            </a:extLst>
          </p:cNvPr>
          <p:cNvPicPr>
            <a:picLocks noChangeAspect="1"/>
          </p:cNvPicPr>
          <p:nvPr/>
        </p:nvPicPr>
        <p:blipFill>
          <a:blip r:embed="rId3"/>
          <a:stretch>
            <a:fillRect/>
          </a:stretch>
        </p:blipFill>
        <p:spPr>
          <a:xfrm>
            <a:off x="2133600" y="1919687"/>
            <a:ext cx="4762500" cy="3810000"/>
          </a:xfrm>
          <a:prstGeom prst="rect">
            <a:avLst/>
          </a:prstGeom>
        </p:spPr>
      </p:pic>
    </p:spTree>
    <p:extLst>
      <p:ext uri="{BB962C8B-B14F-4D97-AF65-F5344CB8AC3E}">
        <p14:creationId xmlns:p14="http://schemas.microsoft.com/office/powerpoint/2010/main" val="20105834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00" y="914400"/>
            <a:ext cx="8229600" cy="2819400"/>
          </a:xfrm>
        </p:spPr>
        <p:txBody>
          <a:bodyPr>
            <a:noAutofit/>
          </a:bodyPr>
          <a:lstStyle/>
          <a:p>
            <a:pPr algn="just"/>
            <a:r>
              <a:rPr lang="en-US" sz="2400" b="0" i="0" dirty="0">
                <a:solidFill>
                  <a:srgbClr val="333333"/>
                </a:solidFill>
                <a:effectLst/>
              </a:rPr>
              <a:t>Markov Decision Process or MDP, is used to </a:t>
            </a:r>
            <a:r>
              <a:rPr lang="en-US" sz="2400" b="1" i="0" dirty="0">
                <a:solidFill>
                  <a:srgbClr val="333333"/>
                </a:solidFill>
                <a:effectLst/>
              </a:rPr>
              <a:t>formalize the reinforcement learning problems</a:t>
            </a:r>
            <a:r>
              <a:rPr lang="en-US" sz="2400" b="0" i="0" dirty="0">
                <a:solidFill>
                  <a:srgbClr val="333333"/>
                </a:solidFill>
                <a:effectLst/>
              </a:rPr>
              <a:t>. </a:t>
            </a:r>
          </a:p>
          <a:p>
            <a:pPr algn="just"/>
            <a:r>
              <a:rPr lang="en-US" sz="2400" b="0" i="0" dirty="0">
                <a:solidFill>
                  <a:srgbClr val="333333"/>
                </a:solidFill>
                <a:effectLst/>
              </a:rPr>
              <a:t>If the environment is completely observable, then its dynamic can be modeled as a </a:t>
            </a:r>
            <a:r>
              <a:rPr lang="en-US" sz="2400" b="1" i="0" dirty="0">
                <a:solidFill>
                  <a:srgbClr val="333333"/>
                </a:solidFill>
                <a:effectLst/>
              </a:rPr>
              <a:t>Markov Process</a:t>
            </a:r>
            <a:r>
              <a:rPr lang="en-US" sz="2400" b="0" i="0" dirty="0">
                <a:solidFill>
                  <a:srgbClr val="333333"/>
                </a:solidFill>
                <a:effectLst/>
              </a:rPr>
              <a:t>.</a:t>
            </a:r>
          </a:p>
          <a:p>
            <a:pPr algn="just"/>
            <a:r>
              <a:rPr lang="en-US" sz="2400" b="0" i="0" dirty="0">
                <a:solidFill>
                  <a:srgbClr val="333333"/>
                </a:solidFill>
                <a:effectLst/>
              </a:rPr>
              <a:t> In MDP, the agent constantly interacts with the environment and performs actions; at each action, the environment responds and generates a new state.</a:t>
            </a:r>
            <a:endParaRPr lang="en-US" sz="2400" b="1" dirty="0">
              <a:cs typeface="Times New Roman" pitchFamily="18" charset="0"/>
            </a:endParaRPr>
          </a:p>
        </p:txBody>
      </p:sp>
      <p:sp>
        <p:nvSpPr>
          <p:cNvPr id="4" name="Date Placeholder 3"/>
          <p:cNvSpPr>
            <a:spLocks noGrp="1"/>
          </p:cNvSpPr>
          <p:nvPr>
            <p:ph type="dt" sz="half" idx="10"/>
          </p:nvPr>
        </p:nvSpPr>
        <p:spPr/>
        <p:txBody>
          <a:bodyPr/>
          <a:lstStyle/>
          <a:p>
            <a:fld id="{22DE1A11-9554-466A-809C-B4BA14ACC967}" type="datetime1">
              <a:rPr lang="en-US" smtClean="0"/>
              <a:t>2/8/2022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MARKOV DECISION PROCESS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pic>
        <p:nvPicPr>
          <p:cNvPr id="5" name="Picture 4">
            <a:extLst>
              <a:ext uri="{FF2B5EF4-FFF2-40B4-BE49-F238E27FC236}">
                <a16:creationId xmlns:a16="http://schemas.microsoft.com/office/drawing/2014/main" id="{9BACF6F3-2F14-4959-91B7-C814A3D3F76A}"/>
              </a:ext>
            </a:extLst>
          </p:cNvPr>
          <p:cNvPicPr>
            <a:picLocks noChangeAspect="1"/>
          </p:cNvPicPr>
          <p:nvPr/>
        </p:nvPicPr>
        <p:blipFill>
          <a:blip r:embed="rId3"/>
          <a:stretch>
            <a:fillRect/>
          </a:stretch>
        </p:blipFill>
        <p:spPr>
          <a:xfrm>
            <a:off x="2590800" y="3831037"/>
            <a:ext cx="3457391" cy="239712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775" y="1752600"/>
            <a:ext cx="8229600" cy="3581400"/>
          </a:xfrm>
        </p:spPr>
        <p:txBody>
          <a:bodyPr>
            <a:noAutofit/>
          </a:bodyPr>
          <a:lstStyle/>
          <a:p>
            <a:pPr algn="just"/>
            <a:r>
              <a:rPr lang="en-US" sz="2400" b="0" i="0" dirty="0">
                <a:solidFill>
                  <a:srgbClr val="333333"/>
                </a:solidFill>
                <a:effectLst/>
              </a:rPr>
              <a:t>MDP is used to describe the environment for the RL, and almost all the RL problem can be formalized using MDP.</a:t>
            </a:r>
          </a:p>
          <a:p>
            <a:pPr algn="just"/>
            <a:r>
              <a:rPr lang="en-US" sz="2400" b="0" i="0" dirty="0">
                <a:solidFill>
                  <a:srgbClr val="333333"/>
                </a:solidFill>
                <a:effectLst/>
              </a:rPr>
              <a:t>MDP contains a tuple of four elements (S, A, P</a:t>
            </a:r>
            <a:r>
              <a:rPr lang="en-US" sz="2400" b="0" i="0" baseline="-25000" dirty="0">
                <a:solidFill>
                  <a:srgbClr val="333333"/>
                </a:solidFill>
                <a:effectLst/>
              </a:rPr>
              <a:t>a</a:t>
            </a:r>
            <a:r>
              <a:rPr lang="en-US" sz="2400" b="0" i="0" dirty="0">
                <a:solidFill>
                  <a:srgbClr val="333333"/>
                </a:solidFill>
                <a:effectLst/>
              </a:rPr>
              <a:t>, R</a:t>
            </a:r>
            <a:r>
              <a:rPr lang="en-US" sz="2400" b="0" i="0" baseline="-25000" dirty="0">
                <a:solidFill>
                  <a:srgbClr val="333333"/>
                </a:solidFill>
                <a:effectLst/>
              </a:rPr>
              <a:t>a</a:t>
            </a:r>
            <a:r>
              <a:rPr lang="en-US" sz="2400" b="0" i="0" dirty="0">
                <a:solidFill>
                  <a:srgbClr val="333333"/>
                </a:solidFill>
                <a:effectLst/>
              </a:rPr>
              <a:t>):</a:t>
            </a:r>
          </a:p>
          <a:p>
            <a:pPr lvl="1" indent="-342900">
              <a:buFont typeface="Wingdings" panose="05000000000000000000" pitchFamily="2" charset="2"/>
              <a:buChar char="Ø"/>
            </a:pPr>
            <a:r>
              <a:rPr lang="en-US" sz="2400" b="0" i="0" dirty="0">
                <a:solidFill>
                  <a:srgbClr val="000000"/>
                </a:solidFill>
                <a:effectLst/>
              </a:rPr>
              <a:t>A set of finite States S</a:t>
            </a:r>
          </a:p>
          <a:p>
            <a:pPr lvl="1" indent="-342900">
              <a:buFont typeface="Wingdings" panose="05000000000000000000" pitchFamily="2" charset="2"/>
              <a:buChar char="Ø"/>
            </a:pPr>
            <a:r>
              <a:rPr lang="en-US" sz="2400" b="0" i="0" dirty="0">
                <a:solidFill>
                  <a:srgbClr val="000000"/>
                </a:solidFill>
                <a:effectLst/>
              </a:rPr>
              <a:t>A set of finite Actions A</a:t>
            </a:r>
          </a:p>
          <a:p>
            <a:pPr lvl="1" indent="-342900">
              <a:buFont typeface="Wingdings" panose="05000000000000000000" pitchFamily="2" charset="2"/>
              <a:buChar char="Ø"/>
            </a:pPr>
            <a:r>
              <a:rPr lang="en-US" sz="2400" b="0" i="0" dirty="0">
                <a:solidFill>
                  <a:srgbClr val="000000"/>
                </a:solidFill>
                <a:effectLst/>
              </a:rPr>
              <a:t>Rewards received after transitioning from state S to state S', due to action a.</a:t>
            </a:r>
          </a:p>
          <a:p>
            <a:pPr lvl="1" indent="-342900">
              <a:buFont typeface="Wingdings" panose="05000000000000000000" pitchFamily="2" charset="2"/>
              <a:buChar char="Ø"/>
            </a:pPr>
            <a:r>
              <a:rPr lang="en-US" sz="2400" b="0" i="0" dirty="0">
                <a:solidFill>
                  <a:srgbClr val="000000"/>
                </a:solidFill>
                <a:effectLst/>
              </a:rPr>
              <a:t>Probability P</a:t>
            </a:r>
            <a:r>
              <a:rPr lang="en-US" sz="2400" b="0" i="0" baseline="-25000" dirty="0">
                <a:solidFill>
                  <a:srgbClr val="000000"/>
                </a:solidFill>
                <a:effectLst/>
              </a:rPr>
              <a:t>a</a:t>
            </a:r>
            <a:r>
              <a:rPr lang="en-US" sz="2400" b="0" i="0" dirty="0">
                <a:solidFill>
                  <a:srgbClr val="000000"/>
                </a:solidFill>
                <a:effectLst/>
              </a:rPr>
              <a:t>.</a:t>
            </a:r>
          </a:p>
          <a:p>
            <a:pPr algn="just">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BAE814F-797D-4278-B4C9-6750E80D5082}" type="datetime1">
              <a:rPr lang="en-US" smtClean="0"/>
              <a:t>2/8/2022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MARKOV DECISION PROCESS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105400"/>
          </a:xfrm>
        </p:spPr>
        <p:txBody>
          <a:bodyPr>
            <a:noAutofit/>
          </a:bodyPr>
          <a:lstStyle/>
          <a:p>
            <a:pPr algn="just"/>
            <a:r>
              <a:rPr lang="en-US" sz="2400" b="0" i="0" dirty="0">
                <a:solidFill>
                  <a:srgbClr val="333333"/>
                </a:solidFill>
                <a:effectLst/>
              </a:rPr>
              <a:t>It says that </a:t>
            </a:r>
            <a:r>
              <a:rPr lang="en-US" sz="2400" b="1" i="1" dirty="0">
                <a:solidFill>
                  <a:srgbClr val="333333"/>
                </a:solidFill>
                <a:effectLst/>
              </a:rPr>
              <a:t>"If the agent is present in the current state S1, performs an action a1 and move to the state s2, then the state transition from s1 to s2 only depends on the current state and future action and states do not depend on past actions, rewards, or states."</a:t>
            </a:r>
            <a:endParaRPr lang="en-US" sz="2400" b="0" i="0" dirty="0">
              <a:solidFill>
                <a:srgbClr val="333333"/>
              </a:solidFill>
              <a:effectLst/>
            </a:endParaRPr>
          </a:p>
          <a:p>
            <a:pPr algn="just"/>
            <a:r>
              <a:rPr lang="en-US" sz="2400" b="0" i="0" dirty="0">
                <a:solidFill>
                  <a:srgbClr val="333333"/>
                </a:solidFill>
                <a:effectLst/>
              </a:rPr>
              <a:t>Or, in other words, as per Markov Property, the current state transition does not depend on any past action or state. Hence, MDP is an RL problem that satisfies the Markov property. Such as in a </a:t>
            </a:r>
            <a:r>
              <a:rPr lang="en-US" sz="2400" b="1" i="0" dirty="0">
                <a:solidFill>
                  <a:srgbClr val="333333"/>
                </a:solidFill>
                <a:effectLst/>
              </a:rPr>
              <a:t>Chess game, the players only focus on the current state and do not need to remember past actions or states</a:t>
            </a:r>
            <a:r>
              <a:rPr lang="en-US" sz="2400" b="0" i="0" dirty="0">
                <a:solidFill>
                  <a:srgbClr val="333333"/>
                </a:solidFill>
                <a:effectLst/>
              </a:rPr>
              <a:t>.</a:t>
            </a:r>
            <a:endParaRPr lang="en-US" sz="2400" dirty="0">
              <a:solidFill>
                <a:srgbClr val="333333"/>
              </a:solidFill>
            </a:endParaRPr>
          </a:p>
          <a:p>
            <a:pPr marL="0" indent="0" algn="just">
              <a:buNone/>
            </a:pPr>
            <a:r>
              <a:rPr lang="en-US" sz="2400" b="1" i="0" u="sng" dirty="0">
                <a:solidFill>
                  <a:srgbClr val="333333"/>
                </a:solidFill>
                <a:effectLst/>
              </a:rPr>
              <a:t>Finite MDP:</a:t>
            </a:r>
          </a:p>
          <a:p>
            <a:pPr algn="just"/>
            <a:r>
              <a:rPr lang="en-US" sz="2400" b="0" i="0" dirty="0">
                <a:solidFill>
                  <a:srgbClr val="333333"/>
                </a:solidFill>
                <a:effectLst/>
              </a:rPr>
              <a:t>A finite MDP is when there are finite states, finite rewards, and finite actions. In RL, we consider only the finite MDP.</a:t>
            </a:r>
          </a:p>
          <a:p>
            <a:pPr algn="just"/>
            <a:endParaRPr lang="en-US" sz="2400" b="0" i="0" dirty="0">
              <a:solidFill>
                <a:srgbClr val="333333"/>
              </a:solidFill>
              <a:effectLst/>
            </a:endParaRPr>
          </a:p>
          <a:p>
            <a:pPr algn="just">
              <a:buNone/>
            </a:pPr>
            <a:endParaRPr lang="en-US"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D06E04F-5B63-48EC-A5C8-734EDAB732DC}" type="datetime1">
              <a:rPr lang="en-US" smtClean="0"/>
              <a:t>2/8/2022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MARKOV PROPERTY</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spTree>
    <p:extLst>
      <p:ext uri="{BB962C8B-B14F-4D97-AF65-F5344CB8AC3E}">
        <p14:creationId xmlns:p14="http://schemas.microsoft.com/office/powerpoint/2010/main" val="32224707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29200"/>
          </a:xfrm>
        </p:spPr>
        <p:txBody>
          <a:bodyPr>
            <a:noAutofit/>
          </a:bodyPr>
          <a:lstStyle/>
          <a:p>
            <a:pPr algn="just"/>
            <a:r>
              <a:rPr lang="en-US" sz="2400" b="0" i="0" dirty="0">
                <a:solidFill>
                  <a:srgbClr val="333333"/>
                </a:solidFill>
                <a:effectLst/>
              </a:rPr>
              <a:t>Reinforcement learning algorithms are mainly used in AI applications and gaming applications.</a:t>
            </a:r>
          </a:p>
          <a:p>
            <a:pPr algn="just"/>
            <a:r>
              <a:rPr lang="en-US" sz="2400" b="0" i="0" dirty="0">
                <a:solidFill>
                  <a:srgbClr val="333333"/>
                </a:solidFill>
                <a:effectLst/>
              </a:rPr>
              <a:t>The main used algorithms are:</a:t>
            </a:r>
          </a:p>
          <a:p>
            <a:pPr marL="0" indent="0" algn="just">
              <a:buNone/>
            </a:pPr>
            <a:r>
              <a:rPr lang="en-US" sz="2400" b="1" i="0" dirty="0">
                <a:solidFill>
                  <a:srgbClr val="000000"/>
                </a:solidFill>
                <a:effectLst/>
              </a:rPr>
              <a:t>Q-Learning:</a:t>
            </a:r>
            <a:endParaRPr lang="en-US" sz="2400" b="0" i="0" dirty="0">
              <a:solidFill>
                <a:srgbClr val="000000"/>
              </a:solidFill>
              <a:effectLst/>
            </a:endParaRPr>
          </a:p>
          <a:p>
            <a:pPr marL="742950" lvl="1" indent="-285750" algn="just">
              <a:buFont typeface="Arial" panose="020B0604020202020204" pitchFamily="34" charset="0"/>
              <a:buChar char="•"/>
            </a:pPr>
            <a:r>
              <a:rPr lang="en-US" sz="2400" b="0" i="0" dirty="0">
                <a:solidFill>
                  <a:srgbClr val="000000"/>
                </a:solidFill>
                <a:effectLst/>
              </a:rPr>
              <a:t>Q-learning is an </a:t>
            </a:r>
            <a:r>
              <a:rPr lang="en-US" sz="2400" b="1" i="0" dirty="0">
                <a:solidFill>
                  <a:srgbClr val="000000"/>
                </a:solidFill>
                <a:effectLst/>
              </a:rPr>
              <a:t>Off policy RL algorithm</a:t>
            </a:r>
            <a:r>
              <a:rPr lang="en-US" sz="2400" b="0" i="0" dirty="0">
                <a:solidFill>
                  <a:srgbClr val="000000"/>
                </a:solidFill>
                <a:effectLst/>
              </a:rPr>
              <a:t>, which is used for the temporal difference Learning. The temporal difference learning methods are the way of comparing temporally successive predictions.</a:t>
            </a:r>
          </a:p>
          <a:p>
            <a:pPr lvl="1" algn="just">
              <a:buFont typeface="Arial" panose="020B0604020202020204" pitchFamily="34" charset="0"/>
              <a:buChar char="•"/>
            </a:pPr>
            <a:r>
              <a:rPr lang="en-US" sz="2400" b="0" i="0" dirty="0">
                <a:solidFill>
                  <a:srgbClr val="333333"/>
                </a:solidFill>
                <a:effectLst/>
              </a:rPr>
              <a:t>The Q stands for </a:t>
            </a:r>
            <a:r>
              <a:rPr lang="en-US" sz="2400" b="1" i="0" dirty="0">
                <a:solidFill>
                  <a:srgbClr val="333333"/>
                </a:solidFill>
                <a:effectLst/>
              </a:rPr>
              <a:t>quality</a:t>
            </a:r>
            <a:r>
              <a:rPr lang="en-US" sz="2400" b="0" i="0" dirty="0">
                <a:solidFill>
                  <a:srgbClr val="333333"/>
                </a:solidFill>
                <a:effectLst/>
              </a:rPr>
              <a:t> in </a:t>
            </a:r>
            <a:r>
              <a:rPr lang="en-US" sz="2400" b="1" i="0" dirty="0">
                <a:solidFill>
                  <a:srgbClr val="333333"/>
                </a:solidFill>
                <a:effectLst/>
              </a:rPr>
              <a:t>Q-learning</a:t>
            </a:r>
            <a:r>
              <a:rPr lang="en-US" sz="2400" b="0" i="0" dirty="0">
                <a:solidFill>
                  <a:srgbClr val="333333"/>
                </a:solidFill>
                <a:effectLst/>
              </a:rPr>
              <a:t>, which means it specifies the quality of an action taken by the agent.</a:t>
            </a:r>
            <a:endParaRPr lang="en-US" sz="2400" b="0" i="0" dirty="0">
              <a:solidFill>
                <a:srgbClr val="000000"/>
              </a:solidFill>
              <a:effectLst/>
            </a:endParaRPr>
          </a:p>
          <a:p>
            <a:pPr marL="742950" lvl="1" indent="-285750" algn="just">
              <a:buFont typeface="Arial" panose="020B0604020202020204" pitchFamily="34" charset="0"/>
              <a:buChar char="•"/>
            </a:pPr>
            <a:r>
              <a:rPr lang="en-US" sz="2400" b="0" i="0" dirty="0">
                <a:solidFill>
                  <a:srgbClr val="000000"/>
                </a:solidFill>
                <a:effectLst/>
              </a:rPr>
              <a:t>It learns the value function Q (S, a), which means how good to take action "</a:t>
            </a:r>
            <a:r>
              <a:rPr lang="en-US" sz="2400" b="1" i="0" dirty="0">
                <a:solidFill>
                  <a:srgbClr val="000000"/>
                </a:solidFill>
                <a:effectLst/>
              </a:rPr>
              <a:t>a</a:t>
            </a:r>
            <a:r>
              <a:rPr lang="en-US" sz="2400" b="0" i="0" dirty="0">
                <a:solidFill>
                  <a:srgbClr val="000000"/>
                </a:solidFill>
                <a:effectLst/>
              </a:rPr>
              <a:t>" at a particular state "</a:t>
            </a:r>
            <a:r>
              <a:rPr lang="en-US" sz="2400" b="1" i="0" dirty="0">
                <a:solidFill>
                  <a:srgbClr val="000000"/>
                </a:solidFill>
                <a:effectLst/>
              </a:rPr>
              <a:t>s</a:t>
            </a:r>
            <a:r>
              <a:rPr lang="en-US" sz="2400" b="0" i="0" dirty="0">
                <a:solidFill>
                  <a:srgbClr val="000000"/>
                </a:solidFill>
                <a:effectLst/>
              </a:rPr>
              <a:t>."</a:t>
            </a:r>
          </a:p>
          <a:p>
            <a:pPr algn="just">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A30EBB0-AC31-4AA9-8A9C-32C43B30CAF9}"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b="1" i="0" dirty="0">
                <a:solidFill>
                  <a:srgbClr val="610B38"/>
                </a:solidFill>
                <a:effectLst/>
                <a:latin typeface="+mj-lt"/>
              </a:rPr>
              <a:t>REINFORCEMENT LEARNING ALGORITHMS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324D8F-9AFA-442F-A9E0-79E4101BB460}"/>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7" name="Rectangle 6">
            <a:extLst>
              <a:ext uri="{FF2B5EF4-FFF2-40B4-BE49-F238E27FC236}">
                <a16:creationId xmlns:a16="http://schemas.microsoft.com/office/drawing/2014/main" id="{D3DE3EA3-7A68-4FAD-A4C3-7734E905C634}"/>
              </a:ext>
            </a:extLst>
          </p:cNvPr>
          <p:cNvSpPr/>
          <p:nvPr/>
        </p:nvSpPr>
        <p:spPr>
          <a:xfrm>
            <a:off x="457200" y="838200"/>
            <a:ext cx="8686800" cy="5016758"/>
          </a:xfrm>
          <a:prstGeom prst="rect">
            <a:avLst/>
          </a:prstGeom>
        </p:spPr>
        <p:txBody>
          <a:bodyPr wrap="square">
            <a:spAutoFit/>
          </a:bodyPr>
          <a:lstStyle/>
          <a:p>
            <a:pPr>
              <a:buNone/>
            </a:pPr>
            <a:r>
              <a:rPr lang="en-US" sz="2000" b="1" dirty="0">
                <a:solidFill>
                  <a:srgbClr val="C00000"/>
                </a:solidFill>
              </a:rPr>
              <a:t>Unit-IV : ARTIFICIAL NEURAL NETWORKS – </a:t>
            </a:r>
          </a:p>
          <a:p>
            <a:pPr algn="just">
              <a:buNone/>
            </a:pPr>
            <a:r>
              <a:rPr lang="en-US" sz="2000" dirty="0" err="1"/>
              <a:t>Perceptron’s</a:t>
            </a:r>
            <a:r>
              <a:rPr lang="en-US" sz="2000" dirty="0"/>
              <a:t>, Multilayer </a:t>
            </a:r>
            <a:r>
              <a:rPr lang="en-US" sz="2000" dirty="0" err="1"/>
              <a:t>perceptron</a:t>
            </a:r>
            <a:r>
              <a:rPr lang="en-US" sz="2000" dirty="0"/>
              <a:t>, Gradient descent and the Delta rule, Multilayer networks, Derivation of </a:t>
            </a:r>
            <a:r>
              <a:rPr lang="en-US" sz="2000" dirty="0" err="1"/>
              <a:t>Backpropagation</a:t>
            </a:r>
            <a:r>
              <a:rPr lang="en-US" sz="2000" dirty="0"/>
              <a:t> Algorithm, Generalization, Unsupervised Learning – SOM Algorithm and its variant; DEEP LEARNING - </a:t>
            </a:r>
            <a:r>
              <a:rPr lang="en-US" sz="2000" dirty="0" err="1"/>
              <a:t>Introduction,concept</a:t>
            </a:r>
            <a:r>
              <a:rPr lang="en-US" sz="2000" dirty="0"/>
              <a:t> of </a:t>
            </a:r>
            <a:r>
              <a:rPr lang="en-US" sz="2000" dirty="0" err="1"/>
              <a:t>convolutional</a:t>
            </a:r>
            <a:r>
              <a:rPr lang="en-US" sz="2000" dirty="0"/>
              <a:t> neural network , Types of layers – (</a:t>
            </a:r>
            <a:r>
              <a:rPr lang="en-US" sz="2000" dirty="0" err="1"/>
              <a:t>Convolutional</a:t>
            </a:r>
            <a:r>
              <a:rPr lang="en-US" sz="2000" dirty="0"/>
              <a:t> Layers , Activation function , pooling , fully connected) , Concept of Convolution (1D and 2D) layers, Training of network, Case study of CNN for </a:t>
            </a:r>
            <a:r>
              <a:rPr lang="en-US" sz="2000" dirty="0" err="1"/>
              <a:t>eg</a:t>
            </a:r>
            <a:r>
              <a:rPr lang="en-US" sz="2000" dirty="0"/>
              <a:t> on Diabetic Retinopathy, Building a smart speaker, Self-deriving car etc..</a:t>
            </a:r>
          </a:p>
          <a:p>
            <a:pPr algn="just">
              <a:buNone/>
            </a:pPr>
            <a:endParaRPr lang="en-IN" sz="2000" dirty="0"/>
          </a:p>
          <a:p>
            <a:pPr algn="just">
              <a:buNone/>
            </a:pPr>
            <a:r>
              <a:rPr lang="en-US" sz="2000" b="1" dirty="0">
                <a:solidFill>
                  <a:srgbClr val="C00000"/>
                </a:solidFill>
              </a:rPr>
              <a:t>Unit-V : REINFORCEMENT LEARNING</a:t>
            </a:r>
            <a:r>
              <a:rPr lang="en-US" sz="2000" dirty="0"/>
              <a:t>–Introduction to Reinforcement Learning , Learning </a:t>
            </a:r>
            <a:r>
              <a:rPr lang="en-US" sz="2000" dirty="0" err="1"/>
              <a:t>Task,Example</a:t>
            </a:r>
            <a:r>
              <a:rPr lang="en-US" sz="2000" dirty="0"/>
              <a:t> of Reinforcement Learning in Practice, Learning Models for Reinforcement – (Markov Decision process , Q Learning - Q Learning function, Q Learning Algorithm ), Application of Reinforcement </a:t>
            </a:r>
            <a:r>
              <a:rPr lang="en-US" sz="2000" dirty="0" err="1"/>
              <a:t>Learning,Introduction</a:t>
            </a:r>
            <a:r>
              <a:rPr lang="en-US" sz="2000" dirty="0"/>
              <a:t> to Deep Q Learning. GENETIC ALGORITHMS: Introduction, Components, GA cycle of reproduction, Crossover, Mutation, Genetic Programming, Models of Evolution and Learning, Applications</a:t>
            </a:r>
            <a:endParaRPr lang="en-IN" sz="2000" dirty="0"/>
          </a:p>
        </p:txBody>
      </p:sp>
      <p:sp>
        <p:nvSpPr>
          <p:cNvPr id="8" name="Title 1">
            <a:extLst>
              <a:ext uri="{FF2B5EF4-FFF2-40B4-BE49-F238E27FC236}">
                <a16:creationId xmlns:a16="http://schemas.microsoft.com/office/drawing/2014/main" id="{C5B27014-5CB8-4C63-8FDE-1BF53E58C42D}"/>
              </a:ext>
            </a:extLst>
          </p:cNvPr>
          <p:cNvSpPr txBox="1">
            <a:spLocks/>
          </p:cNvSpPr>
          <p:nvPr/>
        </p:nvSpPr>
        <p:spPr>
          <a:xfrm>
            <a:off x="1400503" y="152401"/>
            <a:ext cx="7362497" cy="609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600" b="1" dirty="0"/>
              <a:t>Syllabus</a:t>
            </a:r>
          </a:p>
        </p:txBody>
      </p:sp>
      <p:sp>
        <p:nvSpPr>
          <p:cNvPr id="10" name="Footer Placeholder 9"/>
          <p:cNvSpPr>
            <a:spLocks noGrp="1"/>
          </p:cNvSpPr>
          <p:nvPr>
            <p:ph type="ftr" sz="quarter" idx="11"/>
          </p:nvPr>
        </p:nvSpPr>
        <p:spPr>
          <a:xfrm>
            <a:off x="3124200" y="6356350"/>
            <a:ext cx="5105400" cy="365125"/>
          </a:xfrm>
        </p:spPr>
        <p:txBody>
          <a:bodyPr/>
          <a:lstStyle/>
          <a:p>
            <a:r>
              <a:rPr lang="en-IN"/>
              <a:t>Alisha Sikri                 ACSML0401                                    unit-5</a:t>
            </a:r>
            <a:endParaRPr lang="en-IN" dirty="0"/>
          </a:p>
        </p:txBody>
      </p:sp>
      <p:sp>
        <p:nvSpPr>
          <p:cNvPr id="2" name="Date Placeholder 1"/>
          <p:cNvSpPr>
            <a:spLocks noGrp="1"/>
          </p:cNvSpPr>
          <p:nvPr>
            <p:ph type="dt" sz="half" idx="10"/>
          </p:nvPr>
        </p:nvSpPr>
        <p:spPr/>
        <p:txBody>
          <a:bodyPr/>
          <a:lstStyle/>
          <a:p>
            <a:fld id="{13844A53-C16A-40D6-99A7-D6CD442F218D}" type="datetime1">
              <a:rPr lang="en-US" smtClean="0"/>
              <a:t>2/8/2022</a:t>
            </a:fld>
            <a:endParaRPr lang="en-US"/>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2139132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C4C7B36F-948B-43C7-810B-06BD509495F5}"/>
              </a:ext>
            </a:extLst>
          </p:cNvPr>
          <p:cNvPicPr>
            <a:picLocks noGrp="1" noChangeAspect="1"/>
          </p:cNvPicPr>
          <p:nvPr>
            <p:ph idx="1"/>
          </p:nvPr>
        </p:nvPicPr>
        <p:blipFill>
          <a:blip r:embed="rId2"/>
          <a:stretch>
            <a:fillRect/>
          </a:stretch>
        </p:blipFill>
        <p:spPr>
          <a:xfrm>
            <a:off x="1447800" y="1143000"/>
            <a:ext cx="6553199" cy="4876799"/>
          </a:xfrm>
          <a:prstGeom prst="rect">
            <a:avLst/>
          </a:prstGeom>
        </p:spPr>
      </p:pic>
      <p:sp>
        <p:nvSpPr>
          <p:cNvPr id="4" name="Date Placeholder 3"/>
          <p:cNvSpPr>
            <a:spLocks noGrp="1"/>
          </p:cNvSpPr>
          <p:nvPr>
            <p:ph type="dt" sz="half" idx="10"/>
          </p:nvPr>
        </p:nvSpPr>
        <p:spPr/>
        <p:txBody>
          <a:bodyPr/>
          <a:lstStyle/>
          <a:p>
            <a:fld id="{E28BB9C4-8971-4F6D-8E42-789CF584D353}"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2954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0" i="0" dirty="0">
                <a:solidFill>
                  <a:srgbClr val="000000"/>
                </a:solidFill>
                <a:effectLst/>
                <a:latin typeface="inter-regular"/>
              </a:rPr>
              <a:t> </a:t>
            </a:r>
            <a:r>
              <a:rPr lang="en-US" sz="3200" b="1" i="0" dirty="0">
                <a:solidFill>
                  <a:srgbClr val="000000"/>
                </a:solidFill>
                <a:effectLst/>
              </a:rPr>
              <a:t>FLOWCHART OF Q- LEARNING</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r>
              <a:rPr lang="en-US" sz="2400" b="0" i="0" dirty="0">
                <a:solidFill>
                  <a:srgbClr val="000000"/>
                </a:solidFill>
                <a:effectLst/>
              </a:rPr>
              <a:t>Q-learning is a popular model-free reinforcement learning algorithm based on the Bellman equation.</a:t>
            </a:r>
          </a:p>
          <a:p>
            <a:pPr algn="just">
              <a:buFont typeface="Arial" panose="020B0604020202020204" pitchFamily="34" charset="0"/>
              <a:buChar char="•"/>
            </a:pPr>
            <a:r>
              <a:rPr lang="en-US" sz="2400" b="1" i="0" dirty="0">
                <a:solidFill>
                  <a:srgbClr val="000000"/>
                </a:solidFill>
                <a:effectLst/>
              </a:rPr>
              <a:t>The main objective of Q-learning is to learn the policy which can inform the agent that what actions should be taken for maximizing the reward under what circumstances.</a:t>
            </a:r>
            <a:endParaRPr lang="en-US" sz="2400" b="0" i="0" dirty="0">
              <a:solidFill>
                <a:srgbClr val="000000"/>
              </a:solidFill>
              <a:effectLst/>
            </a:endParaRPr>
          </a:p>
          <a:p>
            <a:pPr algn="just">
              <a:buFont typeface="Arial" panose="020B0604020202020204" pitchFamily="34" charset="0"/>
              <a:buChar char="•"/>
            </a:pPr>
            <a:r>
              <a:rPr lang="en-US" sz="2400" b="0" i="0" dirty="0">
                <a:solidFill>
                  <a:srgbClr val="000000"/>
                </a:solidFill>
                <a:effectLst/>
              </a:rPr>
              <a:t>It is an </a:t>
            </a:r>
            <a:r>
              <a:rPr lang="en-US" sz="2400" b="1" i="0" dirty="0">
                <a:solidFill>
                  <a:srgbClr val="000000"/>
                </a:solidFill>
                <a:effectLst/>
              </a:rPr>
              <a:t>off-policy RL</a:t>
            </a:r>
            <a:r>
              <a:rPr lang="en-US" sz="2400" b="0" i="0" dirty="0">
                <a:solidFill>
                  <a:srgbClr val="000000"/>
                </a:solidFill>
                <a:effectLst/>
              </a:rPr>
              <a:t> that attempts to find the best action to take at a current state.</a:t>
            </a:r>
          </a:p>
          <a:p>
            <a:pPr algn="just">
              <a:buFont typeface="Arial" panose="020B0604020202020204" pitchFamily="34" charset="0"/>
              <a:buChar char="•"/>
            </a:pPr>
            <a:r>
              <a:rPr lang="en-US" sz="2400" b="0" i="0" dirty="0">
                <a:solidFill>
                  <a:srgbClr val="000000"/>
                </a:solidFill>
                <a:effectLst/>
              </a:rPr>
              <a:t>The goal of the agent in Q-learning is to maximize the value of Q.</a:t>
            </a:r>
          </a:p>
          <a:p>
            <a:pPr algn="just">
              <a:buFont typeface="Arial" panose="020B0604020202020204" pitchFamily="34" charset="0"/>
              <a:buChar char="•"/>
            </a:pPr>
            <a:r>
              <a:rPr lang="en-US" sz="2400" b="0" i="0" dirty="0">
                <a:solidFill>
                  <a:srgbClr val="000000"/>
                </a:solidFill>
                <a:effectLst/>
              </a:rPr>
              <a:t>The value of Q-learning can be derived from the Bellman equation. </a:t>
            </a:r>
          </a:p>
          <a:p>
            <a:pPr algn="just">
              <a:buFont typeface="Arial" panose="020B0604020202020204" pitchFamily="34" charset="0"/>
              <a:buChar char="•"/>
            </a:pPr>
            <a:endParaRPr lang="en-US" sz="2400" b="0" i="0" dirty="0">
              <a:solidFill>
                <a:srgbClr val="000000"/>
              </a:solidFill>
              <a:effectLst/>
            </a:endParaRPr>
          </a:p>
        </p:txBody>
      </p:sp>
      <p:sp>
        <p:nvSpPr>
          <p:cNvPr id="4" name="Date Placeholder 3"/>
          <p:cNvSpPr>
            <a:spLocks noGrp="1"/>
          </p:cNvSpPr>
          <p:nvPr>
            <p:ph type="dt" sz="half" idx="10"/>
          </p:nvPr>
        </p:nvSpPr>
        <p:spPr/>
        <p:txBody>
          <a:bodyPr/>
          <a:lstStyle/>
          <a:p>
            <a:fld id="{0B5214D6-0460-48BB-AC86-F903DC7E32FD}"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EXPLAINATION OF Q-LEARNING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pic>
        <p:nvPicPr>
          <p:cNvPr id="13" name="Picture 12">
            <a:extLst>
              <a:ext uri="{FF2B5EF4-FFF2-40B4-BE49-F238E27FC236}">
                <a16:creationId xmlns:a16="http://schemas.microsoft.com/office/drawing/2014/main" id="{951A222F-5228-4FC2-BC26-EEEF17B313CB}"/>
              </a:ext>
            </a:extLst>
          </p:cNvPr>
          <p:cNvPicPr>
            <a:picLocks noChangeAspect="1"/>
          </p:cNvPicPr>
          <p:nvPr/>
        </p:nvPicPr>
        <p:blipFill>
          <a:blip r:embed="rId3"/>
          <a:stretch>
            <a:fillRect/>
          </a:stretch>
        </p:blipFill>
        <p:spPr>
          <a:xfrm>
            <a:off x="2209800" y="5438016"/>
            <a:ext cx="5029200" cy="786969"/>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r>
              <a:rPr lang="en-US" sz="2400" b="0" i="0" dirty="0">
                <a:solidFill>
                  <a:srgbClr val="333333"/>
                </a:solidFill>
                <a:effectLst/>
              </a:rPr>
              <a:t>In the equation, we have various components, including reward, discount factor (γ), probability, and end states s'. But there is no any Q-value is given so first consider the below image:</a:t>
            </a:r>
          </a:p>
          <a:p>
            <a:pPr marL="0" indent="0">
              <a:buNone/>
            </a:pPr>
            <a:r>
              <a:rPr lang="en-US" sz="2400" dirty="0">
                <a:cs typeface="Times New Roman" pitchFamily="18" charset="0"/>
              </a:rPr>
              <a:t>  </a:t>
            </a:r>
          </a:p>
        </p:txBody>
      </p:sp>
      <p:sp>
        <p:nvSpPr>
          <p:cNvPr id="4" name="Date Placeholder 3"/>
          <p:cNvSpPr>
            <a:spLocks noGrp="1"/>
          </p:cNvSpPr>
          <p:nvPr>
            <p:ph type="dt" sz="half" idx="10"/>
          </p:nvPr>
        </p:nvSpPr>
        <p:spPr/>
        <p:txBody>
          <a:bodyPr/>
          <a:lstStyle/>
          <a:p>
            <a:fld id="{1B806DBF-5B0F-4914-9697-11D959690960}"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EXPLAINATION OF Q-LEARNING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pic>
        <p:nvPicPr>
          <p:cNvPr id="2" name="Picture 1">
            <a:extLst>
              <a:ext uri="{FF2B5EF4-FFF2-40B4-BE49-F238E27FC236}">
                <a16:creationId xmlns:a16="http://schemas.microsoft.com/office/drawing/2014/main" id="{FD5D2C3D-A432-4483-A4FC-0D9067BF1A9B}"/>
              </a:ext>
            </a:extLst>
          </p:cNvPr>
          <p:cNvPicPr>
            <a:picLocks noChangeAspect="1"/>
          </p:cNvPicPr>
          <p:nvPr/>
        </p:nvPicPr>
        <p:blipFill>
          <a:blip r:embed="rId3"/>
          <a:stretch>
            <a:fillRect/>
          </a:stretch>
        </p:blipFill>
        <p:spPr>
          <a:xfrm>
            <a:off x="2667000" y="3048000"/>
            <a:ext cx="3810000" cy="261937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r>
              <a:rPr lang="en-US" sz="2400" b="0" i="0" dirty="0">
                <a:solidFill>
                  <a:srgbClr val="333333"/>
                </a:solidFill>
                <a:effectLst/>
              </a:rPr>
              <a:t>In the above image, we can see there is an agent who has three values options, V(s</a:t>
            </a:r>
            <a:r>
              <a:rPr lang="en-US" sz="2400" b="0" i="0" baseline="-25000" dirty="0">
                <a:solidFill>
                  <a:srgbClr val="333333"/>
                </a:solidFill>
                <a:effectLst/>
              </a:rPr>
              <a:t>1</a:t>
            </a:r>
            <a:r>
              <a:rPr lang="en-US" sz="2400" b="0" i="0" dirty="0">
                <a:solidFill>
                  <a:srgbClr val="333333"/>
                </a:solidFill>
                <a:effectLst/>
              </a:rPr>
              <a:t>), V(s</a:t>
            </a:r>
            <a:r>
              <a:rPr lang="en-US" sz="2400" b="0" i="0" baseline="-25000" dirty="0">
                <a:solidFill>
                  <a:srgbClr val="333333"/>
                </a:solidFill>
                <a:effectLst/>
              </a:rPr>
              <a:t>2</a:t>
            </a:r>
            <a:r>
              <a:rPr lang="en-US" sz="2400" b="0" i="0" dirty="0">
                <a:solidFill>
                  <a:srgbClr val="333333"/>
                </a:solidFill>
                <a:effectLst/>
              </a:rPr>
              <a:t>), V(s</a:t>
            </a:r>
            <a:r>
              <a:rPr lang="en-US" sz="2400" b="0" i="0" baseline="-25000" dirty="0">
                <a:solidFill>
                  <a:srgbClr val="333333"/>
                </a:solidFill>
                <a:effectLst/>
              </a:rPr>
              <a:t>3</a:t>
            </a:r>
            <a:r>
              <a:rPr lang="en-US" sz="2400" b="0" i="0" dirty="0">
                <a:solidFill>
                  <a:srgbClr val="333333"/>
                </a:solidFill>
                <a:effectLst/>
              </a:rPr>
              <a:t>). As this is MDP, so agent only cares for the current state and the future state. The agent can go to any direction (Up, Left, or Right), so he needs to decide where to go for the optimal path. Here agent will take a move as per probability bases and changes the state.</a:t>
            </a:r>
          </a:p>
          <a:p>
            <a:pPr algn="just"/>
            <a:endParaRPr lang="en-US" sz="2400" dirty="0">
              <a:solidFill>
                <a:srgbClr val="333333"/>
              </a:solidFill>
              <a:cs typeface="Times New Roman" pitchFamily="18" charset="0"/>
            </a:endParaRPr>
          </a:p>
          <a:p>
            <a:pPr algn="just"/>
            <a:r>
              <a:rPr lang="en-US" sz="2400" b="0" i="0" dirty="0">
                <a:solidFill>
                  <a:srgbClr val="333333"/>
                </a:solidFill>
                <a:effectLst/>
              </a:rPr>
              <a:t>But if we want some exact moves, so for this, we need to make some changes in terms of Q-value.</a:t>
            </a:r>
            <a:endParaRPr lang="en-US" sz="2400" dirty="0">
              <a:cs typeface="Times New Roman" pitchFamily="18" charset="0"/>
            </a:endParaRPr>
          </a:p>
        </p:txBody>
      </p:sp>
      <p:sp>
        <p:nvSpPr>
          <p:cNvPr id="4" name="Date Placeholder 3"/>
          <p:cNvSpPr>
            <a:spLocks noGrp="1"/>
          </p:cNvSpPr>
          <p:nvPr>
            <p:ph type="dt" sz="half" idx="10"/>
          </p:nvPr>
        </p:nvSpPr>
        <p:spPr/>
        <p:txBody>
          <a:bodyPr/>
          <a:lstStyle/>
          <a:p>
            <a:fld id="{B2955DFC-A127-4056-A4A0-E860543363FA}"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a:ln>
                  <a:noFill/>
                </a:ln>
                <a:solidFill>
                  <a:schemeClr val="dk1"/>
                </a:solidFill>
                <a:effectLst/>
                <a:uLnTx/>
                <a:uFillTx/>
                <a:latin typeface="Times New Roman" pitchFamily="18" charset="0"/>
                <a:cs typeface="Times New Roman" pitchFamily="18" charset="0"/>
              </a:rPr>
              <a:t>EXPLAINATION OF Q-LEARNING</a:t>
            </a:r>
            <a:endPar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7C8A6AE-8C9E-407E-84DA-77158BE9B058}"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EXPLAINATION OF Q-LEARNING</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pic>
        <p:nvPicPr>
          <p:cNvPr id="11" name="Content Placeholder 10">
            <a:extLst>
              <a:ext uri="{FF2B5EF4-FFF2-40B4-BE49-F238E27FC236}">
                <a16:creationId xmlns:a16="http://schemas.microsoft.com/office/drawing/2014/main" id="{C290E731-2963-427D-A178-B0AD2EBF7EE1}"/>
              </a:ext>
            </a:extLst>
          </p:cNvPr>
          <p:cNvPicPr>
            <a:picLocks noGrp="1" noChangeAspect="1"/>
          </p:cNvPicPr>
          <p:nvPr>
            <p:ph idx="1"/>
          </p:nvPr>
        </p:nvPicPr>
        <p:blipFill>
          <a:blip r:embed="rId4"/>
          <a:stretch>
            <a:fillRect/>
          </a:stretch>
        </p:blipFill>
        <p:spPr>
          <a:xfrm>
            <a:off x="2743200" y="855263"/>
            <a:ext cx="3810000" cy="3118644"/>
          </a:xfrm>
          <a:prstGeom prst="rect">
            <a:avLst/>
          </a:prstGeom>
        </p:spPr>
      </p:pic>
      <p:sp>
        <p:nvSpPr>
          <p:cNvPr id="13" name="TextBox 12">
            <a:extLst>
              <a:ext uri="{FF2B5EF4-FFF2-40B4-BE49-F238E27FC236}">
                <a16:creationId xmlns:a16="http://schemas.microsoft.com/office/drawing/2014/main" id="{BC9FFAB6-2DA3-40C1-A39A-0C8C6F007388}"/>
              </a:ext>
            </a:extLst>
          </p:cNvPr>
          <p:cNvSpPr txBox="1"/>
          <p:nvPr/>
        </p:nvSpPr>
        <p:spPr>
          <a:xfrm>
            <a:off x="533400" y="4343136"/>
            <a:ext cx="8229599" cy="1938992"/>
          </a:xfrm>
          <a:prstGeom prst="rect">
            <a:avLst/>
          </a:prstGeom>
          <a:noFill/>
        </p:spPr>
        <p:txBody>
          <a:bodyPr wrap="square">
            <a:spAutoFit/>
          </a:bodyPr>
          <a:lstStyle/>
          <a:p>
            <a:pPr algn="just"/>
            <a:r>
              <a:rPr lang="en-US" sz="2400" b="0" i="0" dirty="0">
                <a:solidFill>
                  <a:srgbClr val="333333"/>
                </a:solidFill>
                <a:effectLst/>
              </a:rPr>
              <a:t>Q- represents the quality of the actions at each state. So instead of using a value at each state, we will use a pair of state and action, i.e., Q(s, a). Q-value specifies that which action is more lubricative than others, and according to the best Q-value, the agent takes his next move.</a:t>
            </a:r>
            <a:endParaRPr lang="en-IN"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5181600"/>
          </a:xfrm>
        </p:spPr>
        <p:txBody>
          <a:bodyPr>
            <a:noAutofit/>
          </a:bodyPr>
          <a:lstStyle/>
          <a:p>
            <a:pPr algn="just"/>
            <a:r>
              <a:rPr lang="en-US" sz="2400" b="0" i="0" dirty="0">
                <a:solidFill>
                  <a:srgbClr val="333333"/>
                </a:solidFill>
                <a:effectLst/>
              </a:rPr>
              <a:t>The Bellman equation can be used for deriving the Q-value.</a:t>
            </a:r>
          </a:p>
          <a:p>
            <a:pPr algn="just"/>
            <a:r>
              <a:rPr lang="en-US" sz="2400" b="0" i="0" dirty="0">
                <a:solidFill>
                  <a:srgbClr val="333333"/>
                </a:solidFill>
                <a:effectLst/>
              </a:rPr>
              <a:t>To perform any action, the agent will get a reward R(s, a), and also he will end up on a certain state, so the Q -value equation will be:</a:t>
            </a:r>
          </a:p>
          <a:p>
            <a:pPr marL="0" indent="0" algn="just">
              <a:buNone/>
            </a:pPr>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marL="0" indent="0" algn="just">
              <a:buNone/>
            </a:pPr>
            <a:r>
              <a:rPr lang="en-US" sz="2400" b="0" i="0" dirty="0">
                <a:solidFill>
                  <a:srgbClr val="333333"/>
                </a:solidFill>
                <a:effectLst/>
              </a:rPr>
              <a:t>Hence, we can say that, </a:t>
            </a:r>
            <a:r>
              <a:rPr lang="en-US" sz="2400" b="1" i="1" dirty="0">
                <a:solidFill>
                  <a:srgbClr val="333333"/>
                </a:solidFill>
                <a:effectLst/>
              </a:rPr>
              <a:t>V(s) = max [Q(s, a)]</a:t>
            </a:r>
            <a:endParaRPr lang="en-US" sz="2400" dirty="0">
              <a:cs typeface="Times New Roman" pitchFamily="18" charset="0"/>
            </a:endParaRPr>
          </a:p>
        </p:txBody>
      </p:sp>
      <p:sp>
        <p:nvSpPr>
          <p:cNvPr id="4" name="Date Placeholder 3"/>
          <p:cNvSpPr>
            <a:spLocks noGrp="1"/>
          </p:cNvSpPr>
          <p:nvPr>
            <p:ph type="dt" sz="half" idx="10"/>
          </p:nvPr>
        </p:nvSpPr>
        <p:spPr/>
        <p:txBody>
          <a:bodyPr/>
          <a:lstStyle/>
          <a:p>
            <a:fld id="{DBA8234C-544D-4822-B938-25B369C67EB4}"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a:ln>
                  <a:noFill/>
                </a:ln>
                <a:solidFill>
                  <a:schemeClr val="dk1"/>
                </a:solidFill>
                <a:effectLst/>
                <a:uLnTx/>
                <a:uFillTx/>
                <a:latin typeface="Times New Roman" pitchFamily="18" charset="0"/>
                <a:cs typeface="Times New Roman" pitchFamily="18" charset="0"/>
              </a:rPr>
              <a:t>EXPLAINATION OF Q-LEARNING</a:t>
            </a:r>
            <a:endPar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pic>
        <p:nvPicPr>
          <p:cNvPr id="2" name="Picture 1">
            <a:extLst>
              <a:ext uri="{FF2B5EF4-FFF2-40B4-BE49-F238E27FC236}">
                <a16:creationId xmlns:a16="http://schemas.microsoft.com/office/drawing/2014/main" id="{58B73F69-C23C-47A9-8CDB-26DD8EAE3C5F}"/>
              </a:ext>
            </a:extLst>
          </p:cNvPr>
          <p:cNvPicPr>
            <a:picLocks noChangeAspect="1"/>
          </p:cNvPicPr>
          <p:nvPr/>
        </p:nvPicPr>
        <p:blipFill>
          <a:blip r:embed="rId3"/>
          <a:stretch>
            <a:fillRect/>
          </a:stretch>
        </p:blipFill>
        <p:spPr>
          <a:xfrm>
            <a:off x="2628900" y="2209800"/>
            <a:ext cx="3924300" cy="990600"/>
          </a:xfrm>
          <a:prstGeom prst="rect">
            <a:avLst/>
          </a:prstGeom>
        </p:spPr>
      </p:pic>
      <p:pic>
        <p:nvPicPr>
          <p:cNvPr id="5" name="Picture 4">
            <a:extLst>
              <a:ext uri="{FF2B5EF4-FFF2-40B4-BE49-F238E27FC236}">
                <a16:creationId xmlns:a16="http://schemas.microsoft.com/office/drawing/2014/main" id="{8AEC1DF3-65CD-460F-A986-6511AC7D28C0}"/>
              </a:ext>
            </a:extLst>
          </p:cNvPr>
          <p:cNvPicPr>
            <a:picLocks noChangeAspect="1"/>
          </p:cNvPicPr>
          <p:nvPr/>
        </p:nvPicPr>
        <p:blipFill>
          <a:blip r:embed="rId4"/>
          <a:stretch>
            <a:fillRect/>
          </a:stretch>
        </p:blipFill>
        <p:spPr>
          <a:xfrm>
            <a:off x="2819400" y="3952874"/>
            <a:ext cx="4572000" cy="990600"/>
          </a:xfrm>
          <a:prstGeom prst="rect">
            <a:avLst/>
          </a:prstGeom>
        </p:spPr>
      </p:pic>
      <p:sp>
        <p:nvSpPr>
          <p:cNvPr id="11" name="TextBox 10">
            <a:extLst>
              <a:ext uri="{FF2B5EF4-FFF2-40B4-BE49-F238E27FC236}">
                <a16:creationId xmlns:a16="http://schemas.microsoft.com/office/drawing/2014/main" id="{166B0FA2-AB23-47AA-8FDF-AA5D2EF99B4B}"/>
              </a:ext>
            </a:extLst>
          </p:cNvPr>
          <p:cNvSpPr txBox="1"/>
          <p:nvPr/>
        </p:nvSpPr>
        <p:spPr>
          <a:xfrm>
            <a:off x="533400" y="4943474"/>
            <a:ext cx="8229600" cy="830997"/>
          </a:xfrm>
          <a:prstGeom prst="rect">
            <a:avLst/>
          </a:prstGeom>
          <a:noFill/>
        </p:spPr>
        <p:txBody>
          <a:bodyPr wrap="square">
            <a:spAutoFit/>
          </a:bodyPr>
          <a:lstStyle/>
          <a:p>
            <a:r>
              <a:rPr lang="en-US" sz="2400" b="1" i="0" dirty="0">
                <a:solidFill>
                  <a:srgbClr val="333333"/>
                </a:solidFill>
                <a:effectLst/>
              </a:rPr>
              <a:t>The above formula is used to estimate the Q-values in Q-Learning.</a:t>
            </a:r>
            <a:endParaRPr lang="en-IN" sz="2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lnSpc>
                <a:spcPct val="150000"/>
              </a:lnSpc>
              <a:buNone/>
            </a:pPr>
            <a:r>
              <a:rPr lang="en-US" sz="2400" dirty="0">
                <a:latin typeface="Times New Roman" pitchFamily="18" charset="0"/>
                <a:cs typeface="Times New Roman" pitchFamily="18" charset="0"/>
              </a:rPr>
              <a:t>Let’s say that a robot has to cross a maze and reach the end point.</a:t>
            </a:r>
          </a:p>
          <a:p>
            <a:pPr algn="just">
              <a:lnSpc>
                <a:spcPct val="150000"/>
              </a:lnSpc>
              <a:buNone/>
            </a:pPr>
            <a:r>
              <a:rPr lang="en-US" sz="2400" dirty="0">
                <a:latin typeface="Times New Roman" pitchFamily="18" charset="0"/>
                <a:cs typeface="Times New Roman" pitchFamily="18" charset="0"/>
              </a:rPr>
              <a:t>There are mines, and the robot can only move one tile at a time. If</a:t>
            </a:r>
          </a:p>
          <a:p>
            <a:pPr algn="just">
              <a:lnSpc>
                <a:spcPct val="150000"/>
              </a:lnSpc>
              <a:buNone/>
            </a:pPr>
            <a:r>
              <a:rPr lang="en-US" sz="2400" dirty="0">
                <a:latin typeface="Times New Roman" pitchFamily="18" charset="0"/>
                <a:cs typeface="Times New Roman" pitchFamily="18" charset="0"/>
              </a:rPr>
              <a:t>the robot steps onto a mine, the robot is dead. The robot has to</a:t>
            </a:r>
          </a:p>
          <a:p>
            <a:pPr algn="just">
              <a:lnSpc>
                <a:spcPct val="150000"/>
              </a:lnSpc>
              <a:buNone/>
            </a:pPr>
            <a:r>
              <a:rPr lang="en-US" sz="2400" dirty="0">
                <a:latin typeface="Times New Roman" pitchFamily="18" charset="0"/>
                <a:cs typeface="Times New Roman" pitchFamily="18" charset="0"/>
              </a:rPr>
              <a:t>reach the end point in the shortest time possible.</a:t>
            </a:r>
          </a:p>
          <a:p>
            <a:pPr algn="just">
              <a:lnSpc>
                <a:spcPct val="150000"/>
              </a:lnSpc>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EBB3857-D543-4820-B14B-A6ACF44068DE}"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Q-Learning — a simplistic overview</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spTree>
    <p:extLst>
      <p:ext uri="{BB962C8B-B14F-4D97-AF65-F5344CB8AC3E}">
        <p14:creationId xmlns:p14="http://schemas.microsoft.com/office/powerpoint/2010/main" val="16546842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None/>
            </a:pPr>
            <a:r>
              <a:rPr lang="en-US" sz="2400" dirty="0">
                <a:latin typeface="Times New Roman" pitchFamily="18" charset="0"/>
                <a:cs typeface="Times New Roman" pitchFamily="18" charset="0"/>
              </a:rPr>
              <a:t>The scoring/reward system is as below:</a:t>
            </a:r>
          </a:p>
          <a:p>
            <a:pPr algn="just">
              <a:lnSpc>
                <a:spcPct val="150000"/>
              </a:lnSpc>
              <a:buNone/>
            </a:pPr>
            <a:r>
              <a:rPr lang="en-US" sz="2400" dirty="0">
                <a:latin typeface="Times New Roman" pitchFamily="18" charset="0"/>
                <a:cs typeface="Times New Roman" pitchFamily="18" charset="0"/>
              </a:rPr>
              <a:t>1.  The robot loses 1 point at each step. This is done so that the robot takes the shortest path and reaches the goal as fast as possible.</a:t>
            </a:r>
          </a:p>
          <a:p>
            <a:pPr algn="just">
              <a:lnSpc>
                <a:spcPct val="150000"/>
              </a:lnSpc>
              <a:buNone/>
            </a:pPr>
            <a:r>
              <a:rPr lang="en-US" sz="2400" dirty="0">
                <a:latin typeface="Times New Roman" pitchFamily="18" charset="0"/>
                <a:cs typeface="Times New Roman" pitchFamily="18" charset="0"/>
              </a:rPr>
              <a:t>2.  If the robot steps on a mine, the point loss is 100 and the game ends.</a:t>
            </a:r>
          </a:p>
          <a:p>
            <a:pPr algn="just">
              <a:lnSpc>
                <a:spcPct val="150000"/>
              </a:lnSpc>
              <a:buNone/>
            </a:pPr>
            <a:r>
              <a:rPr lang="en-US" sz="2400" dirty="0">
                <a:latin typeface="Times New Roman" pitchFamily="18" charset="0"/>
                <a:cs typeface="Times New Roman" pitchFamily="18" charset="0"/>
              </a:rPr>
              <a:t>3.  If the robot gets power ⚡ , it gains 1 point.</a:t>
            </a:r>
          </a:p>
          <a:p>
            <a:pPr algn="just">
              <a:lnSpc>
                <a:spcPct val="150000"/>
              </a:lnSpc>
              <a:buNone/>
            </a:pPr>
            <a:r>
              <a:rPr lang="en-US" sz="2400" dirty="0">
                <a:latin typeface="Times New Roman" pitchFamily="18" charset="0"/>
                <a:cs typeface="Times New Roman" pitchFamily="18" charset="0"/>
              </a:rPr>
              <a:t>4.  If the robot reaches the end goal, the robot gets 100 points.</a:t>
            </a:r>
          </a:p>
        </p:txBody>
      </p:sp>
      <p:sp>
        <p:nvSpPr>
          <p:cNvPr id="4" name="Date Placeholder 3"/>
          <p:cNvSpPr>
            <a:spLocks noGrp="1"/>
          </p:cNvSpPr>
          <p:nvPr>
            <p:ph type="dt" sz="half" idx="10"/>
          </p:nvPr>
        </p:nvSpPr>
        <p:spPr/>
        <p:txBody>
          <a:bodyPr/>
          <a:lstStyle/>
          <a:p>
            <a:fld id="{881EBC5A-27EB-4845-A02D-F192E99F290D}"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Q-Learning — a simplistic overview</a:t>
            </a:r>
            <a:endPar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spTree>
    <p:extLst>
      <p:ext uri="{BB962C8B-B14F-4D97-AF65-F5344CB8AC3E}">
        <p14:creationId xmlns:p14="http://schemas.microsoft.com/office/powerpoint/2010/main" val="3752656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None/>
            </a:pPr>
            <a:r>
              <a:rPr lang="en-US" sz="2400" dirty="0">
                <a:latin typeface="Times New Roman" pitchFamily="18" charset="0"/>
                <a:cs typeface="Times New Roman" pitchFamily="18" charset="0"/>
              </a:rPr>
              <a:t>End goal with the shortest path without stepping on a mine?</a:t>
            </a: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r>
              <a:rPr lang="en-US" sz="2400" dirty="0">
                <a:latin typeface="Times New Roman" pitchFamily="18" charset="0"/>
                <a:cs typeface="Times New Roman" pitchFamily="18" charset="0"/>
              </a:rPr>
              <a:t>So, how do we solve this?</a:t>
            </a:r>
          </a:p>
          <a:p>
            <a:pPr algn="just">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81C22E79-81DD-4826-92D2-155C1E35CA46}"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Q-Learning — a simplistic overview</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pic>
        <p:nvPicPr>
          <p:cNvPr id="10" name="Picture 9" descr="01.PNG"/>
          <p:cNvPicPr>
            <a:picLocks noChangeAspect="1"/>
          </p:cNvPicPr>
          <p:nvPr/>
        </p:nvPicPr>
        <p:blipFill>
          <a:blip r:embed="rId3"/>
          <a:stretch>
            <a:fillRect/>
          </a:stretch>
        </p:blipFill>
        <p:spPr>
          <a:xfrm>
            <a:off x="2286000" y="1600200"/>
            <a:ext cx="4648200" cy="3505200"/>
          </a:xfrm>
          <a:prstGeom prst="rect">
            <a:avLst/>
          </a:prstGeom>
        </p:spPr>
      </p:pic>
    </p:spTree>
    <p:extLst>
      <p:ext uri="{BB962C8B-B14F-4D97-AF65-F5344CB8AC3E}">
        <p14:creationId xmlns:p14="http://schemas.microsoft.com/office/powerpoint/2010/main" val="27768136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None/>
            </a:pPr>
            <a:r>
              <a:rPr lang="en-US" sz="2400" dirty="0">
                <a:latin typeface="Times New Roman" pitchFamily="18" charset="0"/>
                <a:cs typeface="Times New Roman" pitchFamily="18" charset="0"/>
              </a:rPr>
              <a:t>Q-Table is just a fancy name for a simple lookup table where we</a:t>
            </a:r>
          </a:p>
          <a:p>
            <a:pPr algn="just">
              <a:buNone/>
            </a:pPr>
            <a:r>
              <a:rPr lang="en-US" sz="2400" dirty="0">
                <a:latin typeface="Times New Roman" pitchFamily="18" charset="0"/>
                <a:cs typeface="Times New Roman" pitchFamily="18" charset="0"/>
              </a:rPr>
              <a:t>calculate the maximum expected future rewards for action at each</a:t>
            </a:r>
          </a:p>
          <a:p>
            <a:pPr algn="just">
              <a:buNone/>
            </a:pPr>
            <a:r>
              <a:rPr lang="en-US" sz="2400" dirty="0">
                <a:latin typeface="Times New Roman" pitchFamily="18" charset="0"/>
                <a:cs typeface="Times New Roman" pitchFamily="18" charset="0"/>
              </a:rPr>
              <a:t>state. Basically, this table will guide us to the best action at each</a:t>
            </a:r>
          </a:p>
          <a:p>
            <a:pPr algn="just">
              <a:buNone/>
            </a:pPr>
            <a:r>
              <a:rPr lang="en-US" sz="2400" dirty="0">
                <a:latin typeface="Times New Roman" pitchFamily="18" charset="0"/>
                <a:cs typeface="Times New Roman" pitchFamily="18" charset="0"/>
              </a:rPr>
              <a:t>state.</a:t>
            </a:r>
          </a:p>
          <a:p>
            <a:pPr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There will be four numbers of actions at each non-edge tile. When a robot is at a state it can either move up or down or right or left.</a:t>
            </a:r>
          </a:p>
        </p:txBody>
      </p:sp>
      <p:sp>
        <p:nvSpPr>
          <p:cNvPr id="4" name="Date Placeholder 3"/>
          <p:cNvSpPr>
            <a:spLocks noGrp="1"/>
          </p:cNvSpPr>
          <p:nvPr>
            <p:ph type="dt" sz="half" idx="10"/>
          </p:nvPr>
        </p:nvSpPr>
        <p:spPr/>
        <p:txBody>
          <a:bodyPr/>
          <a:lstStyle/>
          <a:p>
            <a:fld id="{4C1693CC-89AD-4725-A792-839F0625FC91}"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Introducing the Q-Table</a:t>
            </a:r>
            <a:endPar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spTree>
    <p:extLst>
      <p:ext uri="{BB962C8B-B14F-4D97-AF65-F5344CB8AC3E}">
        <p14:creationId xmlns:p14="http://schemas.microsoft.com/office/powerpoint/2010/main" val="2101657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324D8F-9AFA-442F-A9E0-79E4101BB460}"/>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a:extLst>
              <a:ext uri="{FF2B5EF4-FFF2-40B4-BE49-F238E27FC236}">
                <a16:creationId xmlns:a16="http://schemas.microsoft.com/office/drawing/2014/main" id="{C5B27014-5CB8-4C63-8FDE-1BF53E58C42D}"/>
              </a:ext>
            </a:extLst>
          </p:cNvPr>
          <p:cNvSpPr txBox="1">
            <a:spLocks/>
          </p:cNvSpPr>
          <p:nvPr/>
        </p:nvSpPr>
        <p:spPr>
          <a:xfrm>
            <a:off x="1400503" y="152401"/>
            <a:ext cx="7362497" cy="609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200" b="1" dirty="0"/>
              <a:t>Branch wise Application</a:t>
            </a:r>
          </a:p>
        </p:txBody>
      </p:sp>
      <p:sp>
        <p:nvSpPr>
          <p:cNvPr id="10" name="Footer Placeholder 9"/>
          <p:cNvSpPr>
            <a:spLocks noGrp="1"/>
          </p:cNvSpPr>
          <p:nvPr>
            <p:ph type="ftr" sz="quarter" idx="11"/>
          </p:nvPr>
        </p:nvSpPr>
        <p:spPr>
          <a:xfrm>
            <a:off x="3124200" y="6356350"/>
            <a:ext cx="5105400" cy="365125"/>
          </a:xfrm>
        </p:spPr>
        <p:txBody>
          <a:bodyPr/>
          <a:lstStyle/>
          <a:p>
            <a:r>
              <a:rPr lang="en-IN"/>
              <a:t>Alisha Sikri                 ACSML0401                                    unit-5</a:t>
            </a:r>
            <a:endParaRPr lang="en-IN" dirty="0"/>
          </a:p>
        </p:txBody>
      </p:sp>
      <p:sp>
        <p:nvSpPr>
          <p:cNvPr id="2" name="Date Placeholder 1"/>
          <p:cNvSpPr>
            <a:spLocks noGrp="1"/>
          </p:cNvSpPr>
          <p:nvPr>
            <p:ph type="dt" sz="half" idx="10"/>
          </p:nvPr>
        </p:nvSpPr>
        <p:spPr/>
        <p:txBody>
          <a:bodyPr/>
          <a:lstStyle/>
          <a:p>
            <a:fld id="{1EE7D42B-2DC4-45C9-8EDE-4E926C040133}" type="datetime1">
              <a:rPr lang="en-US" smtClean="0"/>
              <a:t>2/8/2022</a:t>
            </a:fld>
            <a:endParaRPr lang="en-US"/>
          </a:p>
        </p:txBody>
      </p:sp>
      <p:sp>
        <p:nvSpPr>
          <p:cNvPr id="7" name="Rectangle 6"/>
          <p:cNvSpPr/>
          <p:nvPr/>
        </p:nvSpPr>
        <p:spPr>
          <a:xfrm>
            <a:off x="1400503" y="1447800"/>
            <a:ext cx="3991927" cy="3788858"/>
          </a:xfrm>
          <a:prstGeom prst="rect">
            <a:avLst/>
          </a:prstGeom>
        </p:spPr>
        <p:txBody>
          <a:bodyPr wrap="none">
            <a:spAutoFit/>
          </a:bodyPr>
          <a:lstStyle/>
          <a:p>
            <a:pPr marL="285750" indent="-540000">
              <a:lnSpc>
                <a:spcPct val="150000"/>
              </a:lnSpc>
              <a:buFont typeface="Wingdings" panose="05000000000000000000" pitchFamily="2" charset="2"/>
              <a:buChar char="Ø"/>
            </a:pPr>
            <a:r>
              <a:rPr lang="en-IN" b="1" dirty="0">
                <a:solidFill>
                  <a:srgbClr val="292929"/>
                </a:solidFill>
                <a:latin typeface="charter"/>
              </a:rPr>
              <a:t>Virtual Personal Assistants</a:t>
            </a:r>
          </a:p>
          <a:p>
            <a:pPr marL="285750" indent="-540000">
              <a:lnSpc>
                <a:spcPct val="150000"/>
              </a:lnSpc>
              <a:buFont typeface="Wingdings" panose="05000000000000000000" pitchFamily="2" charset="2"/>
              <a:buChar char="Ø"/>
            </a:pPr>
            <a:r>
              <a:rPr lang="en-IN" b="1" dirty="0"/>
              <a:t>Predictions while Commuting</a:t>
            </a:r>
          </a:p>
          <a:p>
            <a:pPr marL="285750" indent="-540000">
              <a:lnSpc>
                <a:spcPct val="150000"/>
              </a:lnSpc>
              <a:buFont typeface="Wingdings" panose="05000000000000000000" pitchFamily="2" charset="2"/>
              <a:buChar char="Ø"/>
            </a:pPr>
            <a:r>
              <a:rPr lang="en-IN" b="1" dirty="0"/>
              <a:t>Videos Surveillance</a:t>
            </a:r>
          </a:p>
          <a:p>
            <a:pPr marL="285750" indent="-540000">
              <a:lnSpc>
                <a:spcPct val="150000"/>
              </a:lnSpc>
              <a:buFont typeface="Wingdings" panose="05000000000000000000" pitchFamily="2" charset="2"/>
              <a:buChar char="Ø"/>
            </a:pPr>
            <a:r>
              <a:rPr lang="en-IN" b="1" dirty="0"/>
              <a:t>Social Media Services</a:t>
            </a:r>
          </a:p>
          <a:p>
            <a:pPr marL="285750" indent="-540000">
              <a:lnSpc>
                <a:spcPct val="150000"/>
              </a:lnSpc>
              <a:buFont typeface="Wingdings" panose="05000000000000000000" pitchFamily="2" charset="2"/>
              <a:buChar char="Ø"/>
            </a:pPr>
            <a:r>
              <a:rPr lang="en-US" b="1" dirty="0"/>
              <a:t>Email Spam and Malware Filtering</a:t>
            </a:r>
          </a:p>
          <a:p>
            <a:pPr marL="285750" indent="-540000">
              <a:lnSpc>
                <a:spcPct val="150000"/>
              </a:lnSpc>
              <a:buFont typeface="Wingdings" panose="05000000000000000000" pitchFamily="2" charset="2"/>
              <a:buChar char="Ø"/>
            </a:pPr>
            <a:r>
              <a:rPr lang="en-IN" b="1" dirty="0"/>
              <a:t>Online Customer Support</a:t>
            </a:r>
          </a:p>
          <a:p>
            <a:pPr marL="285750" indent="-540000">
              <a:lnSpc>
                <a:spcPct val="150000"/>
              </a:lnSpc>
              <a:buFont typeface="Wingdings" panose="05000000000000000000" pitchFamily="2" charset="2"/>
              <a:buChar char="Ø"/>
            </a:pPr>
            <a:r>
              <a:rPr lang="en-IN" b="1" dirty="0"/>
              <a:t> Search Engine Result Refining</a:t>
            </a:r>
          </a:p>
          <a:p>
            <a:pPr marL="285750" indent="-540000">
              <a:lnSpc>
                <a:spcPct val="150000"/>
              </a:lnSpc>
              <a:buFont typeface="Wingdings" panose="05000000000000000000" pitchFamily="2" charset="2"/>
              <a:buChar char="Ø"/>
            </a:pPr>
            <a:r>
              <a:rPr lang="en-IN" b="1" dirty="0"/>
              <a:t>Product Recommendations</a:t>
            </a:r>
          </a:p>
          <a:p>
            <a:pPr marL="285750" indent="-540000">
              <a:lnSpc>
                <a:spcPct val="150000"/>
              </a:lnSpc>
              <a:buFont typeface="Wingdings" panose="05000000000000000000" pitchFamily="2" charset="2"/>
              <a:buChar char="Ø"/>
            </a:pPr>
            <a:r>
              <a:rPr lang="en-IN" b="1" dirty="0"/>
              <a:t>Online Fraud Detection</a:t>
            </a:r>
            <a:endParaRPr lang="en-IN"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9152820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None/>
            </a:pPr>
            <a:r>
              <a:rPr lang="en-US" sz="2400" dirty="0">
                <a:latin typeface="Times New Roman" pitchFamily="18" charset="0"/>
                <a:cs typeface="Times New Roman" pitchFamily="18" charset="0"/>
              </a:rPr>
              <a:t>So, let’s model this environment in our Q-Table. In the Q-Table,</a:t>
            </a:r>
          </a:p>
          <a:p>
            <a:pPr algn="just">
              <a:buNone/>
            </a:pPr>
            <a:r>
              <a:rPr lang="en-US" sz="2400" dirty="0">
                <a:latin typeface="Times New Roman" pitchFamily="18" charset="0"/>
                <a:cs typeface="Times New Roman" pitchFamily="18" charset="0"/>
              </a:rPr>
              <a:t>the columns are the actions and the rows are the states.</a:t>
            </a:r>
          </a:p>
          <a:p>
            <a:pPr algn="just">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96045C4-170B-451A-A116-7C6F8D62FCDE}"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Introducing the Q-Table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pic>
        <p:nvPicPr>
          <p:cNvPr id="10" name="Picture 9" descr="02.PNG"/>
          <p:cNvPicPr>
            <a:picLocks noChangeAspect="1"/>
          </p:cNvPicPr>
          <p:nvPr/>
        </p:nvPicPr>
        <p:blipFill>
          <a:blip r:embed="rId3"/>
          <a:stretch>
            <a:fillRect/>
          </a:stretch>
        </p:blipFill>
        <p:spPr>
          <a:xfrm>
            <a:off x="1295400" y="2362200"/>
            <a:ext cx="6019800" cy="3124200"/>
          </a:xfrm>
          <a:prstGeom prst="rect">
            <a:avLst/>
          </a:prstGeom>
        </p:spPr>
      </p:pic>
    </p:spTree>
    <p:extLst>
      <p:ext uri="{BB962C8B-B14F-4D97-AF65-F5344CB8AC3E}">
        <p14:creationId xmlns:p14="http://schemas.microsoft.com/office/powerpoint/2010/main" val="40671134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r>
              <a:rPr lang="en-US" sz="2400" dirty="0">
                <a:latin typeface="Times New Roman" pitchFamily="18" charset="0"/>
                <a:cs typeface="Times New Roman" pitchFamily="18" charset="0"/>
              </a:rPr>
              <a:t>Each Q-table score will be the maximum expected future.</a:t>
            </a:r>
          </a:p>
          <a:p>
            <a:pPr algn="just"/>
            <a:r>
              <a:rPr lang="en-US" sz="2400" dirty="0">
                <a:latin typeface="Times New Roman" pitchFamily="18" charset="0"/>
                <a:cs typeface="Times New Roman" pitchFamily="18" charset="0"/>
              </a:rPr>
              <a:t>Reward that the robot will get if it takes that action at that state. </a:t>
            </a:r>
          </a:p>
          <a:p>
            <a:pPr algn="just"/>
            <a:r>
              <a:rPr lang="en-US" sz="2400" dirty="0">
                <a:latin typeface="Times New Roman" pitchFamily="18" charset="0"/>
                <a:cs typeface="Times New Roman" pitchFamily="18" charset="0"/>
              </a:rPr>
              <a:t>This is an iterative process, as we need to improve the Q-Table at each iteration.</a:t>
            </a:r>
          </a:p>
          <a:p>
            <a:pPr algn="just">
              <a:buNone/>
            </a:pPr>
            <a:endParaRPr lang="en-US" sz="2400" b="1" dirty="0">
              <a:latin typeface="Times New Roman" pitchFamily="18" charset="0"/>
              <a:cs typeface="Times New Roman" pitchFamily="18" charset="0"/>
            </a:endParaRPr>
          </a:p>
          <a:p>
            <a:pPr algn="just">
              <a:buNone/>
            </a:pPr>
            <a:r>
              <a:rPr lang="en-US" sz="2400" b="1" dirty="0">
                <a:latin typeface="Times New Roman" pitchFamily="18" charset="0"/>
                <a:cs typeface="Times New Roman" pitchFamily="18" charset="0"/>
              </a:rPr>
              <a:t>But the questions are:</a:t>
            </a:r>
          </a:p>
          <a:p>
            <a:pPr marL="457200" indent="-457200" algn="just">
              <a:buFont typeface="+mj-lt"/>
              <a:buAutoNum type="arabicPeriod"/>
            </a:pPr>
            <a:r>
              <a:rPr lang="en-US" sz="2400" dirty="0">
                <a:latin typeface="Times New Roman" pitchFamily="18" charset="0"/>
                <a:cs typeface="Times New Roman" pitchFamily="18" charset="0"/>
              </a:rPr>
              <a:t>Are the values available or predefined?</a:t>
            </a:r>
          </a:p>
          <a:p>
            <a:pPr marL="457200" indent="-457200" algn="just">
              <a:buFont typeface="+mj-lt"/>
              <a:buAutoNum type="arabicPeriod"/>
            </a:pPr>
            <a:r>
              <a:rPr lang="en-US" sz="2400" dirty="0">
                <a:latin typeface="Times New Roman" pitchFamily="18" charset="0"/>
                <a:cs typeface="Times New Roman" pitchFamily="18" charset="0"/>
              </a:rPr>
              <a:t>To learn each value of the Q-table, we use the Q-Learning</a:t>
            </a:r>
          </a:p>
          <a:p>
            <a:pPr marL="457200" indent="-457200" algn="just">
              <a:buNone/>
            </a:pPr>
            <a:r>
              <a:rPr lang="en-US" sz="2400" dirty="0">
                <a:latin typeface="Times New Roman" pitchFamily="18" charset="0"/>
                <a:cs typeface="Times New Roman" pitchFamily="18" charset="0"/>
              </a:rPr>
              <a:t>       algorithm.</a:t>
            </a:r>
          </a:p>
        </p:txBody>
      </p:sp>
      <p:sp>
        <p:nvSpPr>
          <p:cNvPr id="4" name="Date Placeholder 3"/>
          <p:cNvSpPr>
            <a:spLocks noGrp="1"/>
          </p:cNvSpPr>
          <p:nvPr>
            <p:ph type="dt" sz="half" idx="10"/>
          </p:nvPr>
        </p:nvSpPr>
        <p:spPr/>
        <p:txBody>
          <a:bodyPr/>
          <a:lstStyle/>
          <a:p>
            <a:fld id="{F0155EB7-0E18-47F1-9D7D-FDE8989659B3}"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Introducing the Q-Table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spTree>
    <p:extLst>
      <p:ext uri="{BB962C8B-B14F-4D97-AF65-F5344CB8AC3E}">
        <p14:creationId xmlns:p14="http://schemas.microsoft.com/office/powerpoint/2010/main" val="562999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None/>
            </a:pPr>
            <a:endParaRPr lang="en-US" sz="2400" dirty="0">
              <a:latin typeface="Times New Roman" pitchFamily="18" charset="0"/>
              <a:cs typeface="Times New Roman" pitchFamily="18" charset="0"/>
            </a:endParaRPr>
          </a:p>
          <a:p>
            <a:pPr algn="just">
              <a:buNone/>
            </a:pPr>
            <a:r>
              <a:rPr lang="en-US" sz="2400" dirty="0">
                <a:latin typeface="Times New Roman" pitchFamily="18" charset="0"/>
                <a:cs typeface="Times New Roman" pitchFamily="18" charset="0"/>
              </a:rPr>
              <a:t>The Q-function uses the Bellman equation and takes two inputs:</a:t>
            </a:r>
          </a:p>
          <a:p>
            <a:pPr algn="just">
              <a:buNone/>
            </a:pPr>
            <a:r>
              <a:rPr lang="en-US" sz="2400" dirty="0">
                <a:latin typeface="Times New Roman" pitchFamily="18" charset="0"/>
                <a:cs typeface="Times New Roman" pitchFamily="18" charset="0"/>
              </a:rPr>
              <a:t>state (s) and action (a).</a:t>
            </a:r>
          </a:p>
          <a:p>
            <a:pPr algn="just">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86B93F25-F41A-4357-BDE3-23D20637C7FD}"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371600" y="0"/>
            <a:ext cx="7772400" cy="1066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Mathematics: the Q-Learning algorithm</a:t>
            </a:r>
          </a:p>
          <a:p>
            <a:pPr algn="ctr">
              <a:spcBef>
                <a:spcPct val="0"/>
              </a:spcBef>
              <a:defRPr/>
            </a:pPr>
            <a:r>
              <a:rPr lang="en-US" sz="3200" b="1" dirty="0">
                <a:latin typeface="Times New Roman" pitchFamily="18" charset="0"/>
                <a:cs typeface="Times New Roman" pitchFamily="18" charset="0"/>
              </a:rPr>
              <a:t>Q-function</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pic>
        <p:nvPicPr>
          <p:cNvPr id="10" name="Picture 9" descr="03.PNG"/>
          <p:cNvPicPr>
            <a:picLocks noChangeAspect="1"/>
          </p:cNvPicPr>
          <p:nvPr/>
        </p:nvPicPr>
        <p:blipFill>
          <a:blip r:embed="rId3"/>
          <a:stretch>
            <a:fillRect/>
          </a:stretch>
        </p:blipFill>
        <p:spPr>
          <a:xfrm>
            <a:off x="1066800" y="2667000"/>
            <a:ext cx="6858000" cy="3048000"/>
          </a:xfrm>
          <a:prstGeom prst="rect">
            <a:avLst/>
          </a:prstGeom>
        </p:spPr>
      </p:pic>
    </p:spTree>
    <p:extLst>
      <p:ext uri="{BB962C8B-B14F-4D97-AF65-F5344CB8AC3E}">
        <p14:creationId xmlns:p14="http://schemas.microsoft.com/office/powerpoint/2010/main" val="5362522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None/>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Using the above function, we get the values of Q for the cells in the table. </a:t>
            </a:r>
          </a:p>
          <a:p>
            <a:pPr algn="just">
              <a:buNone/>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When we start, all the values in the Q-table are zeros. </a:t>
            </a:r>
          </a:p>
          <a:p>
            <a:pPr algn="just">
              <a:buNone/>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There is an iterative process of updating the values. </a:t>
            </a:r>
          </a:p>
          <a:p>
            <a:pPr algn="just">
              <a:buNone/>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As we start to explore the environment, the Q-function gives us better and better approximations by continuously updating the Q-values in the table.</a:t>
            </a:r>
          </a:p>
          <a:p>
            <a:pPr algn="just">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FC7C41C-F361-4759-958F-1DBFF189B461}"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371600" y="0"/>
            <a:ext cx="77724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Mathematics: the Q-Learning algorithm</a:t>
            </a:r>
          </a:p>
          <a:p>
            <a:pPr lvl="0" algn="ctr">
              <a:spcBef>
                <a:spcPct val="0"/>
              </a:spcBef>
              <a:defRPr/>
            </a:pPr>
            <a:r>
              <a:rPr lang="en-US" sz="3200" b="1" dirty="0">
                <a:latin typeface="Times New Roman" pitchFamily="18" charset="0"/>
                <a:cs typeface="Times New Roman" pitchFamily="18" charset="0"/>
              </a:rPr>
              <a:t>Q-function</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spTree>
    <p:extLst>
      <p:ext uri="{BB962C8B-B14F-4D97-AF65-F5344CB8AC3E}">
        <p14:creationId xmlns:p14="http://schemas.microsoft.com/office/powerpoint/2010/main" val="12089550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04.PNG"/>
          <p:cNvPicPr>
            <a:picLocks noGrp="1" noChangeAspect="1"/>
          </p:cNvPicPr>
          <p:nvPr>
            <p:ph idx="1"/>
          </p:nvPr>
        </p:nvPicPr>
        <p:blipFill>
          <a:blip r:embed="rId2"/>
          <a:stretch>
            <a:fillRect/>
          </a:stretch>
        </p:blipFill>
        <p:spPr>
          <a:xfrm>
            <a:off x="1066800" y="2085766"/>
            <a:ext cx="7391400" cy="2991268"/>
          </a:xfrm>
        </p:spPr>
      </p:pic>
      <p:sp>
        <p:nvSpPr>
          <p:cNvPr id="4" name="Date Placeholder 3"/>
          <p:cNvSpPr>
            <a:spLocks noGrp="1"/>
          </p:cNvSpPr>
          <p:nvPr>
            <p:ph type="dt" sz="half" idx="10"/>
          </p:nvPr>
        </p:nvSpPr>
        <p:spPr/>
        <p:txBody>
          <a:bodyPr/>
          <a:lstStyle/>
          <a:p>
            <a:fld id="{FC9F75B6-C618-43CA-9AB3-6044F6A8A2AA}"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cs typeface="Times New Roman" pitchFamily="18" charset="0"/>
              </a:rPr>
              <a:t>Mathematics: the Q-Learning algorithm</a:t>
            </a:r>
          </a:p>
          <a:p>
            <a:pPr lvl="0" algn="ctr">
              <a:spcBef>
                <a:spcPct val="0"/>
              </a:spcBef>
              <a:defRPr/>
            </a:pPr>
            <a:r>
              <a:rPr lang="en-US" sz="3200" b="1" dirty="0">
                <a:cs typeface="Times New Roman" pitchFamily="18" charset="0"/>
              </a:rPr>
              <a:t>Q-function</a:t>
            </a:r>
            <a:endParaRPr lang="en-US" sz="3200" dirty="0">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sp>
        <p:nvSpPr>
          <p:cNvPr id="11" name="Rectangle 10"/>
          <p:cNvSpPr/>
          <p:nvPr/>
        </p:nvSpPr>
        <p:spPr>
          <a:xfrm>
            <a:off x="1295400" y="5105400"/>
            <a:ext cx="6858000" cy="830997"/>
          </a:xfrm>
          <a:prstGeom prst="rect">
            <a:avLst/>
          </a:prstGeom>
        </p:spPr>
        <p:txBody>
          <a:bodyPr wrap="square">
            <a:spAutoFit/>
          </a:bodyPr>
          <a:lstStyle/>
          <a:p>
            <a:pPr algn="just"/>
            <a:r>
              <a:rPr lang="en-US" sz="2400" dirty="0">
                <a:latin typeface="Times New Roman" pitchFamily="18" charset="0"/>
                <a:cs typeface="Times New Roman" pitchFamily="18" charset="0"/>
              </a:rPr>
              <a:t>Each of the colored boxes is one step. Let’s understand each of these steps in detail.</a:t>
            </a:r>
          </a:p>
        </p:txBody>
      </p:sp>
      <p:sp>
        <p:nvSpPr>
          <p:cNvPr id="12" name="Rectangle 11"/>
          <p:cNvSpPr/>
          <p:nvPr/>
        </p:nvSpPr>
        <p:spPr>
          <a:xfrm>
            <a:off x="1371600" y="1219201"/>
            <a:ext cx="6553200" cy="461665"/>
          </a:xfrm>
          <a:prstGeom prst="rect">
            <a:avLst/>
          </a:prstGeom>
        </p:spPr>
        <p:txBody>
          <a:bodyPr wrap="square">
            <a:spAutoFit/>
          </a:bodyPr>
          <a:lstStyle/>
          <a:p>
            <a:pPr algn="just">
              <a:buNone/>
            </a:pPr>
            <a:r>
              <a:rPr lang="en-US" sz="2400" dirty="0">
                <a:latin typeface="Times New Roman" pitchFamily="18" charset="0"/>
                <a:cs typeface="Times New Roman" pitchFamily="18" charset="0"/>
              </a:rPr>
              <a:t>Now, let’s understand how the updating takes place.</a:t>
            </a:r>
          </a:p>
        </p:txBody>
      </p:sp>
    </p:spTree>
    <p:extLst>
      <p:ext uri="{BB962C8B-B14F-4D97-AF65-F5344CB8AC3E}">
        <p14:creationId xmlns:p14="http://schemas.microsoft.com/office/powerpoint/2010/main" val="275351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lnSpc>
                <a:spcPct val="150000"/>
              </a:lnSpc>
              <a:buFont typeface="Wingdings" pitchFamily="2" charset="2"/>
              <a:buChar char="Ø"/>
            </a:pPr>
            <a:r>
              <a:rPr lang="en-US" sz="2400" dirty="0">
                <a:latin typeface="Times New Roman" pitchFamily="18" charset="0"/>
                <a:cs typeface="Times New Roman" pitchFamily="18" charset="0"/>
              </a:rPr>
              <a:t>We will  first build a Q-table. </a:t>
            </a:r>
          </a:p>
          <a:p>
            <a:pPr algn="just">
              <a:lnSpc>
                <a:spcPct val="150000"/>
              </a:lnSpc>
              <a:buFont typeface="Wingdings" pitchFamily="2" charset="2"/>
              <a:buChar char="Ø"/>
            </a:pPr>
            <a:r>
              <a:rPr lang="en-US" sz="2400" dirty="0">
                <a:latin typeface="Times New Roman" pitchFamily="18" charset="0"/>
                <a:cs typeface="Times New Roman" pitchFamily="18" charset="0"/>
              </a:rPr>
              <a:t>There are n columns, where n= number of actions. </a:t>
            </a:r>
          </a:p>
          <a:p>
            <a:pPr algn="just">
              <a:lnSpc>
                <a:spcPct val="150000"/>
              </a:lnSpc>
              <a:buFont typeface="Wingdings" pitchFamily="2" charset="2"/>
              <a:buChar char="Ø"/>
            </a:pPr>
            <a:r>
              <a:rPr lang="en-US" sz="2400" dirty="0">
                <a:latin typeface="Times New Roman" pitchFamily="18" charset="0"/>
                <a:cs typeface="Times New Roman" pitchFamily="18" charset="0"/>
              </a:rPr>
              <a:t>There are m rows, where m= number of states. </a:t>
            </a:r>
          </a:p>
          <a:p>
            <a:pPr algn="just">
              <a:lnSpc>
                <a:spcPct val="150000"/>
              </a:lnSpc>
              <a:buFont typeface="Wingdings" pitchFamily="2" charset="2"/>
              <a:buChar char="Ø"/>
            </a:pPr>
            <a:r>
              <a:rPr lang="en-US" sz="2400" dirty="0">
                <a:latin typeface="Times New Roman" pitchFamily="18" charset="0"/>
                <a:cs typeface="Times New Roman" pitchFamily="18" charset="0"/>
              </a:rPr>
              <a:t>We will </a:t>
            </a:r>
            <a:r>
              <a:rPr lang="en-US" sz="2400" dirty="0" err="1">
                <a:latin typeface="Times New Roman" pitchFamily="18" charset="0"/>
                <a:cs typeface="Times New Roman" pitchFamily="18" charset="0"/>
              </a:rPr>
              <a:t>initialise</a:t>
            </a:r>
            <a:r>
              <a:rPr lang="en-US" sz="2400" dirty="0">
                <a:latin typeface="Times New Roman" pitchFamily="18" charset="0"/>
                <a:cs typeface="Times New Roman" pitchFamily="18" charset="0"/>
              </a:rPr>
              <a:t> the values at 0.</a:t>
            </a:r>
          </a:p>
          <a:p>
            <a:pPr algn="just">
              <a:lnSpc>
                <a:spcPct val="150000"/>
              </a:lnSpc>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FEF4D80-F2B0-4629-9620-639453145879}"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Step 1: initialize the Q-Table</a:t>
            </a:r>
            <a:endPar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spTree>
    <p:extLst>
      <p:ext uri="{BB962C8B-B14F-4D97-AF65-F5344CB8AC3E}">
        <p14:creationId xmlns:p14="http://schemas.microsoft.com/office/powerpoint/2010/main" val="29952347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AA72D8-5EBF-4654-BE1B-E2A09C7730E2}"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Step 1: initialize the Q-Table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pic>
        <p:nvPicPr>
          <p:cNvPr id="10" name="Content Placeholder 9" descr="05.PNG"/>
          <p:cNvPicPr>
            <a:picLocks noGrp="1" noChangeAspect="1"/>
          </p:cNvPicPr>
          <p:nvPr>
            <p:ph idx="1"/>
          </p:nvPr>
        </p:nvPicPr>
        <p:blipFill>
          <a:blip r:embed="rId3"/>
          <a:stretch>
            <a:fillRect/>
          </a:stretch>
        </p:blipFill>
        <p:spPr>
          <a:xfrm>
            <a:off x="1219200" y="1199817"/>
            <a:ext cx="6934200" cy="4763165"/>
          </a:xfrm>
          <a:prstGeom prst="rect">
            <a:avLst/>
          </a:prstGeom>
        </p:spPr>
      </p:pic>
    </p:spTree>
    <p:extLst>
      <p:ext uri="{BB962C8B-B14F-4D97-AF65-F5344CB8AC3E}">
        <p14:creationId xmlns:p14="http://schemas.microsoft.com/office/powerpoint/2010/main" val="35701518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Font typeface="Wingdings" pitchFamily="2" charset="2"/>
              <a:buChar char="Ø"/>
            </a:pPr>
            <a:r>
              <a:rPr lang="en-US" sz="2400" dirty="0">
                <a:latin typeface="Times New Roman" pitchFamily="18" charset="0"/>
                <a:cs typeface="Times New Roman" pitchFamily="18" charset="0"/>
              </a:rPr>
              <a:t>This combination of steps is done for an undefined amount of time.</a:t>
            </a:r>
          </a:p>
          <a:p>
            <a:pPr algn="just">
              <a:buFont typeface="Wingdings" pitchFamily="2" charset="2"/>
              <a:buChar char="Ø"/>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This means that this step runs until the time we stop the training, or the training loop stops as defined in the code.</a:t>
            </a:r>
          </a:p>
          <a:p>
            <a:pPr algn="just">
              <a:buFont typeface="Wingdings" pitchFamily="2" charset="2"/>
              <a:buChar char="Ø"/>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We will choose an action (a) in the state (s) based on the Q-Table.</a:t>
            </a:r>
          </a:p>
          <a:p>
            <a:pPr algn="just">
              <a:buFont typeface="Wingdings" pitchFamily="2" charset="2"/>
              <a:buChar char="Ø"/>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But, as mentioned earlier, when the episode initially starts, every Q-value is 0.</a:t>
            </a:r>
          </a:p>
        </p:txBody>
      </p:sp>
      <p:sp>
        <p:nvSpPr>
          <p:cNvPr id="4" name="Date Placeholder 3"/>
          <p:cNvSpPr>
            <a:spLocks noGrp="1"/>
          </p:cNvSpPr>
          <p:nvPr>
            <p:ph type="dt" sz="half" idx="10"/>
          </p:nvPr>
        </p:nvSpPr>
        <p:spPr/>
        <p:txBody>
          <a:bodyPr/>
          <a:lstStyle/>
          <a:p>
            <a:fld id="{72CC22B2-6E6B-40AB-97F5-BF0E3EAD5B61}"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371600" y="0"/>
            <a:ext cx="7772400" cy="1066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Steps 2 and 3: choose and perform an</a:t>
            </a:r>
          </a:p>
          <a:p>
            <a:pPr lvl="0" algn="ctr">
              <a:spcBef>
                <a:spcPct val="0"/>
              </a:spcBef>
              <a:defRPr/>
            </a:pPr>
            <a:r>
              <a:rPr lang="en-US" sz="3200" b="1" dirty="0">
                <a:latin typeface="Times New Roman" pitchFamily="18" charset="0"/>
                <a:cs typeface="Times New Roman" pitchFamily="18" charset="0"/>
              </a:rPr>
              <a:t>action</a:t>
            </a:r>
            <a:endPar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spTree>
    <p:extLst>
      <p:ext uri="{BB962C8B-B14F-4D97-AF65-F5344CB8AC3E}">
        <p14:creationId xmlns:p14="http://schemas.microsoft.com/office/powerpoint/2010/main" val="22908077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Font typeface="Wingdings" pitchFamily="2" charset="2"/>
              <a:buChar char="Ø"/>
            </a:pPr>
            <a:r>
              <a:rPr lang="en-US" sz="2400" dirty="0">
                <a:latin typeface="Times New Roman" pitchFamily="18" charset="0"/>
                <a:cs typeface="Times New Roman" pitchFamily="18" charset="0"/>
              </a:rPr>
              <a:t>We’ll use something called the epsilon greedy strategy.</a:t>
            </a:r>
          </a:p>
          <a:p>
            <a:pPr algn="just">
              <a:buFont typeface="Wingdings" pitchFamily="2" charset="2"/>
              <a:buChar char="Ø"/>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In the beginning, the epsilon rates will be higher. </a:t>
            </a:r>
          </a:p>
          <a:p>
            <a:pPr algn="just">
              <a:buFont typeface="Wingdings" pitchFamily="2" charset="2"/>
              <a:buChar char="Ø"/>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The robot will explore the environment and randomly choose actions. </a:t>
            </a:r>
          </a:p>
          <a:p>
            <a:pPr algn="just">
              <a:buFont typeface="Wingdings" pitchFamily="2" charset="2"/>
              <a:buChar char="Ø"/>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The logic behind this is that the robot does not know anything about the environment.</a:t>
            </a:r>
          </a:p>
          <a:p>
            <a:pPr algn="just">
              <a:buFont typeface="Wingdings" pitchFamily="2" charset="2"/>
              <a:buChar char="Ø"/>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A86C232-72AD-4B4B-8C67-AC5BBA15ECEC}"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Steps 2 and 3: choose and perform an</a:t>
            </a:r>
          </a:p>
          <a:p>
            <a:pPr lvl="0" algn="ctr">
              <a:spcBef>
                <a:spcPct val="0"/>
              </a:spcBef>
              <a:defRPr/>
            </a:pPr>
            <a:r>
              <a:rPr lang="en-US" sz="3200" b="1" dirty="0">
                <a:latin typeface="Times New Roman" pitchFamily="18" charset="0"/>
                <a:cs typeface="Times New Roman" pitchFamily="18" charset="0"/>
              </a:rPr>
              <a:t>action</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spTree>
    <p:extLst>
      <p:ext uri="{BB962C8B-B14F-4D97-AF65-F5344CB8AC3E}">
        <p14:creationId xmlns:p14="http://schemas.microsoft.com/office/powerpoint/2010/main" val="18339835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Font typeface="Wingdings" pitchFamily="2" charset="2"/>
              <a:buChar char="Ø"/>
            </a:pPr>
            <a:r>
              <a:rPr lang="en-US" sz="2400" dirty="0">
                <a:latin typeface="Times New Roman" pitchFamily="18" charset="0"/>
                <a:cs typeface="Times New Roman" pitchFamily="18" charset="0"/>
              </a:rPr>
              <a:t>As the robot explores the environment, the epsilon rate decreases and the robot starts to exploit the environment.</a:t>
            </a:r>
          </a:p>
          <a:p>
            <a:pPr algn="just">
              <a:buFont typeface="Wingdings" pitchFamily="2" charset="2"/>
              <a:buChar char="Ø"/>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During the process of exploration, the robot progressively becomes more confident in estimating the Q-values.</a:t>
            </a:r>
          </a:p>
          <a:p>
            <a:pPr algn="just">
              <a:buFont typeface="Wingdings" pitchFamily="2" charset="2"/>
              <a:buChar char="Ø"/>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For the robot example, there are four actions to choose from: up, down, left, and right. </a:t>
            </a:r>
          </a:p>
          <a:p>
            <a:pPr algn="just">
              <a:buFont typeface="Wingdings" pitchFamily="2" charset="2"/>
              <a:buChar char="Ø"/>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We are starting the training now — our robot knows nothing about the environment. So the robot chooses a random action, say right.</a:t>
            </a:r>
          </a:p>
        </p:txBody>
      </p:sp>
      <p:sp>
        <p:nvSpPr>
          <p:cNvPr id="4" name="Date Placeholder 3"/>
          <p:cNvSpPr>
            <a:spLocks noGrp="1"/>
          </p:cNvSpPr>
          <p:nvPr>
            <p:ph type="dt" sz="half" idx="10"/>
          </p:nvPr>
        </p:nvSpPr>
        <p:spPr/>
        <p:txBody>
          <a:bodyPr/>
          <a:lstStyle/>
          <a:p>
            <a:fld id="{49373D1F-2863-49E7-883C-846F56F11ADC}"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Steps 2 and 3: choose and perform an</a:t>
            </a:r>
          </a:p>
          <a:p>
            <a:pPr lvl="0" algn="ctr">
              <a:spcBef>
                <a:spcPct val="0"/>
              </a:spcBef>
              <a:defRPr/>
            </a:pPr>
            <a:r>
              <a:rPr lang="en-US" sz="3200" b="1" dirty="0">
                <a:latin typeface="Times New Roman" pitchFamily="18" charset="0"/>
                <a:cs typeface="Times New Roman" pitchFamily="18" charset="0"/>
              </a:rPr>
              <a:t>action</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spTree>
    <p:extLst>
      <p:ext uri="{BB962C8B-B14F-4D97-AF65-F5344CB8AC3E}">
        <p14:creationId xmlns:p14="http://schemas.microsoft.com/office/powerpoint/2010/main" val="3804167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8528"/>
            <a:ext cx="8534400" cy="5276460"/>
          </a:xfrm>
        </p:spPr>
        <p:txBody>
          <a:bodyPr>
            <a:normAutofit/>
          </a:bodyPr>
          <a:lstStyle/>
          <a:p>
            <a:pPr algn="just">
              <a:spcAft>
                <a:spcPts val="600"/>
              </a:spcAft>
              <a:buFont typeface="Wingdings" pitchFamily="2" charset="2"/>
              <a:buChar char="Ø"/>
            </a:pPr>
            <a:r>
              <a:rPr lang="en-US" sz="2200" dirty="0"/>
              <a:t>This course will serve as a comprehensive introduction to various topics in machine learning</a:t>
            </a:r>
            <a:endParaRPr lang="en-IN" sz="2200" dirty="0"/>
          </a:p>
          <a:p>
            <a:pPr algn="just">
              <a:spcAft>
                <a:spcPts val="600"/>
              </a:spcAft>
              <a:buFont typeface="Wingdings" pitchFamily="2" charset="2"/>
              <a:buChar char="Ø"/>
            </a:pPr>
            <a:r>
              <a:rPr lang="en-US" sz="2200" dirty="0"/>
              <a:t>To introduce students to the basic concepts and techniques of Machine Learning. </a:t>
            </a:r>
          </a:p>
          <a:p>
            <a:pPr algn="just">
              <a:spcAft>
                <a:spcPts val="600"/>
              </a:spcAft>
              <a:buFont typeface="Wingdings" pitchFamily="2" charset="2"/>
              <a:buChar char="Ø"/>
            </a:pPr>
            <a:r>
              <a:rPr lang="en-US" sz="2200" dirty="0"/>
              <a:t>To become familiar with regression methods, classification methods, clustering methods. </a:t>
            </a:r>
          </a:p>
          <a:p>
            <a:pPr algn="just">
              <a:spcAft>
                <a:spcPts val="600"/>
              </a:spcAft>
              <a:buFont typeface="Wingdings" pitchFamily="2" charset="2"/>
              <a:buChar char="Ø"/>
            </a:pPr>
            <a:r>
              <a:rPr lang="en-US" sz="2200" dirty="0"/>
              <a:t>To introduce the concept of Decision Tree Learning and Instance-based Learning</a:t>
            </a:r>
          </a:p>
          <a:p>
            <a:pPr algn="just">
              <a:spcAft>
                <a:spcPts val="600"/>
              </a:spcAft>
              <a:buFont typeface="Wingdings" pitchFamily="2" charset="2"/>
              <a:buChar char="Ø"/>
            </a:pPr>
            <a:r>
              <a:rPr lang="en-US" sz="2200" dirty="0"/>
              <a:t>To become familiar with Artificial Neural Networks and Deep Learning</a:t>
            </a:r>
          </a:p>
          <a:p>
            <a:pPr algn="just">
              <a:spcAft>
                <a:spcPts val="600"/>
              </a:spcAft>
              <a:buFont typeface="Wingdings" pitchFamily="2" charset="2"/>
              <a:buChar char="Ø"/>
            </a:pPr>
            <a:r>
              <a:rPr lang="en-US" sz="2200" dirty="0"/>
              <a:t>To introduce the concept of Reinforcement Learning and Genetic Algorithms</a:t>
            </a:r>
          </a:p>
          <a:p>
            <a:pPr algn="just"/>
            <a:endParaRPr lang="en-US" sz="22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71600" y="131364"/>
            <a:ext cx="7467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Course</a:t>
            </a:r>
            <a:r>
              <a:rPr kumimoji="0" lang="en-US" sz="3200" b="1" i="0" u="none" strike="noStrike" kern="1200" cap="none" spc="0" normalizeH="0" noProof="0" dirty="0">
                <a:ln>
                  <a:noFill/>
                </a:ln>
                <a:solidFill>
                  <a:schemeClr val="dk1"/>
                </a:solidFill>
                <a:effectLst/>
                <a:uLnTx/>
                <a:uFillTx/>
                <a:latin typeface="+mn-lt"/>
                <a:ea typeface="+mn-ea"/>
                <a:cs typeface="+mn-cs"/>
              </a:rPr>
              <a:t> Objectives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8"/>
          <p:cNvSpPr>
            <a:spLocks noGrp="1"/>
          </p:cNvSpPr>
          <p:nvPr>
            <p:ph type="ftr" sz="quarter" idx="11"/>
          </p:nvPr>
        </p:nvSpPr>
        <p:spPr>
          <a:xfrm>
            <a:off x="1371600" y="6356350"/>
            <a:ext cx="5638800" cy="365125"/>
          </a:xfrm>
        </p:spPr>
        <p:txBody>
          <a:bodyPr/>
          <a:lstStyle/>
          <a:p>
            <a:r>
              <a:rPr lang="en-IN"/>
              <a:t>Alisha Sikri                 ACSML0401                                    unit-5</a:t>
            </a:r>
            <a:endParaRPr lang="en-IN" dirty="0"/>
          </a:p>
        </p:txBody>
      </p:sp>
      <p:sp>
        <p:nvSpPr>
          <p:cNvPr id="4" name="Date Placeholder 3"/>
          <p:cNvSpPr>
            <a:spLocks noGrp="1"/>
          </p:cNvSpPr>
          <p:nvPr>
            <p:ph type="dt" sz="half" idx="10"/>
          </p:nvPr>
        </p:nvSpPr>
        <p:spPr/>
        <p:txBody>
          <a:bodyPr/>
          <a:lstStyle/>
          <a:p>
            <a:fld id="{FF764F4E-B131-4E5E-A979-3AC22A129699}" type="datetime1">
              <a:rPr lang="en-US" smtClean="0"/>
              <a:t>2/8/2022</a:t>
            </a:fld>
            <a:endParaRPr lang="en-US"/>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26035326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06.PNG"/>
          <p:cNvPicPr>
            <a:picLocks noGrp="1" noChangeAspect="1"/>
          </p:cNvPicPr>
          <p:nvPr>
            <p:ph idx="1"/>
          </p:nvPr>
        </p:nvPicPr>
        <p:blipFill>
          <a:blip r:embed="rId2"/>
          <a:stretch>
            <a:fillRect/>
          </a:stretch>
        </p:blipFill>
        <p:spPr>
          <a:xfrm>
            <a:off x="1066800" y="1295400"/>
            <a:ext cx="7162800" cy="3534173"/>
          </a:xfrm>
        </p:spPr>
      </p:pic>
      <p:sp>
        <p:nvSpPr>
          <p:cNvPr id="4" name="Date Placeholder 3"/>
          <p:cNvSpPr>
            <a:spLocks noGrp="1"/>
          </p:cNvSpPr>
          <p:nvPr>
            <p:ph type="dt" sz="half" idx="10"/>
          </p:nvPr>
        </p:nvSpPr>
        <p:spPr/>
        <p:txBody>
          <a:bodyPr/>
          <a:lstStyle/>
          <a:p>
            <a:fld id="{8BF85318-AF68-4E4B-B1FD-C0A1DED3B3AB}"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371600" y="0"/>
            <a:ext cx="7772400" cy="1066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Steps 2 and 3: choose and perform an</a:t>
            </a:r>
          </a:p>
          <a:p>
            <a:pPr lvl="0" algn="ctr">
              <a:spcBef>
                <a:spcPct val="0"/>
              </a:spcBef>
              <a:defRPr/>
            </a:pPr>
            <a:r>
              <a:rPr lang="en-US" sz="3200" b="1" dirty="0">
                <a:latin typeface="Times New Roman" pitchFamily="18" charset="0"/>
                <a:cs typeface="Times New Roman" pitchFamily="18" charset="0"/>
              </a:rPr>
              <a:t>action</a:t>
            </a:r>
            <a:endPar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sp>
        <p:nvSpPr>
          <p:cNvPr id="11" name="Rectangle 10"/>
          <p:cNvSpPr/>
          <p:nvPr/>
        </p:nvSpPr>
        <p:spPr>
          <a:xfrm>
            <a:off x="1219200" y="4953000"/>
            <a:ext cx="6781800" cy="830997"/>
          </a:xfrm>
          <a:prstGeom prst="rect">
            <a:avLst/>
          </a:prstGeom>
        </p:spPr>
        <p:txBody>
          <a:bodyPr wrap="square">
            <a:spAutoFit/>
          </a:bodyPr>
          <a:lstStyle/>
          <a:p>
            <a:pPr algn="just"/>
            <a:r>
              <a:rPr lang="en-US" sz="2400" dirty="0">
                <a:latin typeface="Times New Roman" pitchFamily="18" charset="0"/>
                <a:cs typeface="Times New Roman" pitchFamily="18" charset="0"/>
              </a:rPr>
              <a:t>We can now update the Q-values for being at the start and moving right using the Bellman equation</a:t>
            </a:r>
            <a:r>
              <a:rPr lang="en-US" dirty="0"/>
              <a:t>.</a:t>
            </a:r>
          </a:p>
        </p:txBody>
      </p:sp>
    </p:spTree>
    <p:extLst>
      <p:ext uri="{BB962C8B-B14F-4D97-AF65-F5344CB8AC3E}">
        <p14:creationId xmlns:p14="http://schemas.microsoft.com/office/powerpoint/2010/main" val="20561945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None/>
            </a:pPr>
            <a:r>
              <a:rPr lang="en-US" sz="2400" dirty="0">
                <a:latin typeface="Times New Roman" pitchFamily="18" charset="0"/>
                <a:cs typeface="Times New Roman" pitchFamily="18" charset="0"/>
              </a:rPr>
              <a:t>Now we have taken an action and observed an outcome and</a:t>
            </a:r>
          </a:p>
          <a:p>
            <a:pPr algn="just">
              <a:buNone/>
            </a:pPr>
            <a:r>
              <a:rPr lang="en-US" sz="2400" dirty="0">
                <a:latin typeface="Times New Roman" pitchFamily="18" charset="0"/>
                <a:cs typeface="Times New Roman" pitchFamily="18" charset="0"/>
              </a:rPr>
              <a:t>reward. We need to update the function Q(</a:t>
            </a:r>
            <a:r>
              <a:rPr lang="en-US" sz="2400" dirty="0" err="1">
                <a:latin typeface="Times New Roman" pitchFamily="18" charset="0"/>
                <a:cs typeface="Times New Roman" pitchFamily="18" charset="0"/>
              </a:rPr>
              <a:t>s,a</a:t>
            </a:r>
            <a:r>
              <a:rPr lang="en-US" sz="2400" dirty="0">
                <a:latin typeface="Times New Roman" pitchFamily="18" charset="0"/>
                <a:cs typeface="Times New Roman" pitchFamily="18" charset="0"/>
              </a:rPr>
              <a:t>).</a:t>
            </a:r>
          </a:p>
          <a:p>
            <a:pPr algn="just">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6E9172A-7577-4AAC-9D04-7287F3BEA443}"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Steps 4 and 5: evaluate</a:t>
            </a:r>
            <a:endPar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pic>
        <p:nvPicPr>
          <p:cNvPr id="10" name="Picture 9" descr="06.PNG"/>
          <p:cNvPicPr>
            <a:picLocks noChangeAspect="1"/>
          </p:cNvPicPr>
          <p:nvPr/>
        </p:nvPicPr>
        <p:blipFill>
          <a:blip r:embed="rId3"/>
          <a:stretch>
            <a:fillRect/>
          </a:stretch>
        </p:blipFill>
        <p:spPr>
          <a:xfrm>
            <a:off x="838200" y="2071498"/>
            <a:ext cx="7848600" cy="3872102"/>
          </a:xfrm>
          <a:prstGeom prst="rect">
            <a:avLst/>
          </a:prstGeom>
        </p:spPr>
      </p:pic>
    </p:spTree>
    <p:extLst>
      <p:ext uri="{BB962C8B-B14F-4D97-AF65-F5344CB8AC3E}">
        <p14:creationId xmlns:p14="http://schemas.microsoft.com/office/powerpoint/2010/main" val="39775667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Font typeface="Wingdings" pitchFamily="2" charset="2"/>
              <a:buChar char="Ø"/>
            </a:pPr>
            <a:r>
              <a:rPr lang="en-US" sz="2400" dirty="0">
                <a:latin typeface="Times New Roman" pitchFamily="18" charset="0"/>
                <a:cs typeface="Times New Roman" pitchFamily="18" charset="0"/>
              </a:rPr>
              <a:t>In the case of the robot game, to reiterate the scoring/reward structure is:</a:t>
            </a:r>
          </a:p>
          <a:p>
            <a:pPr algn="just">
              <a:buNone/>
            </a:pPr>
            <a:r>
              <a:rPr lang="en-US" sz="2400" dirty="0">
                <a:latin typeface="Times New Roman" pitchFamily="18" charset="0"/>
                <a:cs typeface="Times New Roman" pitchFamily="18" charset="0"/>
              </a:rPr>
              <a:t>     power = +1</a:t>
            </a:r>
          </a:p>
          <a:p>
            <a:pPr algn="just">
              <a:buNone/>
            </a:pPr>
            <a:r>
              <a:rPr lang="en-US" sz="2400" dirty="0">
                <a:latin typeface="Times New Roman" pitchFamily="18" charset="0"/>
                <a:cs typeface="Times New Roman" pitchFamily="18" charset="0"/>
              </a:rPr>
              <a:t>     mine = -100</a:t>
            </a:r>
          </a:p>
          <a:p>
            <a:pPr algn="just">
              <a:buNone/>
            </a:pPr>
            <a:r>
              <a:rPr lang="en-US" sz="2400" dirty="0">
                <a:latin typeface="Times New Roman" pitchFamily="18" charset="0"/>
                <a:cs typeface="Times New Roman" pitchFamily="18" charset="0"/>
              </a:rPr>
              <a:t>     end = +10</a:t>
            </a:r>
            <a:r>
              <a:rPr lang="en-US" sz="2400" b="1" dirty="0">
                <a:latin typeface="Times New Roman" pitchFamily="18" charset="0"/>
                <a:cs typeface="Times New Roman" pitchFamily="18" charset="0"/>
              </a:rPr>
              <a:t>0</a:t>
            </a:r>
          </a:p>
          <a:p>
            <a:pPr algn="just">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E41E013-D0A2-4FAB-A00E-B78796321E30}"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Steps 4 and 5: evaluate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pic>
        <p:nvPicPr>
          <p:cNvPr id="10" name="Picture 9" descr="07.PNG"/>
          <p:cNvPicPr>
            <a:picLocks noChangeAspect="1"/>
          </p:cNvPicPr>
          <p:nvPr/>
        </p:nvPicPr>
        <p:blipFill>
          <a:blip r:embed="rId3"/>
          <a:stretch>
            <a:fillRect/>
          </a:stretch>
        </p:blipFill>
        <p:spPr>
          <a:xfrm>
            <a:off x="1066800" y="3505200"/>
            <a:ext cx="7315200" cy="2515004"/>
          </a:xfrm>
          <a:prstGeom prst="rect">
            <a:avLst/>
          </a:prstGeom>
        </p:spPr>
      </p:pic>
    </p:spTree>
    <p:extLst>
      <p:ext uri="{BB962C8B-B14F-4D97-AF65-F5344CB8AC3E}">
        <p14:creationId xmlns:p14="http://schemas.microsoft.com/office/powerpoint/2010/main" val="41523682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2586C47F-275B-4AC8-A71D-30E57EADB4D5}"/>
              </a:ext>
            </a:extLst>
          </p:cNvPr>
          <p:cNvPicPr>
            <a:picLocks noGrp="1" noChangeAspect="1"/>
          </p:cNvPicPr>
          <p:nvPr>
            <p:ph idx="1"/>
          </p:nvPr>
        </p:nvPicPr>
        <p:blipFill>
          <a:blip r:embed="rId2"/>
          <a:stretch>
            <a:fillRect/>
          </a:stretch>
        </p:blipFill>
        <p:spPr>
          <a:xfrm>
            <a:off x="1828800" y="1200150"/>
            <a:ext cx="6172200" cy="4762500"/>
          </a:xfrm>
          <a:prstGeom prst="rect">
            <a:avLst/>
          </a:prstGeom>
        </p:spPr>
      </p:pic>
      <p:sp>
        <p:nvSpPr>
          <p:cNvPr id="4" name="Date Placeholder 3"/>
          <p:cNvSpPr>
            <a:spLocks noGrp="1"/>
          </p:cNvSpPr>
          <p:nvPr>
            <p:ph type="dt" sz="half" idx="10"/>
          </p:nvPr>
        </p:nvSpPr>
        <p:spPr/>
        <p:txBody>
          <a:bodyPr/>
          <a:lstStyle/>
          <a:p>
            <a:fld id="{E9EF2F46-2A78-4EA9-8AB7-260A5FB9DD93}"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b="1" i="0" dirty="0">
                <a:solidFill>
                  <a:srgbClr val="610B38"/>
                </a:solidFill>
                <a:effectLst/>
                <a:latin typeface="+mj-lt"/>
              </a:rPr>
              <a:t>REINFORCEMENT LEARNING APPLICATIONS</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Font typeface="+mj-lt"/>
              <a:buAutoNum type="arabicPeriod"/>
            </a:pPr>
            <a:r>
              <a:rPr lang="en-US" sz="2000" b="1" i="0" dirty="0">
                <a:solidFill>
                  <a:srgbClr val="000000"/>
                </a:solidFill>
                <a:effectLst/>
              </a:rPr>
              <a:t>Robotics: </a:t>
            </a:r>
            <a:r>
              <a:rPr lang="en-US" sz="2000" b="0" i="0" dirty="0">
                <a:solidFill>
                  <a:srgbClr val="000000"/>
                </a:solidFill>
                <a:effectLst/>
              </a:rPr>
              <a:t>RL is used in </a:t>
            </a:r>
            <a:r>
              <a:rPr lang="en-US" sz="2000" b="1" i="0" dirty="0">
                <a:solidFill>
                  <a:srgbClr val="000000"/>
                </a:solidFill>
                <a:effectLst/>
              </a:rPr>
              <a:t>Robot navigation, Robo-soccer, walking, juggling</a:t>
            </a:r>
            <a:r>
              <a:rPr lang="en-US" sz="2000" b="0" i="0" dirty="0">
                <a:solidFill>
                  <a:srgbClr val="000000"/>
                </a:solidFill>
                <a:effectLst/>
              </a:rPr>
              <a:t>, etc.</a:t>
            </a:r>
          </a:p>
          <a:p>
            <a:pPr algn="just">
              <a:buFont typeface="+mj-lt"/>
              <a:buAutoNum type="arabicPeriod"/>
            </a:pPr>
            <a:r>
              <a:rPr lang="en-US" sz="2000" b="1" i="0" dirty="0">
                <a:solidFill>
                  <a:srgbClr val="000000"/>
                </a:solidFill>
                <a:effectLst/>
              </a:rPr>
              <a:t>Control: </a:t>
            </a:r>
            <a:r>
              <a:rPr lang="en-US" sz="2000" b="0" i="0" dirty="0">
                <a:solidFill>
                  <a:srgbClr val="000000"/>
                </a:solidFill>
                <a:effectLst/>
              </a:rPr>
              <a:t>RL can be used for </a:t>
            </a:r>
            <a:r>
              <a:rPr lang="en-US" sz="2000" b="1" i="0" dirty="0">
                <a:solidFill>
                  <a:srgbClr val="000000"/>
                </a:solidFill>
                <a:effectLst/>
              </a:rPr>
              <a:t>adaptive control</a:t>
            </a:r>
            <a:r>
              <a:rPr lang="en-US" sz="2000" b="0" i="0" dirty="0">
                <a:solidFill>
                  <a:srgbClr val="000000"/>
                </a:solidFill>
                <a:effectLst/>
              </a:rPr>
              <a:t> such as Factory processes, admission control in telecommunication, and Helicopter pilot is an example of reinforcement learning.</a:t>
            </a:r>
          </a:p>
          <a:p>
            <a:pPr algn="just">
              <a:buFont typeface="+mj-lt"/>
              <a:buAutoNum type="arabicPeriod"/>
            </a:pPr>
            <a:r>
              <a:rPr lang="en-US" sz="2000" b="1" i="0" dirty="0">
                <a:solidFill>
                  <a:srgbClr val="000000"/>
                </a:solidFill>
                <a:effectLst/>
              </a:rPr>
              <a:t>Game Playing:</a:t>
            </a:r>
            <a:r>
              <a:rPr lang="en-US" sz="2000" dirty="0">
                <a:solidFill>
                  <a:srgbClr val="000000"/>
                </a:solidFill>
              </a:rPr>
              <a:t> </a:t>
            </a:r>
            <a:r>
              <a:rPr lang="en-US" sz="2000" b="0" i="0" dirty="0">
                <a:solidFill>
                  <a:srgbClr val="000000"/>
                </a:solidFill>
                <a:effectLst/>
              </a:rPr>
              <a:t>RL can be used in </a:t>
            </a:r>
            <a:r>
              <a:rPr lang="en-US" sz="2000" b="1" i="0" dirty="0">
                <a:solidFill>
                  <a:srgbClr val="000000"/>
                </a:solidFill>
                <a:effectLst/>
              </a:rPr>
              <a:t>Game playing</a:t>
            </a:r>
            <a:r>
              <a:rPr lang="en-US" sz="2000" b="0" i="0" dirty="0">
                <a:solidFill>
                  <a:srgbClr val="000000"/>
                </a:solidFill>
                <a:effectLst/>
              </a:rPr>
              <a:t> such as tic-tac-toe, chess, etc.</a:t>
            </a:r>
          </a:p>
          <a:p>
            <a:pPr algn="just">
              <a:buFont typeface="+mj-lt"/>
              <a:buAutoNum type="arabicPeriod"/>
            </a:pPr>
            <a:r>
              <a:rPr lang="en-US" sz="2000" b="1" i="0" dirty="0">
                <a:solidFill>
                  <a:srgbClr val="000000"/>
                </a:solidFill>
                <a:effectLst/>
              </a:rPr>
              <a:t>Chemistry:</a:t>
            </a:r>
            <a:r>
              <a:rPr lang="en-US" sz="2000" dirty="0">
                <a:solidFill>
                  <a:srgbClr val="000000"/>
                </a:solidFill>
              </a:rPr>
              <a:t> </a:t>
            </a:r>
            <a:r>
              <a:rPr lang="en-US" sz="2000" b="0" i="0" dirty="0">
                <a:solidFill>
                  <a:srgbClr val="000000"/>
                </a:solidFill>
                <a:effectLst/>
              </a:rPr>
              <a:t>RL can be used for optimizing the chemical reactions.</a:t>
            </a:r>
          </a:p>
          <a:p>
            <a:pPr algn="just">
              <a:buFont typeface="+mj-lt"/>
              <a:buAutoNum type="arabicPeriod"/>
            </a:pPr>
            <a:r>
              <a:rPr lang="en-US" sz="2000" b="1" i="0" dirty="0">
                <a:solidFill>
                  <a:srgbClr val="000000"/>
                </a:solidFill>
                <a:effectLst/>
              </a:rPr>
              <a:t>Business:</a:t>
            </a:r>
            <a:r>
              <a:rPr lang="en-US" sz="2000" dirty="0">
                <a:solidFill>
                  <a:srgbClr val="000000"/>
                </a:solidFill>
              </a:rPr>
              <a:t> </a:t>
            </a:r>
            <a:r>
              <a:rPr lang="en-US" sz="2000" b="0" i="0" dirty="0">
                <a:solidFill>
                  <a:srgbClr val="000000"/>
                </a:solidFill>
                <a:effectLst/>
              </a:rPr>
              <a:t>RL is now used for business strategy planning.</a:t>
            </a:r>
          </a:p>
          <a:p>
            <a:pPr algn="just">
              <a:buFont typeface="+mj-lt"/>
              <a:buAutoNum type="arabicPeriod"/>
            </a:pPr>
            <a:r>
              <a:rPr lang="en-US" sz="2000" b="1" i="0" dirty="0">
                <a:solidFill>
                  <a:srgbClr val="000000"/>
                </a:solidFill>
                <a:effectLst/>
              </a:rPr>
              <a:t>Manufacturing:</a:t>
            </a:r>
            <a:r>
              <a:rPr lang="en-US" sz="2000" dirty="0">
                <a:solidFill>
                  <a:srgbClr val="000000"/>
                </a:solidFill>
              </a:rPr>
              <a:t> </a:t>
            </a:r>
            <a:r>
              <a:rPr lang="en-US" sz="2000" b="0" i="0" dirty="0">
                <a:solidFill>
                  <a:srgbClr val="000000"/>
                </a:solidFill>
                <a:effectLst/>
              </a:rPr>
              <a:t>In various automobile manufacturing companies, the robots use deep reinforcement learning to pick goods and put them in some containers.</a:t>
            </a:r>
          </a:p>
          <a:p>
            <a:pPr algn="just">
              <a:buFont typeface="+mj-lt"/>
              <a:buAutoNum type="arabicPeriod"/>
            </a:pPr>
            <a:r>
              <a:rPr lang="en-US" sz="2000" b="1" i="0" dirty="0">
                <a:solidFill>
                  <a:srgbClr val="000000"/>
                </a:solidFill>
                <a:effectLst/>
              </a:rPr>
              <a:t>Finance Sector:</a:t>
            </a:r>
            <a:r>
              <a:rPr lang="en-US" sz="2000" dirty="0">
                <a:solidFill>
                  <a:srgbClr val="000000"/>
                </a:solidFill>
              </a:rPr>
              <a:t> </a:t>
            </a:r>
            <a:r>
              <a:rPr lang="en-US" sz="2000" b="0" i="0" dirty="0">
                <a:solidFill>
                  <a:srgbClr val="000000"/>
                </a:solidFill>
                <a:effectLst/>
              </a:rPr>
              <a:t>The RL is currently used in the finance sector for evaluating trading strategies.</a:t>
            </a:r>
          </a:p>
          <a:p>
            <a:pPr algn="just">
              <a:buFont typeface="Wingdings" pitchFamily="2" charset="2"/>
              <a:buChar char="Ø"/>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9D8BB7B-DE19-4D10-984B-4671B10F4C6D}"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b="1" i="0">
                <a:solidFill>
                  <a:srgbClr val="610B38"/>
                </a:solidFill>
                <a:effectLst/>
                <a:latin typeface="+mj-lt"/>
              </a:rPr>
              <a:t>REINFORCEMENT LEARNING APPLICATIONS</a:t>
            </a:r>
            <a:endParaRPr lang="en-IN" sz="3200" b="1" i="0" dirty="0">
              <a:solidFill>
                <a:srgbClr val="610B38"/>
              </a:solidFill>
              <a:effectLst/>
              <a:latin typeface="+mj-lt"/>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Font typeface="Wingdings" pitchFamily="2" charset="2"/>
              <a:buChar char="Ø"/>
            </a:pPr>
            <a:r>
              <a:rPr lang="en-US" sz="2400" b="0" i="0" dirty="0">
                <a:solidFill>
                  <a:srgbClr val="404040"/>
                </a:solidFill>
                <a:effectLst/>
              </a:rPr>
              <a:t>A genetic algorithm is a search-based algorithm used for solving optimization problems in machine learning. This algorithm is important because it solves difficult problems that would take a long time to solve.</a:t>
            </a:r>
          </a:p>
          <a:p>
            <a:pPr algn="just">
              <a:buFont typeface="Wingdings" pitchFamily="2" charset="2"/>
              <a:buChar char="Ø"/>
            </a:pPr>
            <a:r>
              <a:rPr lang="en-US" sz="2400" b="0" i="0" dirty="0">
                <a:solidFill>
                  <a:srgbClr val="404040"/>
                </a:solidFill>
                <a:effectLst/>
              </a:rPr>
              <a:t>A genetic algorithm (GA) is a heuristic search algorithm used to solve search and optimization problems. </a:t>
            </a:r>
          </a:p>
          <a:p>
            <a:pPr algn="just">
              <a:buFont typeface="Wingdings" pitchFamily="2" charset="2"/>
              <a:buChar char="Ø"/>
            </a:pPr>
            <a:r>
              <a:rPr lang="en-US" sz="2400" b="0" i="0" dirty="0">
                <a:solidFill>
                  <a:srgbClr val="404040"/>
                </a:solidFill>
                <a:effectLst/>
              </a:rPr>
              <a:t>This algorithm is a subset of </a:t>
            </a:r>
            <a:r>
              <a:rPr lang="en-US" sz="2400" b="0" i="0" dirty="0">
                <a:effectLst/>
              </a:rPr>
              <a:t>evolutionary algorithms, </a:t>
            </a:r>
            <a:r>
              <a:rPr lang="en-US" sz="2400" b="0" i="0" dirty="0">
                <a:solidFill>
                  <a:srgbClr val="404040"/>
                </a:solidFill>
                <a:effectLst/>
              </a:rPr>
              <a:t>which are used in computation. </a:t>
            </a:r>
          </a:p>
          <a:p>
            <a:pPr algn="just">
              <a:buFont typeface="Wingdings" pitchFamily="2" charset="2"/>
              <a:buChar char="Ø"/>
            </a:pPr>
            <a:r>
              <a:rPr lang="en-US" sz="2400" b="0" i="0" dirty="0">
                <a:solidFill>
                  <a:srgbClr val="404040"/>
                </a:solidFill>
                <a:effectLst/>
              </a:rPr>
              <a:t>Genetic algorithms employ the concept of genetics and natural selection to provide solutions to problems.</a:t>
            </a:r>
            <a:endParaRPr lang="en-US" sz="2400" dirty="0">
              <a:cs typeface="Times New Roman" pitchFamily="18" charset="0"/>
            </a:endParaRPr>
          </a:p>
        </p:txBody>
      </p:sp>
      <p:sp>
        <p:nvSpPr>
          <p:cNvPr id="4" name="Date Placeholder 3"/>
          <p:cNvSpPr>
            <a:spLocks noGrp="1"/>
          </p:cNvSpPr>
          <p:nvPr>
            <p:ph type="dt" sz="half" idx="10"/>
          </p:nvPr>
        </p:nvSpPr>
        <p:spPr/>
        <p:txBody>
          <a:bodyPr/>
          <a:lstStyle/>
          <a:p>
            <a:fld id="{9DE43242-7967-4467-ABB0-DF4B71D636FE}"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GENETIC ALGORITHM</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4953000"/>
          </a:xfrm>
        </p:spPr>
        <p:txBody>
          <a:bodyPr>
            <a:noAutofit/>
          </a:bodyPr>
          <a:lstStyle/>
          <a:p>
            <a:pPr marL="0" indent="0" algn="just">
              <a:buNone/>
            </a:pPr>
            <a:r>
              <a:rPr lang="en-US" sz="2000" b="0" i="0" dirty="0">
                <a:solidFill>
                  <a:srgbClr val="404040"/>
                </a:solidFill>
                <a:effectLst/>
              </a:rPr>
              <a:t>The following are some of the basic terminologies that can help us to understand genetic algorithms:</a:t>
            </a:r>
          </a:p>
          <a:p>
            <a:pPr marL="0" indent="0" algn="just">
              <a:buNone/>
            </a:pPr>
            <a:endParaRPr lang="en-US" sz="2000" b="0" i="0" dirty="0">
              <a:solidFill>
                <a:srgbClr val="404040"/>
              </a:solidFill>
              <a:effectLst/>
            </a:endParaRPr>
          </a:p>
          <a:p>
            <a:pPr algn="just">
              <a:buFont typeface="Arial" panose="020B0604020202020204" pitchFamily="34" charset="0"/>
              <a:buChar char="•"/>
            </a:pPr>
            <a:r>
              <a:rPr lang="en-US" sz="2000" b="1" i="0" dirty="0">
                <a:solidFill>
                  <a:srgbClr val="404040"/>
                </a:solidFill>
                <a:effectLst/>
              </a:rPr>
              <a:t>Population:</a:t>
            </a:r>
            <a:r>
              <a:rPr lang="en-US" sz="2000" b="0" i="0" dirty="0">
                <a:solidFill>
                  <a:srgbClr val="404040"/>
                </a:solidFill>
                <a:effectLst/>
              </a:rPr>
              <a:t> This is a subset of all the probable solutions that can solve the given problem.</a:t>
            </a:r>
          </a:p>
          <a:p>
            <a:pPr algn="just">
              <a:buFont typeface="Arial" panose="020B0604020202020204" pitchFamily="34" charset="0"/>
              <a:buChar char="•"/>
            </a:pPr>
            <a:r>
              <a:rPr lang="en-US" sz="2000" b="1" i="0" dirty="0">
                <a:solidFill>
                  <a:srgbClr val="404040"/>
                </a:solidFill>
                <a:effectLst/>
              </a:rPr>
              <a:t>Chromosomes:</a:t>
            </a:r>
            <a:r>
              <a:rPr lang="en-US" sz="2000" b="0" i="0" dirty="0">
                <a:solidFill>
                  <a:srgbClr val="404040"/>
                </a:solidFill>
                <a:effectLst/>
              </a:rPr>
              <a:t> A chromosome is one of the solutions in the population.</a:t>
            </a:r>
          </a:p>
          <a:p>
            <a:pPr algn="just">
              <a:buFont typeface="Arial" panose="020B0604020202020204" pitchFamily="34" charset="0"/>
              <a:buChar char="•"/>
            </a:pPr>
            <a:r>
              <a:rPr lang="en-US" sz="2000" b="1" i="0" dirty="0">
                <a:solidFill>
                  <a:srgbClr val="404040"/>
                </a:solidFill>
                <a:effectLst/>
              </a:rPr>
              <a:t>Gene:</a:t>
            </a:r>
            <a:r>
              <a:rPr lang="en-US" sz="2000" b="0" i="0" dirty="0">
                <a:solidFill>
                  <a:srgbClr val="404040"/>
                </a:solidFill>
                <a:effectLst/>
              </a:rPr>
              <a:t> This is an element in a chromosome.</a:t>
            </a:r>
          </a:p>
          <a:p>
            <a:pPr algn="just">
              <a:buFont typeface="Arial" panose="020B0604020202020204" pitchFamily="34" charset="0"/>
              <a:buChar char="•"/>
            </a:pPr>
            <a:r>
              <a:rPr lang="en-US" sz="2000" b="1" i="0" dirty="0">
                <a:solidFill>
                  <a:srgbClr val="404040"/>
                </a:solidFill>
                <a:effectLst/>
              </a:rPr>
              <a:t>Allele:</a:t>
            </a:r>
            <a:r>
              <a:rPr lang="en-US" sz="2000" b="0" i="0" dirty="0">
                <a:solidFill>
                  <a:srgbClr val="404040"/>
                </a:solidFill>
                <a:effectLst/>
              </a:rPr>
              <a:t> This is the value given to a gene in a specific chromosome.</a:t>
            </a:r>
          </a:p>
          <a:p>
            <a:pPr algn="just">
              <a:buFont typeface="Arial" panose="020B0604020202020204" pitchFamily="34" charset="0"/>
              <a:buChar char="•"/>
            </a:pPr>
            <a:r>
              <a:rPr lang="en-US" sz="2000" b="1" i="0" dirty="0">
                <a:solidFill>
                  <a:srgbClr val="404040"/>
                </a:solidFill>
                <a:effectLst/>
              </a:rPr>
              <a:t>Fitness function:</a:t>
            </a:r>
            <a:r>
              <a:rPr lang="en-US" sz="2000" b="0" i="0" dirty="0">
                <a:solidFill>
                  <a:srgbClr val="404040"/>
                </a:solidFill>
                <a:effectLst/>
              </a:rPr>
              <a:t> This is a function that uses a specific input to produce an improved output. The solution is used as the input while the output is in the form of solution suitability.</a:t>
            </a:r>
          </a:p>
          <a:p>
            <a:pPr algn="just">
              <a:buFont typeface="Arial" panose="020B0604020202020204" pitchFamily="34" charset="0"/>
              <a:buChar char="•"/>
            </a:pPr>
            <a:r>
              <a:rPr lang="en-US" sz="2000" b="1" i="0" dirty="0">
                <a:solidFill>
                  <a:srgbClr val="404040"/>
                </a:solidFill>
                <a:effectLst/>
              </a:rPr>
              <a:t>Genetic operators:</a:t>
            </a:r>
            <a:r>
              <a:rPr lang="en-US" sz="2000" b="0" i="0" dirty="0">
                <a:solidFill>
                  <a:srgbClr val="404040"/>
                </a:solidFill>
                <a:effectLst/>
              </a:rPr>
              <a:t> In genetic algorithms, the best individuals mate to reproduce an offspring that is better than the parents. Genetic operators are used for changing the genetic composition of this next generation.</a:t>
            </a:r>
          </a:p>
        </p:txBody>
      </p:sp>
      <p:sp>
        <p:nvSpPr>
          <p:cNvPr id="4" name="Date Placeholder 3"/>
          <p:cNvSpPr>
            <a:spLocks noGrp="1"/>
          </p:cNvSpPr>
          <p:nvPr>
            <p:ph type="dt" sz="half" idx="10"/>
          </p:nvPr>
        </p:nvSpPr>
        <p:spPr/>
        <p:txBody>
          <a:bodyPr/>
          <a:lstStyle/>
          <a:p>
            <a:fld id="{DA1D918F-BB7D-4D12-80AD-22349CDA3E09}"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4762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EXPLAINATION OF GA</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8D06E9-BAC6-4795-AC18-915DDA2B309E}"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APPLICATION OF GA</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sp>
        <p:nvSpPr>
          <p:cNvPr id="11" name="TextBox 10">
            <a:extLst>
              <a:ext uri="{FF2B5EF4-FFF2-40B4-BE49-F238E27FC236}">
                <a16:creationId xmlns:a16="http://schemas.microsoft.com/office/drawing/2014/main" id="{2134BDA9-149C-4164-AC96-C55B7C6310E5}"/>
              </a:ext>
            </a:extLst>
          </p:cNvPr>
          <p:cNvSpPr txBox="1"/>
          <p:nvPr/>
        </p:nvSpPr>
        <p:spPr>
          <a:xfrm>
            <a:off x="476250" y="1752600"/>
            <a:ext cx="8458200" cy="3046988"/>
          </a:xfrm>
          <a:prstGeom prst="rect">
            <a:avLst/>
          </a:prstGeom>
          <a:noFill/>
        </p:spPr>
        <p:txBody>
          <a:bodyPr wrap="square">
            <a:spAutoFit/>
          </a:bodyPr>
          <a:lstStyle/>
          <a:p>
            <a:pPr algn="just">
              <a:buFont typeface="Arial" panose="020B0604020202020204" pitchFamily="34" charset="0"/>
              <a:buChar char="•"/>
            </a:pPr>
            <a:r>
              <a:rPr lang="en-US" sz="2400" b="0" i="0" dirty="0">
                <a:solidFill>
                  <a:srgbClr val="404040"/>
                </a:solidFill>
                <a:effectLst/>
              </a:rPr>
              <a:t>It has excellent parallel capabilities.</a:t>
            </a:r>
          </a:p>
          <a:p>
            <a:pPr algn="just"/>
            <a:endParaRPr lang="en-US" sz="2400" b="0" i="0" dirty="0">
              <a:solidFill>
                <a:srgbClr val="404040"/>
              </a:solidFill>
              <a:effectLst/>
            </a:endParaRPr>
          </a:p>
          <a:p>
            <a:pPr algn="just">
              <a:buFont typeface="Arial" panose="020B0604020202020204" pitchFamily="34" charset="0"/>
              <a:buChar char="•"/>
            </a:pPr>
            <a:r>
              <a:rPr lang="en-US" sz="2400" b="0" i="0" dirty="0">
                <a:solidFill>
                  <a:srgbClr val="404040"/>
                </a:solidFill>
                <a:effectLst/>
              </a:rPr>
              <a:t>It can optimize various problems such as discrete functions, multi-objective problems, and continuous functions.</a:t>
            </a:r>
          </a:p>
          <a:p>
            <a:pPr algn="just"/>
            <a:endParaRPr lang="en-US" sz="2400" b="0" i="0" dirty="0">
              <a:solidFill>
                <a:srgbClr val="404040"/>
              </a:solidFill>
              <a:effectLst/>
            </a:endParaRPr>
          </a:p>
          <a:p>
            <a:pPr algn="just">
              <a:buFont typeface="Arial" panose="020B0604020202020204" pitchFamily="34" charset="0"/>
              <a:buChar char="•"/>
            </a:pPr>
            <a:r>
              <a:rPr lang="en-US" sz="2400" b="0" i="0" dirty="0">
                <a:solidFill>
                  <a:srgbClr val="404040"/>
                </a:solidFill>
                <a:effectLst/>
              </a:rPr>
              <a:t>It provides answers that improve over time.</a:t>
            </a:r>
          </a:p>
          <a:p>
            <a:pPr algn="just"/>
            <a:endParaRPr lang="en-US" sz="2400" b="0" i="0" dirty="0">
              <a:solidFill>
                <a:srgbClr val="404040"/>
              </a:solidFill>
              <a:effectLst/>
            </a:endParaRPr>
          </a:p>
          <a:p>
            <a:pPr algn="just">
              <a:buFont typeface="Arial" panose="020B0604020202020204" pitchFamily="34" charset="0"/>
              <a:buChar char="•"/>
            </a:pPr>
            <a:r>
              <a:rPr lang="en-US" sz="2400" b="0" i="0" dirty="0">
                <a:solidFill>
                  <a:srgbClr val="404040"/>
                </a:solidFill>
                <a:effectLst/>
              </a:rPr>
              <a:t>A genetic algorithm does not need derivative information.</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60163"/>
            <a:ext cx="8229600" cy="2667000"/>
          </a:xfrm>
        </p:spPr>
        <p:txBody>
          <a:bodyPr>
            <a:noAutofit/>
          </a:bodyPr>
          <a:lstStyle/>
          <a:p>
            <a:pPr algn="l"/>
            <a:r>
              <a:rPr lang="en-US" sz="2400" b="0" i="0" dirty="0">
                <a:solidFill>
                  <a:srgbClr val="292929"/>
                </a:solidFill>
                <a:effectLst/>
              </a:rPr>
              <a:t>Five phases are considered in a genetic algorithm.</a:t>
            </a:r>
          </a:p>
          <a:p>
            <a:pPr algn="l">
              <a:buFont typeface="+mj-lt"/>
              <a:buAutoNum type="arabicPeriod"/>
            </a:pPr>
            <a:r>
              <a:rPr lang="en-US" sz="2400" b="0" i="0" dirty="0">
                <a:solidFill>
                  <a:srgbClr val="292929"/>
                </a:solidFill>
                <a:effectLst/>
              </a:rPr>
              <a:t>Initial population</a:t>
            </a:r>
          </a:p>
          <a:p>
            <a:pPr algn="l">
              <a:buFont typeface="+mj-lt"/>
              <a:buAutoNum type="arabicPeriod"/>
            </a:pPr>
            <a:r>
              <a:rPr lang="en-US" sz="2400" b="0" i="0" dirty="0">
                <a:solidFill>
                  <a:srgbClr val="292929"/>
                </a:solidFill>
                <a:effectLst/>
              </a:rPr>
              <a:t>Fitness function</a:t>
            </a:r>
          </a:p>
          <a:p>
            <a:pPr algn="l">
              <a:buFont typeface="+mj-lt"/>
              <a:buAutoNum type="arabicPeriod"/>
            </a:pPr>
            <a:r>
              <a:rPr lang="en-US" sz="2400" b="0" i="0" dirty="0">
                <a:solidFill>
                  <a:srgbClr val="292929"/>
                </a:solidFill>
                <a:effectLst/>
              </a:rPr>
              <a:t>Selection</a:t>
            </a:r>
          </a:p>
          <a:p>
            <a:pPr algn="l">
              <a:buFont typeface="+mj-lt"/>
              <a:buAutoNum type="arabicPeriod"/>
            </a:pPr>
            <a:r>
              <a:rPr lang="en-US" sz="2400" b="0" i="0" dirty="0">
                <a:solidFill>
                  <a:srgbClr val="292929"/>
                </a:solidFill>
                <a:effectLst/>
              </a:rPr>
              <a:t>Crossover</a:t>
            </a:r>
          </a:p>
          <a:p>
            <a:pPr algn="l">
              <a:buFont typeface="+mj-lt"/>
              <a:buAutoNum type="arabicPeriod"/>
            </a:pPr>
            <a:r>
              <a:rPr lang="en-US" sz="2400" b="0" i="0" dirty="0">
                <a:solidFill>
                  <a:srgbClr val="292929"/>
                </a:solidFill>
                <a:effectLst/>
              </a:rPr>
              <a:t>Mutation</a:t>
            </a:r>
          </a:p>
          <a:p>
            <a:pPr algn="just">
              <a:lnSpc>
                <a:spcPct val="150000"/>
              </a:lnSpc>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AAFA85F-3042-4347-B6D1-EAFF0102F4DD}"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WORKING OF GA</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2895600"/>
          </a:xfrm>
        </p:spPr>
        <p:txBody>
          <a:bodyPr>
            <a:noAutofit/>
          </a:bodyPr>
          <a:lstStyle/>
          <a:p>
            <a:pPr marL="0" indent="0" algn="l">
              <a:buNone/>
            </a:pPr>
            <a:r>
              <a:rPr lang="en-US" sz="2400" b="1" i="0" u="sng" dirty="0">
                <a:solidFill>
                  <a:srgbClr val="292929"/>
                </a:solidFill>
                <a:effectLst/>
              </a:rPr>
              <a:t>1. Initial Population</a:t>
            </a:r>
          </a:p>
          <a:p>
            <a:pPr algn="just"/>
            <a:r>
              <a:rPr lang="en-US" sz="2000" b="0" i="0" dirty="0">
                <a:solidFill>
                  <a:srgbClr val="292929"/>
                </a:solidFill>
                <a:effectLst/>
              </a:rPr>
              <a:t>The process begins with a set of individuals which is called a </a:t>
            </a:r>
            <a:r>
              <a:rPr lang="en-US" sz="2000" b="1" i="0" dirty="0">
                <a:solidFill>
                  <a:srgbClr val="292929"/>
                </a:solidFill>
                <a:effectLst/>
              </a:rPr>
              <a:t>Population</a:t>
            </a:r>
            <a:r>
              <a:rPr lang="en-US" sz="2000" b="0" i="0" dirty="0">
                <a:solidFill>
                  <a:srgbClr val="292929"/>
                </a:solidFill>
                <a:effectLst/>
              </a:rPr>
              <a:t>. Each individual is a solution to the problem you want to solve.</a:t>
            </a:r>
          </a:p>
          <a:p>
            <a:pPr algn="just"/>
            <a:r>
              <a:rPr lang="en-US" sz="2000" b="0" i="0" dirty="0">
                <a:solidFill>
                  <a:srgbClr val="292929"/>
                </a:solidFill>
                <a:effectLst/>
              </a:rPr>
              <a:t>An individual is characterized by a set of parameters (variables) known as </a:t>
            </a:r>
            <a:r>
              <a:rPr lang="en-US" sz="2000" b="1" i="0" dirty="0">
                <a:solidFill>
                  <a:srgbClr val="292929"/>
                </a:solidFill>
                <a:effectLst/>
              </a:rPr>
              <a:t>Genes</a:t>
            </a:r>
            <a:r>
              <a:rPr lang="en-US" sz="2000" b="0" i="0" dirty="0">
                <a:solidFill>
                  <a:srgbClr val="292929"/>
                </a:solidFill>
                <a:effectLst/>
              </a:rPr>
              <a:t>. Genes are joined into a string to form a </a:t>
            </a:r>
            <a:r>
              <a:rPr lang="en-US" sz="2000" b="1" i="0" dirty="0">
                <a:solidFill>
                  <a:srgbClr val="292929"/>
                </a:solidFill>
                <a:effectLst/>
              </a:rPr>
              <a:t>Chromosome</a:t>
            </a:r>
            <a:r>
              <a:rPr lang="en-US" sz="2000" b="0" i="0" dirty="0">
                <a:solidFill>
                  <a:srgbClr val="292929"/>
                </a:solidFill>
                <a:effectLst/>
              </a:rPr>
              <a:t> (solution).</a:t>
            </a:r>
          </a:p>
          <a:p>
            <a:pPr algn="just"/>
            <a:r>
              <a:rPr lang="en-US" sz="2000" b="0" i="0" dirty="0">
                <a:solidFill>
                  <a:srgbClr val="292929"/>
                </a:solidFill>
                <a:effectLst/>
              </a:rPr>
              <a:t>In a genetic algorithm, the set of genes of an individual is represented using a string, in terms of an alphabet. Usually, binary values are used (string of 1s and 0s). We say that we encode the genes in a chromosome.</a:t>
            </a:r>
          </a:p>
          <a:p>
            <a:pPr algn="just">
              <a:buFont typeface="Wingdings" pitchFamily="2" charset="2"/>
              <a:buChar char="Ø"/>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16D6181-2DA8-44BE-9E22-74B221BF4934}"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WORKING OF GA</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pic>
        <p:nvPicPr>
          <p:cNvPr id="2" name="Picture 1">
            <a:extLst>
              <a:ext uri="{FF2B5EF4-FFF2-40B4-BE49-F238E27FC236}">
                <a16:creationId xmlns:a16="http://schemas.microsoft.com/office/drawing/2014/main" id="{FBCEE54B-EFF9-4CB8-A333-4E87C72772FF}"/>
              </a:ext>
            </a:extLst>
          </p:cNvPr>
          <p:cNvPicPr>
            <a:picLocks noChangeAspect="1"/>
          </p:cNvPicPr>
          <p:nvPr/>
        </p:nvPicPr>
        <p:blipFill>
          <a:blip r:embed="rId3"/>
          <a:stretch>
            <a:fillRect/>
          </a:stretch>
        </p:blipFill>
        <p:spPr>
          <a:xfrm>
            <a:off x="2492892" y="3689350"/>
            <a:ext cx="4310616" cy="2667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Title 1"/>
          <p:cNvSpPr txBox="1">
            <a:spLocks/>
          </p:cNvSpPr>
          <p:nvPr/>
        </p:nvSpPr>
        <p:spPr>
          <a:xfrm>
            <a:off x="1340069" y="87868"/>
            <a:ext cx="7499131"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dk1"/>
                </a:solidFill>
                <a:effectLst/>
                <a:uLnTx/>
                <a:uFillTx/>
                <a:latin typeface="+mn-lt"/>
                <a:ea typeface="+mn-ea"/>
                <a:cs typeface="+mn-cs"/>
              </a:rPr>
              <a:t>Course</a:t>
            </a:r>
            <a:r>
              <a:rPr kumimoji="0" lang="en-US" sz="3600" b="1" i="0" u="none" strike="noStrike" kern="1200" cap="none" spc="0" normalizeH="0" noProof="0" dirty="0">
                <a:ln>
                  <a:noFill/>
                </a:ln>
                <a:solidFill>
                  <a:schemeClr val="dk1"/>
                </a:solidFill>
                <a:effectLst/>
                <a:uLnTx/>
                <a:uFillTx/>
                <a:latin typeface="+mn-lt"/>
                <a:ea typeface="+mn-ea"/>
                <a:cs typeface="+mn-cs"/>
              </a:rPr>
              <a:t> Outcomes</a:t>
            </a:r>
            <a:endParaRPr kumimoji="0" lang="en-US" sz="3600" b="1" i="0" u="none" strike="noStrike" kern="1200" cap="none" spc="0" normalizeH="0" baseline="0" noProof="0" dirty="0">
              <a:ln>
                <a:noFill/>
              </a:ln>
              <a:solidFill>
                <a:schemeClr val="dk1"/>
              </a:solidFill>
              <a:effectLst/>
              <a:uLnTx/>
              <a:uFillTx/>
              <a:latin typeface="+mn-lt"/>
              <a:ea typeface="+mn-ea"/>
              <a:cs typeface="+mn-cs"/>
            </a:endParaRPr>
          </a:p>
        </p:txBody>
      </p:sp>
      <p:sp>
        <p:nvSpPr>
          <p:cNvPr id="10" name="Rectangle 9">
            <a:extLst>
              <a:ext uri="{FF2B5EF4-FFF2-40B4-BE49-F238E27FC236}">
                <a16:creationId xmlns:a16="http://schemas.microsoft.com/office/drawing/2014/main" id="{06B1170D-0CCE-43E0-977D-7438336A57E6}"/>
              </a:ext>
            </a:extLst>
          </p:cNvPr>
          <p:cNvSpPr/>
          <p:nvPr/>
        </p:nvSpPr>
        <p:spPr>
          <a:xfrm>
            <a:off x="457200" y="959490"/>
            <a:ext cx="7239000" cy="461665"/>
          </a:xfrm>
          <a:prstGeom prst="rect">
            <a:avLst/>
          </a:prstGeom>
        </p:spPr>
        <p:txBody>
          <a:bodyPr wrap="square">
            <a:spAutoFit/>
          </a:bodyPr>
          <a:lstStyle/>
          <a:p>
            <a:r>
              <a:rPr lang="en-US" sz="2400" b="1" dirty="0">
                <a:solidFill>
                  <a:srgbClr val="00B0F0"/>
                </a:solidFill>
                <a:latin typeface="Times New Roman" panose="02020603050405020304" pitchFamily="18" charset="0"/>
              </a:rPr>
              <a:t>At the end of the course, the student should be able to</a:t>
            </a:r>
            <a:endParaRPr lang="en-IN" sz="2400" dirty="0">
              <a:solidFill>
                <a:srgbClr val="00B0F0"/>
              </a:solidFill>
            </a:endParaRPr>
          </a:p>
        </p:txBody>
      </p:sp>
      <p:sp>
        <p:nvSpPr>
          <p:cNvPr id="9" name="Footer Placeholder 8"/>
          <p:cNvSpPr>
            <a:spLocks noGrp="1"/>
          </p:cNvSpPr>
          <p:nvPr>
            <p:ph type="ftr" sz="quarter" idx="11"/>
          </p:nvPr>
        </p:nvSpPr>
        <p:spPr>
          <a:xfrm>
            <a:off x="533400" y="6356350"/>
            <a:ext cx="7772400" cy="365125"/>
          </a:xfrm>
        </p:spPr>
        <p:txBody>
          <a:bodyPr/>
          <a:lstStyle/>
          <a:p>
            <a:r>
              <a:rPr lang="en-IN"/>
              <a:t>Alisha Sikri                 ACSML0401                                    unit-5</a:t>
            </a:r>
            <a:endParaRPr lang="en-IN" dirty="0"/>
          </a:p>
        </p:txBody>
      </p:sp>
      <p:sp>
        <p:nvSpPr>
          <p:cNvPr id="11" name="Content Placeholder 10"/>
          <p:cNvSpPr>
            <a:spLocks noGrp="1"/>
          </p:cNvSpPr>
          <p:nvPr>
            <p:ph idx="1"/>
          </p:nvPr>
        </p:nvSpPr>
        <p:spPr/>
        <p:txBody>
          <a:bodyPr/>
          <a:lstStyle/>
          <a:p>
            <a:endParaRPr lang="en-US"/>
          </a:p>
        </p:txBody>
      </p:sp>
      <p:graphicFrame>
        <p:nvGraphicFramePr>
          <p:cNvPr id="12" name="Table 11"/>
          <p:cNvGraphicFramePr>
            <a:graphicFrameLocks noGrp="1"/>
          </p:cNvGraphicFramePr>
          <p:nvPr/>
        </p:nvGraphicFramePr>
        <p:xfrm>
          <a:off x="500034" y="1447800"/>
          <a:ext cx="8286808" cy="4340069"/>
        </p:xfrm>
        <a:graphic>
          <a:graphicData uri="http://schemas.openxmlformats.org/drawingml/2006/table">
            <a:tbl>
              <a:tblPr firstRow="1" bandRow="1">
                <a:tableStyleId>{5C22544A-7EE6-4342-B048-85BDC9FD1C3A}</a:tableStyleId>
              </a:tblPr>
              <a:tblGrid>
                <a:gridCol w="2000264">
                  <a:extLst>
                    <a:ext uri="{9D8B030D-6E8A-4147-A177-3AD203B41FA5}">
                      <a16:colId xmlns:a16="http://schemas.microsoft.com/office/drawing/2014/main" val="20000"/>
                    </a:ext>
                  </a:extLst>
                </a:gridCol>
                <a:gridCol w="6286544">
                  <a:extLst>
                    <a:ext uri="{9D8B030D-6E8A-4147-A177-3AD203B41FA5}">
                      <a16:colId xmlns:a16="http://schemas.microsoft.com/office/drawing/2014/main" val="20001"/>
                    </a:ext>
                  </a:extLst>
                </a:gridCol>
              </a:tblGrid>
              <a:tr h="642942">
                <a:tc>
                  <a:txBody>
                    <a:bodyPr/>
                    <a:lstStyle/>
                    <a:p>
                      <a:pPr algn="ctr"/>
                      <a:r>
                        <a:rPr lang="en-IN" sz="1800" b="1" kern="1200" dirty="0">
                          <a:solidFill>
                            <a:schemeClr val="lt1"/>
                          </a:solidFill>
                          <a:latin typeface="+mn-lt"/>
                          <a:ea typeface="+mn-ea"/>
                          <a:cs typeface="+mn-cs"/>
                        </a:rPr>
                        <a:t>COURSE OUTCOME NO</a:t>
                      </a:r>
                      <a:endParaRPr lang="en-IN" b="1" dirty="0">
                        <a:latin typeface="+mn-lt"/>
                      </a:endParaRPr>
                    </a:p>
                  </a:txBody>
                  <a:tcPr/>
                </a:tc>
                <a:tc>
                  <a:txBody>
                    <a:bodyPr/>
                    <a:lstStyle/>
                    <a:p>
                      <a:pPr marL="0" algn="ctr" defTabSz="914400" rtl="0" eaLnBrk="1" latinLnBrk="0" hangingPunct="1"/>
                      <a:r>
                        <a:rPr lang="en-IN" sz="1800" b="1" kern="1200" dirty="0">
                          <a:solidFill>
                            <a:schemeClr val="lt1"/>
                          </a:solidFill>
                          <a:latin typeface="+mn-lt"/>
                          <a:ea typeface="+mn-ea"/>
                          <a:cs typeface="+mn-cs"/>
                        </a:rPr>
                        <a:t>COURSE OUTCOMES</a:t>
                      </a:r>
                    </a:p>
                  </a:txBody>
                  <a:tcPr/>
                </a:tc>
                <a:extLst>
                  <a:ext uri="{0D108BD9-81ED-4DB2-BD59-A6C34878D82A}">
                    <a16:rowId xmlns:a16="http://schemas.microsoft.com/office/drawing/2014/main" val="10000"/>
                  </a:ext>
                </a:extLst>
              </a:tr>
              <a:tr h="591033">
                <a:tc>
                  <a:txBody>
                    <a:bodyPr/>
                    <a:lstStyle/>
                    <a:p>
                      <a:pPr algn="ctr"/>
                      <a:r>
                        <a:rPr lang="en-US" sz="2200" b="1" dirty="0">
                          <a:solidFill>
                            <a:schemeClr val="tx1"/>
                          </a:solidFill>
                          <a:latin typeface="+mn-lt"/>
                        </a:rPr>
                        <a:t>CO1</a:t>
                      </a:r>
                      <a:endParaRPr lang="en-IN" sz="2200" b="1" dirty="0">
                        <a:solidFill>
                          <a:schemeClr val="tx1"/>
                        </a:solidFill>
                        <a:latin typeface="+mn-lt"/>
                      </a:endParaRPr>
                    </a:p>
                  </a:txBody>
                  <a:tcPr>
                    <a:solidFill>
                      <a:schemeClr val="bg1">
                        <a:lumMod val="85000"/>
                      </a:schemeClr>
                    </a:solidFill>
                  </a:tcPr>
                </a:tc>
                <a:tc>
                  <a:txBody>
                    <a:bodyPr/>
                    <a:lstStyle/>
                    <a:p>
                      <a:pPr marL="27305" marR="0" indent="-274320" algn="just" defTabSz="914400" rtl="0" eaLnBrk="1" fontAlgn="auto" latinLnBrk="0" hangingPunct="1">
                        <a:lnSpc>
                          <a:spcPct val="100000"/>
                        </a:lnSpc>
                        <a:spcBef>
                          <a:spcPts val="0"/>
                        </a:spcBef>
                        <a:spcAft>
                          <a:spcPts val="0"/>
                        </a:spcAft>
                        <a:buClrTx/>
                        <a:buSzTx/>
                        <a:buFontTx/>
                        <a:buNone/>
                        <a:tabLst/>
                        <a:defRPr/>
                      </a:pPr>
                      <a:r>
                        <a:rPr lang="en-US" sz="2200" b="0" kern="1200" dirty="0">
                          <a:solidFill>
                            <a:srgbClr val="000000"/>
                          </a:solidFill>
                          <a:latin typeface="+mn-lt"/>
                          <a:ea typeface="Times New Roman"/>
                        </a:rPr>
                        <a:t> To understand the need for machine learning for various problem solving</a:t>
                      </a:r>
                      <a:endParaRPr lang="en-IN" sz="2200" b="0" kern="1200" dirty="0">
                        <a:solidFill>
                          <a:srgbClr val="000000"/>
                        </a:solidFill>
                        <a:latin typeface="+mn-lt"/>
                        <a:ea typeface="Times New Roman"/>
                      </a:endParaRPr>
                    </a:p>
                  </a:txBody>
                  <a:tcPr marL="68580" marR="68580" marT="0" marB="0">
                    <a:solidFill>
                      <a:schemeClr val="bg1">
                        <a:lumMod val="85000"/>
                      </a:schemeClr>
                    </a:solidFill>
                  </a:tcPr>
                </a:tc>
                <a:extLst>
                  <a:ext uri="{0D108BD9-81ED-4DB2-BD59-A6C34878D82A}">
                    <a16:rowId xmlns:a16="http://schemas.microsoft.com/office/drawing/2014/main" val="10001"/>
                  </a:ext>
                </a:extLst>
              </a:tr>
              <a:tr h="759134">
                <a:tc>
                  <a:txBody>
                    <a:bodyPr/>
                    <a:lstStyle/>
                    <a:p>
                      <a:pPr algn="ctr"/>
                      <a:r>
                        <a:rPr lang="en-US" sz="2200" b="1" dirty="0">
                          <a:solidFill>
                            <a:schemeClr val="tx1"/>
                          </a:solidFill>
                          <a:latin typeface="+mn-lt"/>
                        </a:rPr>
                        <a:t>CO2</a:t>
                      </a:r>
                      <a:endParaRPr lang="en-IN" sz="2200" b="1" dirty="0">
                        <a:solidFill>
                          <a:schemeClr val="tx1"/>
                        </a:solidFill>
                        <a:latin typeface="+mn-lt"/>
                      </a:endParaRPr>
                    </a:p>
                  </a:txBody>
                  <a:tcPr>
                    <a:solidFill>
                      <a:schemeClr val="bg2">
                        <a:lumMod val="75000"/>
                      </a:schemeClr>
                    </a:solidFill>
                  </a:tcPr>
                </a:tc>
                <a:tc>
                  <a:txBody>
                    <a:bodyPr/>
                    <a:lstStyle/>
                    <a:p>
                      <a:pPr marL="27305" indent="-274320" algn="just">
                        <a:lnSpc>
                          <a:spcPct val="100000"/>
                        </a:lnSpc>
                        <a:spcAft>
                          <a:spcPts val="0"/>
                        </a:spcAft>
                      </a:pPr>
                      <a:r>
                        <a:rPr lang="en-US" sz="2200" dirty="0"/>
                        <a:t>To understand a wide variety of learning algorithms and how to evaluate models generated from data</a:t>
                      </a:r>
                      <a:endParaRPr lang="en-IN" sz="2200" b="0" kern="1200" dirty="0">
                        <a:solidFill>
                          <a:srgbClr val="000000"/>
                        </a:solidFill>
                        <a:latin typeface="+mn-lt"/>
                        <a:ea typeface="Times New Roman"/>
                      </a:endParaRPr>
                    </a:p>
                  </a:txBody>
                  <a:tcPr marL="68580" marR="68580" marT="0" marB="0">
                    <a:solidFill>
                      <a:schemeClr val="bg2">
                        <a:lumMod val="75000"/>
                      </a:schemeClr>
                    </a:solidFill>
                  </a:tcPr>
                </a:tc>
                <a:extLst>
                  <a:ext uri="{0D108BD9-81ED-4DB2-BD59-A6C34878D82A}">
                    <a16:rowId xmlns:a16="http://schemas.microsoft.com/office/drawing/2014/main" val="10002"/>
                  </a:ext>
                </a:extLst>
              </a:tr>
              <a:tr h="591033">
                <a:tc>
                  <a:txBody>
                    <a:bodyPr/>
                    <a:lstStyle/>
                    <a:p>
                      <a:pPr algn="ctr"/>
                      <a:r>
                        <a:rPr lang="en-US" sz="2200" b="1" dirty="0">
                          <a:latin typeface="+mn-lt"/>
                        </a:rPr>
                        <a:t>CO3</a:t>
                      </a:r>
                      <a:endParaRPr lang="en-IN" sz="2200" b="1" dirty="0">
                        <a:latin typeface="+mn-lt"/>
                      </a:endParaRPr>
                    </a:p>
                  </a:txBody>
                  <a:tcPr>
                    <a:solidFill>
                      <a:schemeClr val="bg1">
                        <a:lumMod val="95000"/>
                      </a:schemeClr>
                    </a:solidFill>
                  </a:tcPr>
                </a:tc>
                <a:tc>
                  <a:txBody>
                    <a:bodyPr/>
                    <a:lstStyle/>
                    <a:p>
                      <a:pPr marL="27305" indent="-274320" algn="just">
                        <a:lnSpc>
                          <a:spcPct val="100000"/>
                        </a:lnSpc>
                        <a:spcAft>
                          <a:spcPts val="0"/>
                        </a:spcAft>
                      </a:pPr>
                      <a:r>
                        <a:rPr lang="en-US" sz="2200" dirty="0"/>
                        <a:t>To understand the latest trends in machine learning</a:t>
                      </a:r>
                      <a:endParaRPr lang="en-IN" sz="2200" b="0" kern="1200" dirty="0">
                        <a:solidFill>
                          <a:srgbClr val="000000"/>
                        </a:solidFill>
                        <a:latin typeface="+mn-lt"/>
                        <a:ea typeface="Times New Roman"/>
                      </a:endParaRPr>
                    </a:p>
                  </a:txBody>
                  <a:tcPr marL="68580" marR="68580" marT="0" marB="0">
                    <a:solidFill>
                      <a:schemeClr val="bg1">
                        <a:lumMod val="95000"/>
                      </a:schemeClr>
                    </a:solidFill>
                  </a:tcPr>
                </a:tc>
                <a:extLst>
                  <a:ext uri="{0D108BD9-81ED-4DB2-BD59-A6C34878D82A}">
                    <a16:rowId xmlns:a16="http://schemas.microsoft.com/office/drawing/2014/main" val="10003"/>
                  </a:ext>
                </a:extLst>
              </a:tr>
              <a:tr h="591033">
                <a:tc>
                  <a:txBody>
                    <a:bodyPr/>
                    <a:lstStyle/>
                    <a:p>
                      <a:pPr algn="ctr"/>
                      <a:r>
                        <a:rPr lang="en-US" sz="2200" b="1" dirty="0">
                          <a:latin typeface="+mn-lt"/>
                        </a:rPr>
                        <a:t>CO4</a:t>
                      </a:r>
                      <a:endParaRPr lang="en-IN" sz="2200" b="1" dirty="0">
                        <a:latin typeface="+mn-lt"/>
                      </a:endParaRPr>
                    </a:p>
                  </a:txBody>
                  <a:tcPr>
                    <a:solidFill>
                      <a:schemeClr val="bg2">
                        <a:lumMod val="90000"/>
                      </a:schemeClr>
                    </a:solidFill>
                  </a:tcPr>
                </a:tc>
                <a:tc>
                  <a:txBody>
                    <a:bodyPr/>
                    <a:lstStyle/>
                    <a:p>
                      <a:pPr marL="27305" indent="-274320" algn="just">
                        <a:lnSpc>
                          <a:spcPct val="100000"/>
                        </a:lnSpc>
                        <a:spcAft>
                          <a:spcPts val="0"/>
                        </a:spcAft>
                      </a:pPr>
                      <a:r>
                        <a:rPr lang="en-US" sz="2200" dirty="0"/>
                        <a:t>To design appropriate machine learning algorithms and apply the algorithms to a real-world problems</a:t>
                      </a:r>
                      <a:endParaRPr lang="en-IN" sz="2200" b="0" kern="1200" dirty="0">
                        <a:solidFill>
                          <a:srgbClr val="000000"/>
                        </a:solidFill>
                        <a:latin typeface="+mn-lt"/>
                        <a:ea typeface="Times New Roman"/>
                      </a:endParaRPr>
                    </a:p>
                  </a:txBody>
                  <a:tcPr marL="68580" marR="68580" marT="0" marB="0">
                    <a:solidFill>
                      <a:schemeClr val="bg2">
                        <a:lumMod val="90000"/>
                      </a:schemeClr>
                    </a:solidFill>
                  </a:tcPr>
                </a:tc>
                <a:extLst>
                  <a:ext uri="{0D108BD9-81ED-4DB2-BD59-A6C34878D82A}">
                    <a16:rowId xmlns:a16="http://schemas.microsoft.com/office/drawing/2014/main" val="10004"/>
                  </a:ext>
                </a:extLst>
              </a:tr>
              <a:tr h="591033">
                <a:tc>
                  <a:txBody>
                    <a:bodyPr/>
                    <a:lstStyle/>
                    <a:p>
                      <a:pPr algn="ctr"/>
                      <a:r>
                        <a:rPr lang="en-US" sz="2200" b="1" dirty="0">
                          <a:latin typeface="+mn-lt"/>
                        </a:rPr>
                        <a:t>CO5</a:t>
                      </a:r>
                      <a:endParaRPr lang="en-IN" sz="2200" b="1" dirty="0">
                        <a:latin typeface="+mn-lt"/>
                      </a:endParaRPr>
                    </a:p>
                  </a:txBody>
                  <a:tcPr>
                    <a:solidFill>
                      <a:schemeClr val="bg1">
                        <a:lumMod val="95000"/>
                      </a:schemeClr>
                    </a:solidFill>
                  </a:tcPr>
                </a:tc>
                <a:tc>
                  <a:txBody>
                    <a:bodyPr/>
                    <a:lstStyle/>
                    <a:p>
                      <a:pPr marL="27305" indent="-274320" algn="just">
                        <a:lnSpc>
                          <a:spcPct val="100000"/>
                        </a:lnSpc>
                        <a:spcAft>
                          <a:spcPts val="0"/>
                        </a:spcAft>
                      </a:pPr>
                      <a:r>
                        <a:rPr lang="en-US" sz="2200" dirty="0"/>
                        <a:t>To optimize the models learned and report on the expected accuracy that can be achieved by applying the models</a:t>
                      </a:r>
                      <a:endParaRPr lang="en-IN" sz="2200" b="0" kern="1200" dirty="0">
                        <a:solidFill>
                          <a:srgbClr val="000000"/>
                        </a:solidFill>
                        <a:latin typeface="+mn-lt"/>
                        <a:ea typeface="Times New Roman"/>
                      </a:endParaRPr>
                    </a:p>
                  </a:txBody>
                  <a:tcPr marL="68580" marR="68580" marT="0" marB="0">
                    <a:solidFill>
                      <a:schemeClr val="bg1">
                        <a:lumMod val="95000"/>
                      </a:schemeClr>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fld id="{7EC908DD-1964-4C25-AAF8-F28EAF065E62}" type="datetime1">
              <a:rPr lang="en-US" smtClean="0"/>
              <a:t>2/8/2022</a:t>
            </a:fld>
            <a:endParaRPr lang="en-US"/>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385614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marL="0" indent="0" algn="l">
              <a:buNone/>
            </a:pPr>
            <a:r>
              <a:rPr lang="en-US" sz="2400" b="1" i="0" u="sng" dirty="0">
                <a:solidFill>
                  <a:srgbClr val="292929"/>
                </a:solidFill>
                <a:effectLst/>
              </a:rPr>
              <a:t>2. Fitness Function</a:t>
            </a:r>
          </a:p>
          <a:p>
            <a:pPr algn="just"/>
            <a:r>
              <a:rPr lang="en-US" sz="2000" b="0" i="0" dirty="0">
                <a:solidFill>
                  <a:srgbClr val="292929"/>
                </a:solidFill>
                <a:effectLst/>
              </a:rPr>
              <a:t>The </a:t>
            </a:r>
            <a:r>
              <a:rPr lang="en-US" sz="2000" b="1" i="0" dirty="0">
                <a:solidFill>
                  <a:srgbClr val="292929"/>
                </a:solidFill>
                <a:effectLst/>
              </a:rPr>
              <a:t>fitness function</a:t>
            </a:r>
            <a:r>
              <a:rPr lang="en-US" sz="2000" b="0" i="0" dirty="0">
                <a:solidFill>
                  <a:srgbClr val="292929"/>
                </a:solidFill>
                <a:effectLst/>
              </a:rPr>
              <a:t> determines how fit an individual is (the ability of an individual to compete with other individuals). It gives a </a:t>
            </a:r>
            <a:r>
              <a:rPr lang="en-US" sz="2000" b="1" i="0" dirty="0">
                <a:solidFill>
                  <a:srgbClr val="292929"/>
                </a:solidFill>
                <a:effectLst/>
              </a:rPr>
              <a:t>fitness score</a:t>
            </a:r>
            <a:r>
              <a:rPr lang="en-US" sz="2000" b="0" i="0" dirty="0">
                <a:solidFill>
                  <a:srgbClr val="292929"/>
                </a:solidFill>
                <a:effectLst/>
              </a:rPr>
              <a:t> to each individual. The probability that an individual will be selected for reproduction is based on its fitness score.</a:t>
            </a:r>
          </a:p>
          <a:p>
            <a:pPr marL="0" indent="0" algn="l">
              <a:buNone/>
            </a:pPr>
            <a:endParaRPr lang="en-US" sz="2000" b="0" i="0" dirty="0">
              <a:solidFill>
                <a:srgbClr val="292929"/>
              </a:solidFill>
              <a:effectLst/>
            </a:endParaRPr>
          </a:p>
          <a:p>
            <a:pPr marL="0" indent="0" algn="l">
              <a:buNone/>
            </a:pPr>
            <a:r>
              <a:rPr lang="en-US" sz="2400" b="1" i="0" u="sng" dirty="0">
                <a:solidFill>
                  <a:srgbClr val="292929"/>
                </a:solidFill>
                <a:effectLst/>
              </a:rPr>
              <a:t>3. Selection</a:t>
            </a:r>
          </a:p>
          <a:p>
            <a:pPr algn="just"/>
            <a:r>
              <a:rPr lang="en-US" sz="2000" b="0" i="0" dirty="0">
                <a:solidFill>
                  <a:srgbClr val="292929"/>
                </a:solidFill>
                <a:effectLst/>
              </a:rPr>
              <a:t>The idea of </a:t>
            </a:r>
            <a:r>
              <a:rPr lang="en-US" sz="2000" b="1" i="0" dirty="0">
                <a:solidFill>
                  <a:srgbClr val="292929"/>
                </a:solidFill>
                <a:effectLst/>
              </a:rPr>
              <a:t>selection</a:t>
            </a:r>
            <a:r>
              <a:rPr lang="en-US" sz="2000" b="0" i="0" dirty="0">
                <a:solidFill>
                  <a:srgbClr val="292929"/>
                </a:solidFill>
                <a:effectLst/>
              </a:rPr>
              <a:t> phase is to select the fittest individuals and let them pass their genes to the next generation.</a:t>
            </a:r>
          </a:p>
          <a:p>
            <a:pPr algn="just"/>
            <a:r>
              <a:rPr lang="en-US" sz="2000" b="0" i="0" dirty="0">
                <a:solidFill>
                  <a:srgbClr val="292929"/>
                </a:solidFill>
                <a:effectLst/>
              </a:rPr>
              <a:t>Two pairs of individuals (</a:t>
            </a:r>
            <a:r>
              <a:rPr lang="en-US" sz="2000" b="1" i="0" dirty="0">
                <a:solidFill>
                  <a:srgbClr val="292929"/>
                </a:solidFill>
                <a:effectLst/>
              </a:rPr>
              <a:t>parents</a:t>
            </a:r>
            <a:r>
              <a:rPr lang="en-US" sz="2000" b="0" i="0" dirty="0">
                <a:solidFill>
                  <a:srgbClr val="292929"/>
                </a:solidFill>
                <a:effectLst/>
              </a:rPr>
              <a:t>) are selected based on their fitness scores. Individuals with high fitness have more chance to be selected for reproduction.</a:t>
            </a:r>
          </a:p>
        </p:txBody>
      </p:sp>
      <p:sp>
        <p:nvSpPr>
          <p:cNvPr id="4" name="Date Placeholder 3"/>
          <p:cNvSpPr>
            <a:spLocks noGrp="1"/>
          </p:cNvSpPr>
          <p:nvPr>
            <p:ph type="dt" sz="half" idx="10"/>
          </p:nvPr>
        </p:nvSpPr>
        <p:spPr/>
        <p:txBody>
          <a:bodyPr/>
          <a:lstStyle/>
          <a:p>
            <a:fld id="{3F6A41F6-FA02-458F-845D-1AD4A0001D08}"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WORKING OF GA</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marL="0" indent="0" algn="l">
              <a:buNone/>
            </a:pPr>
            <a:r>
              <a:rPr lang="en-US" sz="2400" b="1" i="0" u="sng" dirty="0">
                <a:solidFill>
                  <a:srgbClr val="292929"/>
                </a:solidFill>
                <a:effectLst/>
              </a:rPr>
              <a:t>4. Crossover</a:t>
            </a:r>
          </a:p>
          <a:p>
            <a:pPr algn="just"/>
            <a:r>
              <a:rPr lang="en-US" sz="2000" b="1" i="0" dirty="0">
                <a:solidFill>
                  <a:srgbClr val="292929"/>
                </a:solidFill>
                <a:effectLst/>
              </a:rPr>
              <a:t>Crossover</a:t>
            </a:r>
            <a:r>
              <a:rPr lang="en-US" sz="2000" b="0" i="0" dirty="0">
                <a:solidFill>
                  <a:srgbClr val="292929"/>
                </a:solidFill>
                <a:effectLst/>
              </a:rPr>
              <a:t> is the most significant phase in a genetic algorithm. For each pair of parents to be mated, a </a:t>
            </a:r>
            <a:r>
              <a:rPr lang="en-US" sz="2000" b="1" i="0" dirty="0">
                <a:solidFill>
                  <a:srgbClr val="292929"/>
                </a:solidFill>
                <a:effectLst/>
              </a:rPr>
              <a:t>crossover point</a:t>
            </a:r>
            <a:r>
              <a:rPr lang="en-US" sz="2000" b="0" i="0" dirty="0">
                <a:solidFill>
                  <a:srgbClr val="292929"/>
                </a:solidFill>
                <a:effectLst/>
              </a:rPr>
              <a:t> is chosen at random from within the genes.</a:t>
            </a:r>
          </a:p>
          <a:p>
            <a:pPr algn="just"/>
            <a:r>
              <a:rPr lang="en-US" sz="2000" b="0" i="0" dirty="0">
                <a:solidFill>
                  <a:srgbClr val="292929"/>
                </a:solidFill>
                <a:effectLst/>
              </a:rPr>
              <a:t>For example, consider the crossover point to be 3 as shown below.</a:t>
            </a:r>
          </a:p>
          <a:p>
            <a:pPr algn="just">
              <a:buNone/>
            </a:pPr>
            <a:endParaRPr lang="en-US" sz="2400" b="1" dirty="0">
              <a:latin typeface="Times New Roman" pitchFamily="18" charset="0"/>
              <a:cs typeface="Times New Roman" pitchFamily="18" charset="0"/>
            </a:endParaRPr>
          </a:p>
          <a:p>
            <a:pPr algn="just">
              <a:buNone/>
            </a:pPr>
            <a:endParaRPr lang="en-US"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DD59FBC-605A-41AD-B67E-62B9D50C6E9F}" type="datetime1">
              <a:rPr lang="en-US" smtClean="0"/>
              <a:t>2/8/2022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WORKING OF GA</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pic>
        <p:nvPicPr>
          <p:cNvPr id="2" name="Picture 1">
            <a:extLst>
              <a:ext uri="{FF2B5EF4-FFF2-40B4-BE49-F238E27FC236}">
                <a16:creationId xmlns:a16="http://schemas.microsoft.com/office/drawing/2014/main" id="{9B3A1782-C56A-41F7-823F-2BB5661F1147}"/>
              </a:ext>
            </a:extLst>
          </p:cNvPr>
          <p:cNvPicPr>
            <a:picLocks noChangeAspect="1"/>
          </p:cNvPicPr>
          <p:nvPr/>
        </p:nvPicPr>
        <p:blipFill>
          <a:blip r:embed="rId3"/>
          <a:stretch>
            <a:fillRect/>
          </a:stretch>
        </p:blipFill>
        <p:spPr>
          <a:xfrm>
            <a:off x="2124076" y="3243743"/>
            <a:ext cx="4419599" cy="2471257"/>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None/>
            </a:pPr>
            <a:r>
              <a:rPr lang="en-US" sz="2000" b="1" i="0" dirty="0">
                <a:solidFill>
                  <a:srgbClr val="292929"/>
                </a:solidFill>
                <a:effectLst/>
              </a:rPr>
              <a:t>5. </a:t>
            </a:r>
            <a:r>
              <a:rPr lang="en-US" sz="2400" b="1" i="0" u="sng" dirty="0">
                <a:solidFill>
                  <a:srgbClr val="292929"/>
                </a:solidFill>
                <a:effectLst/>
              </a:rPr>
              <a:t>Offspring</a:t>
            </a:r>
            <a:r>
              <a:rPr lang="en-US" sz="2000" b="0" i="0" dirty="0">
                <a:solidFill>
                  <a:srgbClr val="292929"/>
                </a:solidFill>
                <a:effectLst/>
              </a:rPr>
              <a:t> </a:t>
            </a:r>
          </a:p>
          <a:p>
            <a:pPr algn="just">
              <a:buNone/>
            </a:pPr>
            <a:r>
              <a:rPr lang="en-US" sz="2000" dirty="0">
                <a:solidFill>
                  <a:srgbClr val="292929"/>
                </a:solidFill>
              </a:rPr>
              <a:t>     </a:t>
            </a:r>
            <a:r>
              <a:rPr lang="en-US" sz="2000" dirty="0" err="1">
                <a:solidFill>
                  <a:srgbClr val="292929"/>
                </a:solidFill>
              </a:rPr>
              <a:t>Offsprings</a:t>
            </a:r>
            <a:r>
              <a:rPr lang="en-US" sz="2000" dirty="0">
                <a:solidFill>
                  <a:srgbClr val="292929"/>
                </a:solidFill>
              </a:rPr>
              <a:t> </a:t>
            </a:r>
            <a:r>
              <a:rPr lang="en-US" sz="2000" b="0" i="0" dirty="0">
                <a:solidFill>
                  <a:srgbClr val="292929"/>
                </a:solidFill>
                <a:effectLst/>
              </a:rPr>
              <a:t>are created by exchanging the genes of parents among themselves until the crossover point is reached.</a:t>
            </a:r>
            <a:endParaRPr lang="en-US" sz="2000" dirty="0">
              <a:cs typeface="Times New Roman" pitchFamily="18" charset="0"/>
            </a:endParaRPr>
          </a:p>
        </p:txBody>
      </p:sp>
      <p:sp>
        <p:nvSpPr>
          <p:cNvPr id="4" name="Date Placeholder 3"/>
          <p:cNvSpPr>
            <a:spLocks noGrp="1"/>
          </p:cNvSpPr>
          <p:nvPr>
            <p:ph type="dt" sz="half" idx="10"/>
          </p:nvPr>
        </p:nvSpPr>
        <p:spPr/>
        <p:txBody>
          <a:bodyPr/>
          <a:lstStyle/>
          <a:p>
            <a:fld id="{A542A7C5-237F-4C89-85F4-4F33E2223628}"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WORKING OF GA</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pic>
        <p:nvPicPr>
          <p:cNvPr id="2" name="Picture 1">
            <a:extLst>
              <a:ext uri="{FF2B5EF4-FFF2-40B4-BE49-F238E27FC236}">
                <a16:creationId xmlns:a16="http://schemas.microsoft.com/office/drawing/2014/main" id="{C9980D36-D669-4BCB-B29E-CDB93AFB89D6}"/>
              </a:ext>
            </a:extLst>
          </p:cNvPr>
          <p:cNvPicPr>
            <a:picLocks noChangeAspect="1"/>
          </p:cNvPicPr>
          <p:nvPr/>
        </p:nvPicPr>
        <p:blipFill>
          <a:blip r:embed="rId3"/>
          <a:stretch>
            <a:fillRect/>
          </a:stretch>
        </p:blipFill>
        <p:spPr>
          <a:xfrm>
            <a:off x="3090862" y="2209800"/>
            <a:ext cx="2962275" cy="1762125"/>
          </a:xfrm>
          <a:prstGeom prst="rect">
            <a:avLst/>
          </a:prstGeom>
        </p:spPr>
      </p:pic>
      <p:sp>
        <p:nvSpPr>
          <p:cNvPr id="10" name="TextBox 9">
            <a:extLst>
              <a:ext uri="{FF2B5EF4-FFF2-40B4-BE49-F238E27FC236}">
                <a16:creationId xmlns:a16="http://schemas.microsoft.com/office/drawing/2014/main" id="{4DF6F66F-D302-4CEB-BF04-C030F49A45B9}"/>
              </a:ext>
            </a:extLst>
          </p:cNvPr>
          <p:cNvSpPr txBox="1"/>
          <p:nvPr/>
        </p:nvSpPr>
        <p:spPr>
          <a:xfrm>
            <a:off x="762000" y="4067117"/>
            <a:ext cx="7972425" cy="400110"/>
          </a:xfrm>
          <a:prstGeom prst="rect">
            <a:avLst/>
          </a:prstGeom>
          <a:noFill/>
        </p:spPr>
        <p:txBody>
          <a:bodyPr wrap="square">
            <a:spAutoFit/>
          </a:bodyPr>
          <a:lstStyle/>
          <a:p>
            <a:r>
              <a:rPr lang="en-US" sz="2000" b="0" i="0" dirty="0">
                <a:solidFill>
                  <a:srgbClr val="292929"/>
                </a:solidFill>
                <a:effectLst/>
              </a:rPr>
              <a:t>The new offspring are added to the population</a:t>
            </a:r>
            <a:r>
              <a:rPr lang="en-US" b="0" i="0" dirty="0">
                <a:solidFill>
                  <a:srgbClr val="292929"/>
                </a:solidFill>
                <a:effectLst/>
                <a:latin typeface="charter"/>
              </a:rPr>
              <a:t>.</a:t>
            </a:r>
            <a:endParaRPr lang="en-IN" dirty="0"/>
          </a:p>
        </p:txBody>
      </p:sp>
      <p:pic>
        <p:nvPicPr>
          <p:cNvPr id="11" name="Picture 10">
            <a:extLst>
              <a:ext uri="{FF2B5EF4-FFF2-40B4-BE49-F238E27FC236}">
                <a16:creationId xmlns:a16="http://schemas.microsoft.com/office/drawing/2014/main" id="{14F9F93E-A0A1-4AF5-8026-279FBEC10B59}"/>
              </a:ext>
            </a:extLst>
          </p:cNvPr>
          <p:cNvPicPr>
            <a:picLocks noChangeAspect="1"/>
          </p:cNvPicPr>
          <p:nvPr/>
        </p:nvPicPr>
        <p:blipFill>
          <a:blip r:embed="rId4"/>
          <a:stretch>
            <a:fillRect/>
          </a:stretch>
        </p:blipFill>
        <p:spPr>
          <a:xfrm>
            <a:off x="3205162" y="4783539"/>
            <a:ext cx="2962275" cy="1152525"/>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marL="0" indent="0" algn="l">
              <a:buNone/>
            </a:pPr>
            <a:r>
              <a:rPr lang="en-US" sz="2400" b="1" i="0" u="sng" dirty="0">
                <a:solidFill>
                  <a:srgbClr val="292929"/>
                </a:solidFill>
                <a:effectLst/>
              </a:rPr>
              <a:t>5. Mutation</a:t>
            </a:r>
          </a:p>
          <a:p>
            <a:pPr algn="just"/>
            <a:r>
              <a:rPr lang="en-US" sz="2000" b="0" i="0" dirty="0">
                <a:solidFill>
                  <a:srgbClr val="292929"/>
                </a:solidFill>
                <a:effectLst/>
              </a:rPr>
              <a:t>In certain new offspring formed, some of their genes can be subjected to a </a:t>
            </a:r>
            <a:r>
              <a:rPr lang="en-US" sz="2000" b="1" i="0" dirty="0">
                <a:solidFill>
                  <a:srgbClr val="292929"/>
                </a:solidFill>
                <a:effectLst/>
              </a:rPr>
              <a:t>mutation</a:t>
            </a:r>
            <a:r>
              <a:rPr lang="en-US" sz="2000" b="0" i="0" dirty="0">
                <a:solidFill>
                  <a:srgbClr val="292929"/>
                </a:solidFill>
                <a:effectLst/>
              </a:rPr>
              <a:t> with a low random probability. This implies that some of the bits in the bit string can be flipped.</a:t>
            </a:r>
          </a:p>
        </p:txBody>
      </p:sp>
      <p:sp>
        <p:nvSpPr>
          <p:cNvPr id="4" name="Date Placeholder 3"/>
          <p:cNvSpPr>
            <a:spLocks noGrp="1"/>
          </p:cNvSpPr>
          <p:nvPr>
            <p:ph type="dt" sz="half" idx="10"/>
          </p:nvPr>
        </p:nvSpPr>
        <p:spPr/>
        <p:txBody>
          <a:bodyPr/>
          <a:lstStyle/>
          <a:p>
            <a:fld id="{7E037399-30E6-4FAF-9BEB-4DEAF4F9E17B}"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WORKING OF GA</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pic>
        <p:nvPicPr>
          <p:cNvPr id="2" name="Picture 1">
            <a:extLst>
              <a:ext uri="{FF2B5EF4-FFF2-40B4-BE49-F238E27FC236}">
                <a16:creationId xmlns:a16="http://schemas.microsoft.com/office/drawing/2014/main" id="{ABF17F6B-3598-4DA3-BDB0-6571D99F00B4}"/>
              </a:ext>
            </a:extLst>
          </p:cNvPr>
          <p:cNvPicPr>
            <a:picLocks noChangeAspect="1"/>
          </p:cNvPicPr>
          <p:nvPr/>
        </p:nvPicPr>
        <p:blipFill>
          <a:blip r:embed="rId3"/>
          <a:stretch>
            <a:fillRect/>
          </a:stretch>
        </p:blipFill>
        <p:spPr>
          <a:xfrm>
            <a:off x="2900362" y="2819400"/>
            <a:ext cx="3343275" cy="1895475"/>
          </a:xfrm>
          <a:prstGeom prst="rect">
            <a:avLst/>
          </a:prstGeom>
        </p:spPr>
      </p:pic>
      <p:sp>
        <p:nvSpPr>
          <p:cNvPr id="10" name="TextBox 9">
            <a:extLst>
              <a:ext uri="{FF2B5EF4-FFF2-40B4-BE49-F238E27FC236}">
                <a16:creationId xmlns:a16="http://schemas.microsoft.com/office/drawing/2014/main" id="{A1074226-DFD9-4BE8-A096-F5CADC62986F}"/>
              </a:ext>
            </a:extLst>
          </p:cNvPr>
          <p:cNvSpPr txBox="1"/>
          <p:nvPr/>
        </p:nvSpPr>
        <p:spPr>
          <a:xfrm>
            <a:off x="533400" y="5105995"/>
            <a:ext cx="8077200" cy="646331"/>
          </a:xfrm>
          <a:prstGeom prst="rect">
            <a:avLst/>
          </a:prstGeom>
          <a:noFill/>
        </p:spPr>
        <p:txBody>
          <a:bodyPr wrap="square">
            <a:spAutoFit/>
          </a:bodyPr>
          <a:lstStyle/>
          <a:p>
            <a:pPr algn="just"/>
            <a:r>
              <a:rPr lang="en-US" b="0" i="0" dirty="0">
                <a:solidFill>
                  <a:srgbClr val="292929"/>
                </a:solidFill>
                <a:effectLst/>
                <a:latin typeface="charter"/>
              </a:rPr>
              <a:t>Mutation occurs to maintain diversity within the population and prevent premature convergence.</a:t>
            </a:r>
            <a:endParaRPr lang="en-I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71600"/>
            <a:ext cx="8229600" cy="2057400"/>
          </a:xfrm>
        </p:spPr>
        <p:txBody>
          <a:bodyPr>
            <a:noAutofit/>
          </a:bodyPr>
          <a:lstStyle/>
          <a:p>
            <a:pPr marL="0" indent="0" algn="just">
              <a:buNone/>
            </a:pPr>
            <a:r>
              <a:rPr lang="en-US" sz="2400" b="1" i="0" u="sng" dirty="0">
                <a:solidFill>
                  <a:srgbClr val="292929"/>
                </a:solidFill>
                <a:effectLst/>
              </a:rPr>
              <a:t>6. Termination</a:t>
            </a:r>
          </a:p>
          <a:p>
            <a:pPr algn="just"/>
            <a:r>
              <a:rPr lang="en-US" sz="2000" b="0" i="0" dirty="0">
                <a:solidFill>
                  <a:srgbClr val="292929"/>
                </a:solidFill>
                <a:effectLst/>
              </a:rPr>
              <a:t>The algorithm terminates if the population has converged (does not produce offspring which are significantly different from the previous generation). Then it is said that the genetic algorithm has provided a set of solutions to our problem.</a:t>
            </a:r>
          </a:p>
          <a:p>
            <a:pPr marL="0" indent="0">
              <a:buNone/>
            </a:pPr>
            <a:br>
              <a:rPr lang="en-US" sz="1400" dirty="0"/>
            </a:b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A345502-057A-4C82-8484-FB43CEE4BD42}"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371600" y="0"/>
            <a:ext cx="77724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WORKING OF GA</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marL="0" indent="0" algn="just">
              <a:buNone/>
            </a:pPr>
            <a:r>
              <a:rPr lang="en-US" sz="2400" b="0" i="0" dirty="0">
                <a:solidFill>
                  <a:srgbClr val="000000"/>
                </a:solidFill>
                <a:effectLst/>
              </a:rPr>
              <a:t>Like any technique, GAs also suffer from a few limitations. These </a:t>
            </a:r>
            <a:r>
              <a:rPr lang="en-US" sz="2400" b="0" i="0">
                <a:solidFill>
                  <a:srgbClr val="000000"/>
                </a:solidFill>
                <a:effectLst/>
              </a:rPr>
              <a:t>include −</a:t>
            </a:r>
          </a:p>
          <a:p>
            <a:pPr marL="0" indent="0" algn="just">
              <a:buNone/>
            </a:pPr>
            <a:endParaRPr lang="en-US" sz="2400" b="0" i="0" dirty="0">
              <a:solidFill>
                <a:srgbClr val="000000"/>
              </a:solidFill>
              <a:effectLst/>
            </a:endParaRPr>
          </a:p>
          <a:p>
            <a:pPr algn="just">
              <a:buFont typeface="Arial" panose="020B0604020202020204" pitchFamily="34" charset="0"/>
              <a:buChar char="•"/>
            </a:pPr>
            <a:r>
              <a:rPr lang="en-US" sz="2400" b="0" i="0" dirty="0">
                <a:solidFill>
                  <a:srgbClr val="000000"/>
                </a:solidFill>
                <a:effectLst/>
              </a:rPr>
              <a:t>GAs are not suited for all problems, especially problems which are simple and for which derivative information is available.</a:t>
            </a:r>
          </a:p>
          <a:p>
            <a:pPr algn="just">
              <a:buFont typeface="Arial" panose="020B0604020202020204" pitchFamily="34" charset="0"/>
              <a:buChar char="•"/>
            </a:pPr>
            <a:r>
              <a:rPr lang="en-US" sz="2400" b="0" i="0" dirty="0">
                <a:solidFill>
                  <a:srgbClr val="000000"/>
                </a:solidFill>
                <a:effectLst/>
              </a:rPr>
              <a:t>Fitness value is calculated repeatedly which might be computationally expensive for some problems.</a:t>
            </a:r>
          </a:p>
          <a:p>
            <a:pPr algn="just">
              <a:buFont typeface="Arial" panose="020B0604020202020204" pitchFamily="34" charset="0"/>
              <a:buChar char="•"/>
            </a:pPr>
            <a:r>
              <a:rPr lang="en-US" sz="2400" b="0" i="0" dirty="0">
                <a:solidFill>
                  <a:srgbClr val="000000"/>
                </a:solidFill>
                <a:effectLst/>
              </a:rPr>
              <a:t>Being stochastic, there are no guarantees on the optimality or the quality of the solution.</a:t>
            </a:r>
          </a:p>
          <a:p>
            <a:pPr algn="just">
              <a:buFont typeface="Arial" panose="020B0604020202020204" pitchFamily="34" charset="0"/>
              <a:buChar char="•"/>
            </a:pPr>
            <a:r>
              <a:rPr lang="en-US" sz="2400" b="0" i="0" dirty="0">
                <a:solidFill>
                  <a:srgbClr val="000000"/>
                </a:solidFill>
                <a:effectLst/>
              </a:rPr>
              <a:t>If not implemented properly, the GA may not converge to the optimal solution.</a:t>
            </a:r>
          </a:p>
        </p:txBody>
      </p:sp>
      <p:sp>
        <p:nvSpPr>
          <p:cNvPr id="4" name="Date Placeholder 3"/>
          <p:cNvSpPr>
            <a:spLocks noGrp="1"/>
          </p:cNvSpPr>
          <p:nvPr>
            <p:ph type="dt" sz="half" idx="10"/>
          </p:nvPr>
        </p:nvSpPr>
        <p:spPr/>
        <p:txBody>
          <a:bodyPr/>
          <a:lstStyle/>
          <a:p>
            <a:fld id="{79BCAC3F-DE2F-49B6-8239-0E1D70B7478A}"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LIMITATIONS OF GA</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1828800" y="6356350"/>
            <a:ext cx="5715000" cy="365125"/>
          </a:xfrm>
        </p:spPr>
        <p:txBody>
          <a:bodyPr/>
          <a:lstStyle/>
          <a:p>
            <a:r>
              <a:rPr lang="en-US"/>
              <a:t>Alisha Sikri                 ACSML0401                                    unit-5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20000"/>
          </a:bodyPr>
          <a:lstStyle/>
          <a:p>
            <a:pPr algn="just">
              <a:buNone/>
            </a:pPr>
            <a:endParaRPr lang="en-US" sz="2400" b="1" dirty="0">
              <a:latin typeface="Times New Roman" pitchFamily="18" charset="0"/>
              <a:cs typeface="Times New Roman" pitchFamily="18" charset="0"/>
            </a:endParaRPr>
          </a:p>
          <a:p>
            <a:pPr algn="just">
              <a:buNone/>
            </a:pPr>
            <a:r>
              <a:rPr lang="en-US" sz="2400" b="1" dirty="0" err="1">
                <a:latin typeface="Times New Roman" pitchFamily="18" charset="0"/>
                <a:cs typeface="Times New Roman" pitchFamily="18" charset="0"/>
              </a:rPr>
              <a:t>Youtube</a:t>
            </a:r>
            <a:r>
              <a:rPr lang="en-US" sz="2400" b="1" dirty="0">
                <a:latin typeface="Times New Roman" pitchFamily="18" charset="0"/>
                <a:cs typeface="Times New Roman" pitchFamily="18" charset="0"/>
              </a:rPr>
              <a:t>/Other  Video Links:</a:t>
            </a:r>
          </a:p>
          <a:p>
            <a:pPr algn="just">
              <a:buNone/>
            </a:pPr>
            <a:endParaRPr lang="en-US" sz="2400" dirty="0">
              <a:latin typeface="Times New Roman" pitchFamily="18" charset="0"/>
              <a:cs typeface="Times New Roman" pitchFamily="18" charset="0"/>
            </a:endParaRPr>
          </a:p>
          <a:p>
            <a:pPr algn="just">
              <a:buNone/>
            </a:pPr>
            <a:r>
              <a:rPr lang="en-US" sz="2400" dirty="0">
                <a:latin typeface="Times New Roman" pitchFamily="18" charset="0"/>
                <a:cs typeface="Times New Roman" pitchFamily="18" charset="0"/>
              </a:rPr>
              <a:t>1. Machine Learning by Prof. </a:t>
            </a:r>
            <a:r>
              <a:rPr lang="en-US" sz="2400" dirty="0" err="1">
                <a:latin typeface="Times New Roman" pitchFamily="18" charset="0"/>
                <a:cs typeface="Times New Roman" pitchFamily="18" charset="0"/>
              </a:rPr>
              <a:t>Balaraman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ravindran</a:t>
            </a:r>
            <a:r>
              <a:rPr lang="en-US" sz="2400" dirty="0">
                <a:latin typeface="Times New Roman" pitchFamily="18" charset="0"/>
                <a:cs typeface="Times New Roman" pitchFamily="18" charset="0"/>
              </a:rPr>
              <a:t>, Department of computer science and </a:t>
            </a:r>
            <a:r>
              <a:rPr lang="en-US" sz="2400" dirty="0" err="1">
                <a:latin typeface="Times New Roman" pitchFamily="18" charset="0"/>
                <a:cs typeface="Times New Roman" pitchFamily="18" charset="0"/>
              </a:rPr>
              <a:t>engineering,IIT</a:t>
            </a:r>
            <a:r>
              <a:rPr lang="en-US" sz="2400" dirty="0">
                <a:latin typeface="Times New Roman" pitchFamily="18" charset="0"/>
                <a:cs typeface="Times New Roman" pitchFamily="18" charset="0"/>
              </a:rPr>
              <a:t> Madras (SWAYAM/NPTEL)</a:t>
            </a:r>
          </a:p>
          <a:p>
            <a:pPr algn="just">
              <a:buNone/>
            </a:pPr>
            <a:r>
              <a:rPr lang="en-US" sz="2400" dirty="0">
                <a:latin typeface="Times New Roman" pitchFamily="18" charset="0"/>
                <a:cs typeface="Times New Roman" pitchFamily="18" charset="0"/>
                <a:hlinkClick r:id="rId2"/>
              </a:rPr>
              <a:t>https://www.youtube.com/watch?v=fC7V8QsPBec&amp;feature=youtu.be</a:t>
            </a: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r>
              <a:rPr lang="en-US" sz="2400" dirty="0">
                <a:latin typeface="Times New Roman" pitchFamily="18" charset="0"/>
                <a:cs typeface="Times New Roman" pitchFamily="18" charset="0"/>
              </a:rPr>
              <a:t>2. Machine Learning by Prof. </a:t>
            </a:r>
            <a:r>
              <a:rPr lang="en-US" sz="2400" dirty="0" err="1">
                <a:latin typeface="Times New Roman" pitchFamily="18" charset="0"/>
                <a:cs typeface="Times New Roman" pitchFamily="18" charset="0"/>
              </a:rPr>
              <a:t>Sudeshna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Sarkar</a:t>
            </a:r>
            <a:r>
              <a:rPr lang="en-US" sz="2400" dirty="0">
                <a:latin typeface="Times New Roman" pitchFamily="18" charset="0"/>
                <a:cs typeface="Times New Roman" pitchFamily="18" charset="0"/>
              </a:rPr>
              <a:t>, Department of computer science and </a:t>
            </a:r>
            <a:r>
              <a:rPr lang="en-US" sz="2400" dirty="0" err="1">
                <a:latin typeface="Times New Roman" pitchFamily="18" charset="0"/>
                <a:cs typeface="Times New Roman" pitchFamily="18" charset="0"/>
              </a:rPr>
              <a:t>engineering,IIT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Kharagpur</a:t>
            </a:r>
            <a:r>
              <a:rPr lang="en-US" sz="2400" dirty="0">
                <a:latin typeface="Times New Roman" pitchFamily="18" charset="0"/>
                <a:cs typeface="Times New Roman" pitchFamily="18" charset="0"/>
              </a:rPr>
              <a:t> (NPTEL)</a:t>
            </a:r>
          </a:p>
          <a:p>
            <a:pPr algn="just">
              <a:buNone/>
            </a:pPr>
            <a:r>
              <a:rPr lang="en-US" sz="2400" dirty="0">
                <a:latin typeface="Times New Roman" pitchFamily="18" charset="0"/>
                <a:cs typeface="Times New Roman" pitchFamily="18" charset="0"/>
                <a:hlinkClick r:id="rId3"/>
              </a:rPr>
              <a:t>https://www.youtube.com/watch?v=EWmCkVfPnJ8&amp;list=PLlGkyYYWOSOsGU-XARWdIFsRAJQkyBrVj&amp;index=2</a:t>
            </a: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r>
              <a:rPr lang="en-US" sz="2400" dirty="0">
                <a:latin typeface="Times New Roman" pitchFamily="18" charset="0"/>
                <a:cs typeface="Times New Roman" pitchFamily="18" charset="0"/>
              </a:rPr>
              <a:t>3. Machine learning UPGRAD course by </a:t>
            </a:r>
            <a:r>
              <a:rPr lang="en-US" sz="2400" dirty="0" err="1">
                <a:latin typeface="Times New Roman" pitchFamily="18" charset="0"/>
                <a:cs typeface="Times New Roman" pitchFamily="18" charset="0"/>
              </a:rPr>
              <a:t>IIIT,Bangalore</a:t>
            </a:r>
            <a:r>
              <a:rPr lang="en-US" sz="2400" dirty="0">
                <a:latin typeface="Times New Roman" pitchFamily="18" charset="0"/>
                <a:cs typeface="Times New Roman" pitchFamily="18" charset="0"/>
              </a:rPr>
              <a:t> </a:t>
            </a:r>
          </a:p>
          <a:p>
            <a:pPr algn="just">
              <a:buNone/>
            </a:pPr>
            <a:r>
              <a:rPr lang="en-US" sz="2400" dirty="0">
                <a:latin typeface="Times New Roman" pitchFamily="18" charset="0"/>
                <a:cs typeface="Times New Roman" pitchFamily="18" charset="0"/>
                <a:hlinkClick r:id="rId4"/>
              </a:rPr>
              <a:t>https://www.upgrad.com/machine-learning-ai-pgd-iiitb/</a:t>
            </a:r>
            <a:endParaRPr lang="en-US" sz="2400" dirty="0">
              <a:latin typeface="Times New Roman" pitchFamily="18" charset="0"/>
              <a:cs typeface="Times New Roman" pitchFamily="18" charset="0"/>
            </a:endParaRPr>
          </a:p>
          <a:p>
            <a:pPr>
              <a:buNone/>
            </a:pPr>
            <a:endParaRPr lang="en-US" sz="2000" dirty="0"/>
          </a:p>
        </p:txBody>
      </p:sp>
      <p:sp>
        <p:nvSpPr>
          <p:cNvPr id="4" name="Date Placeholder 3"/>
          <p:cNvSpPr>
            <a:spLocks noGrp="1"/>
          </p:cNvSpPr>
          <p:nvPr>
            <p:ph type="dt" sz="half" idx="10"/>
          </p:nvPr>
        </p:nvSpPr>
        <p:spPr/>
        <p:txBody>
          <a:bodyPr/>
          <a:lstStyle/>
          <a:p>
            <a:fld id="{7704978F-4DDA-4BDC-8BC2-6448C7CCF013}"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0"/>
            <a:ext cx="77724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3200" b="1" dirty="0">
                <a:latin typeface="Times New Roman" pitchFamily="18" charset="0"/>
                <a:cs typeface="Times New Roman" pitchFamily="18" charset="0"/>
              </a:rPr>
              <a:t>Faculty Video Links, </a:t>
            </a:r>
            <a:r>
              <a:rPr lang="en-US" sz="3200" b="1" dirty="0" err="1">
                <a:latin typeface="Times New Roman" pitchFamily="18" charset="0"/>
                <a:cs typeface="Times New Roman" pitchFamily="18" charset="0"/>
              </a:rPr>
              <a:t>Youtube</a:t>
            </a:r>
            <a:r>
              <a:rPr lang="en-US" sz="3200" b="1" dirty="0">
                <a:latin typeface="Times New Roman" pitchFamily="18" charset="0"/>
                <a:cs typeface="Times New Roman" pitchFamily="18" charset="0"/>
              </a:rPr>
              <a:t> &amp; NPTEL Video Links and Online Courses Details  </a:t>
            </a:r>
          </a:p>
        </p:txBody>
      </p:sp>
      <p:pic>
        <p:nvPicPr>
          <p:cNvPr id="8" name="Picture 2" descr="E:\NIET\Project\xLogo11.png.pagespeed.ic.pydHLuCQEZ.png"/>
          <p:cNvPicPr>
            <a:picLocks noChangeAspect="1" noChangeArrowheads="1"/>
          </p:cNvPicPr>
          <p:nvPr/>
        </p:nvPicPr>
        <p:blipFill>
          <a:blip r:embed="rId5"/>
          <a:srcRect/>
          <a:stretch>
            <a:fillRect/>
          </a:stretch>
        </p:blipFill>
        <p:spPr bwMode="auto">
          <a:xfrm>
            <a:off x="0" y="0"/>
            <a:ext cx="1447800" cy="817163"/>
          </a:xfrm>
          <a:prstGeom prst="rect">
            <a:avLst/>
          </a:prstGeom>
          <a:noFill/>
        </p:spPr>
      </p:pic>
      <p:sp>
        <p:nvSpPr>
          <p:cNvPr id="10" name="Footer Placeholder 4"/>
          <p:cNvSpPr txBox="1">
            <a:spLocks noGrp="1"/>
          </p:cNvSpPr>
          <p:nvPr>
            <p:ph type="ftr" sz="quarter" idx="11"/>
          </p:nvPr>
        </p:nvSpPr>
        <p:spPr>
          <a:xfrm>
            <a:off x="1828800" y="6324600"/>
            <a:ext cx="5715000" cy="39687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unit-5</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rmAutofit/>
          </a:bodyPr>
          <a:lstStyle/>
          <a:p>
            <a:pPr algn="just">
              <a:buNone/>
            </a:pPr>
            <a:r>
              <a:rPr lang="en-US" sz="2400" b="1" dirty="0">
                <a:latin typeface="Times New Roman" pitchFamily="18" charset="0"/>
                <a:cs typeface="Times New Roman" pitchFamily="18" charset="0"/>
              </a:rPr>
              <a:t>1. Genetic algorithms are heuristic methods that do not guarantee an optimal solution to a problem</a:t>
            </a:r>
          </a:p>
          <a:p>
            <a:pPr marL="457200" indent="-457200" algn="just">
              <a:buFont typeface="+mj-lt"/>
              <a:buAutoNum type="alphaLcParenR"/>
            </a:pPr>
            <a:r>
              <a:rPr lang="en-US" sz="2400" dirty="0">
                <a:latin typeface="Times New Roman" pitchFamily="18" charset="0"/>
                <a:cs typeface="Times New Roman" pitchFamily="18" charset="0"/>
              </a:rPr>
              <a:t>True</a:t>
            </a:r>
          </a:p>
          <a:p>
            <a:pPr marL="457200" indent="-457200" algn="just">
              <a:buFont typeface="+mj-lt"/>
              <a:buAutoNum type="alphaLcParenR"/>
            </a:pPr>
            <a:r>
              <a:rPr lang="en-US" sz="2400" dirty="0">
                <a:latin typeface="Times New Roman" pitchFamily="18" charset="0"/>
                <a:cs typeface="Times New Roman" pitchFamily="18" charset="0"/>
              </a:rPr>
              <a:t>False</a:t>
            </a:r>
          </a:p>
          <a:p>
            <a:pPr marL="457200" indent="-457200" algn="just">
              <a:buNone/>
            </a:pPr>
            <a:endParaRPr lang="en-US" sz="2000" dirty="0">
              <a:latin typeface="Times New Roman" pitchFamily="18" charset="0"/>
              <a:cs typeface="Times New Roman" pitchFamily="18" charset="0"/>
            </a:endParaRPr>
          </a:p>
          <a:p>
            <a:pPr algn="just">
              <a:buNone/>
            </a:pPr>
            <a:r>
              <a:rPr lang="en-US" sz="2000" b="1" dirty="0">
                <a:latin typeface="Times New Roman" pitchFamily="18" charset="0"/>
                <a:cs typeface="Times New Roman" pitchFamily="18" charset="0"/>
              </a:rPr>
              <a:t>2. </a:t>
            </a:r>
            <a:r>
              <a:rPr lang="en-US" sz="2400" b="1" dirty="0">
                <a:latin typeface="Times New Roman" pitchFamily="18" charset="0"/>
                <a:cs typeface="Times New Roman" pitchFamily="18" charset="0"/>
              </a:rPr>
              <a:t>Any physical event that affects a sensory cell so an individual can detect the event is called</a:t>
            </a:r>
          </a:p>
          <a:p>
            <a:pPr marL="457200" indent="-457200" algn="just">
              <a:buFont typeface="+mj-lt"/>
              <a:buAutoNum type="alphaLcParenR"/>
            </a:pPr>
            <a:r>
              <a:rPr lang="en-US" sz="2400" b="1" dirty="0">
                <a:latin typeface="Times New Roman" pitchFamily="18" charset="0"/>
                <a:cs typeface="Times New Roman" pitchFamily="18" charset="0"/>
              </a:rPr>
              <a:t>reinforcement.</a:t>
            </a:r>
          </a:p>
          <a:p>
            <a:pPr marL="457200" indent="-457200" algn="just">
              <a:buFont typeface="+mj-lt"/>
              <a:buAutoNum type="alphaLcParenR"/>
            </a:pPr>
            <a:r>
              <a:rPr lang="en-US" sz="2400" dirty="0">
                <a:latin typeface="Times New Roman" pitchFamily="18" charset="0"/>
                <a:cs typeface="Times New Roman" pitchFamily="18" charset="0"/>
              </a:rPr>
              <a:t>a stimulus.</a:t>
            </a:r>
          </a:p>
          <a:p>
            <a:pPr marL="457200" indent="-457200" algn="just">
              <a:buFont typeface="+mj-lt"/>
              <a:buAutoNum type="alphaLcParenR"/>
            </a:pPr>
            <a:r>
              <a:rPr lang="en-US" sz="2400" dirty="0">
                <a:latin typeface="Times New Roman" pitchFamily="18" charset="0"/>
                <a:cs typeface="Times New Roman" pitchFamily="18" charset="0"/>
              </a:rPr>
              <a:t> a reward.</a:t>
            </a:r>
          </a:p>
          <a:p>
            <a:pPr marL="457200" indent="-457200" algn="just">
              <a:buFont typeface="+mj-lt"/>
              <a:buAutoNum type="alphaLcParenR"/>
            </a:pPr>
            <a:r>
              <a:rPr lang="en-US" sz="2400" dirty="0">
                <a:latin typeface="Times New Roman" pitchFamily="18" charset="0"/>
                <a:cs typeface="Times New Roman" pitchFamily="18" charset="0"/>
              </a:rPr>
              <a:t> learning.</a:t>
            </a:r>
          </a:p>
          <a:p>
            <a:pPr marL="457200" indent="-457200" algn="just">
              <a:buFont typeface="+mj-lt"/>
              <a:buAutoNum type="alphaLcParenR"/>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87526E3-800B-44FB-8864-D11C5630F97B}" type="datetime1">
              <a:rPr lang="en-US" smtClean="0"/>
              <a:t>2/8/2022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itchFamily="18" charset="0"/>
                <a:cs typeface="Times New Roman" pitchFamily="18" charset="0"/>
              </a:rPr>
              <a:t>Daily Quiz</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4"/>
          <p:cNvSpPr txBox="1">
            <a:spLocks noGrp="1"/>
          </p:cNvSpPr>
          <p:nvPr>
            <p:ph type="ftr" sz="quarter" idx="11"/>
          </p:nvPr>
        </p:nvSpPr>
        <p:spPr>
          <a:xfrm>
            <a:off x="1828800" y="6400800"/>
            <a:ext cx="5715000" cy="32067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unit-5</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CE8ABF39-686F-4193-ABB3-D70DFAC59DE0}" type="datetime1">
              <a:rPr lang="en-US" smtClean="0"/>
              <a:t>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Alisha Sikri                 ACSML0401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b="1" dirty="0">
                <a:latin typeface="Times New Roman" pitchFamily="18" charset="0"/>
                <a:cs typeface="Times New Roman" pitchFamily="18" charset="0"/>
              </a:rPr>
              <a:t>Daily Quiz</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p:cNvSpPr/>
          <p:nvPr/>
        </p:nvSpPr>
        <p:spPr>
          <a:xfrm>
            <a:off x="609600" y="1219201"/>
            <a:ext cx="7924800" cy="5570756"/>
          </a:xfrm>
          <a:prstGeom prst="rect">
            <a:avLst/>
          </a:prstGeom>
        </p:spPr>
        <p:txBody>
          <a:bodyPr wrap="square">
            <a:spAutoFit/>
          </a:bodyPr>
          <a:lstStyle/>
          <a:p>
            <a:r>
              <a:rPr lang="en-US" sz="2000" b="1" dirty="0">
                <a:latin typeface="Times New Roman" pitchFamily="18" charset="0"/>
                <a:cs typeface="Times New Roman" pitchFamily="18" charset="0"/>
              </a:rPr>
              <a:t>3</a:t>
            </a:r>
            <a:r>
              <a:rPr lang="en-US" sz="2000" dirty="0">
                <a:latin typeface="Times New Roman" pitchFamily="18" charset="0"/>
                <a:cs typeface="Times New Roman" pitchFamily="18" charset="0"/>
              </a:rPr>
              <a:t>. </a:t>
            </a:r>
            <a:r>
              <a:rPr lang="en-US" b="1" dirty="0"/>
              <a:t> </a:t>
            </a:r>
            <a:r>
              <a:rPr lang="en-US" sz="2400" b="1" dirty="0">
                <a:latin typeface="Times New Roman" pitchFamily="18" charset="0"/>
                <a:cs typeface="Times New Roman" pitchFamily="18" charset="0"/>
              </a:rPr>
              <a:t>The data is split according to a certain requirements</a:t>
            </a: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pPr marL="457200" indent="-457200" fontAlgn="t">
              <a:buFont typeface="+mj-lt"/>
              <a:buAutoNum type="alphaLcParenR"/>
            </a:pPr>
            <a:r>
              <a:rPr lang="en-US" sz="2000" dirty="0">
                <a:latin typeface="Times New Roman" pitchFamily="18" charset="0"/>
                <a:cs typeface="Times New Roman" pitchFamily="18" charset="0"/>
              </a:rPr>
              <a:t>Decision tree learning</a:t>
            </a:r>
          </a:p>
          <a:p>
            <a:pPr marL="457200" indent="-457200" fontAlgn="t">
              <a:buFont typeface="+mj-lt"/>
              <a:buAutoNum type="alphaLcParenR"/>
            </a:pPr>
            <a:r>
              <a:rPr lang="en-US" sz="2000" dirty="0">
                <a:latin typeface="Times New Roman" pitchFamily="18" charset="0"/>
                <a:cs typeface="Times New Roman" pitchFamily="18" charset="0"/>
              </a:rPr>
              <a:t>Reinforcement learning</a:t>
            </a:r>
          </a:p>
          <a:p>
            <a:pPr marL="457200" indent="-457200" fontAlgn="t">
              <a:buFont typeface="+mj-lt"/>
              <a:buAutoNum type="alphaLcParenR"/>
            </a:pPr>
            <a:r>
              <a:rPr lang="en-US" sz="2000" dirty="0">
                <a:latin typeface="Times New Roman" pitchFamily="18" charset="0"/>
                <a:cs typeface="Times New Roman" pitchFamily="18" charset="0"/>
              </a:rPr>
              <a:t>Predictive models</a:t>
            </a:r>
          </a:p>
          <a:p>
            <a:pPr marL="457200" indent="-457200" fontAlgn="t">
              <a:buFont typeface="+mj-lt"/>
              <a:buAutoNum type="alphaLcParenR"/>
            </a:pPr>
            <a:r>
              <a:rPr lang="en-US" sz="2000" dirty="0">
                <a:latin typeface="Times New Roman" pitchFamily="18" charset="0"/>
                <a:cs typeface="Times New Roman" pitchFamily="18" charset="0"/>
              </a:rPr>
              <a:t>sentiment analysis</a:t>
            </a:r>
          </a:p>
          <a:p>
            <a:pPr algn="just"/>
            <a:endParaRPr lang="en-US" dirty="0"/>
          </a:p>
          <a:p>
            <a:endParaRPr lang="en-US" dirty="0"/>
          </a:p>
        </p:txBody>
      </p:sp>
      <p:pic>
        <p:nvPicPr>
          <p:cNvPr id="10" name="Picture 9" descr="XYZ.PNG"/>
          <p:cNvPicPr>
            <a:picLocks noChangeAspect="1"/>
          </p:cNvPicPr>
          <p:nvPr/>
        </p:nvPicPr>
        <p:blipFill>
          <a:blip r:embed="rId3"/>
          <a:stretch>
            <a:fillRect/>
          </a:stretch>
        </p:blipFill>
        <p:spPr>
          <a:xfrm>
            <a:off x="1828800" y="1828800"/>
            <a:ext cx="5334000" cy="2971800"/>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rmAutofit/>
          </a:bodyPr>
          <a:lstStyle/>
          <a:p>
            <a:pPr marL="0" indent="0" algn="just">
              <a:buNone/>
            </a:pPr>
            <a:r>
              <a:rPr lang="en-US" sz="2600" dirty="0">
                <a:solidFill>
                  <a:srgbClr val="4D4D4D"/>
                </a:solidFill>
              </a:rPr>
              <a:t>5. </a:t>
            </a:r>
            <a:r>
              <a:rPr lang="en-US" sz="2600" b="0" i="0" dirty="0">
                <a:solidFill>
                  <a:srgbClr val="4D4D4D"/>
                </a:solidFill>
                <a:effectLst/>
              </a:rPr>
              <a:t>In the choice phase of problem solving, normative models involve selecting an optimal or best outcome</a:t>
            </a:r>
          </a:p>
          <a:p>
            <a:pPr marL="514350" indent="-514350" algn="just">
              <a:buAutoNum type="alphaLcParenR"/>
            </a:pPr>
            <a:r>
              <a:rPr lang="en-US" sz="2600" b="0" i="0" dirty="0">
                <a:solidFill>
                  <a:srgbClr val="444444"/>
                </a:solidFill>
                <a:effectLst/>
              </a:rPr>
              <a:t>True</a:t>
            </a:r>
          </a:p>
          <a:p>
            <a:pPr marL="514350" indent="-514350" algn="just">
              <a:buAutoNum type="alphaLcParenR"/>
            </a:pPr>
            <a:r>
              <a:rPr lang="en-US" sz="2600" b="0" i="0" dirty="0">
                <a:solidFill>
                  <a:srgbClr val="444444"/>
                </a:solidFill>
                <a:effectLst/>
              </a:rPr>
              <a:t>False</a:t>
            </a:r>
          </a:p>
          <a:p>
            <a:pPr marL="0" indent="0" algn="just">
              <a:buNone/>
            </a:pPr>
            <a:endParaRPr lang="en-US" sz="2600" b="0" i="0" dirty="0">
              <a:solidFill>
                <a:srgbClr val="444444"/>
              </a:solidFill>
              <a:effectLst/>
            </a:endParaRPr>
          </a:p>
          <a:p>
            <a:pPr marL="0" indent="0" algn="l">
              <a:buNone/>
            </a:pPr>
            <a:r>
              <a:rPr lang="en-US" sz="2600" dirty="0">
                <a:cs typeface="Times New Roman" pitchFamily="18" charset="0"/>
              </a:rPr>
              <a:t>6. </a:t>
            </a:r>
            <a:r>
              <a:rPr lang="en-US" sz="2600" b="0" i="0" dirty="0">
                <a:solidFill>
                  <a:srgbClr val="4D4D4D"/>
                </a:solidFill>
                <a:effectLst/>
              </a:rPr>
              <a:t>Analytical techniques for problem solving are best for unstructured rather than structured problems. </a:t>
            </a:r>
          </a:p>
          <a:p>
            <a:pPr marL="0" indent="0" algn="l">
              <a:buNone/>
            </a:pPr>
            <a:r>
              <a:rPr lang="en-US" sz="2600" b="0" i="0" dirty="0">
                <a:solidFill>
                  <a:srgbClr val="666666"/>
                </a:solidFill>
                <a:effectLst/>
              </a:rPr>
              <a:t>A. </a:t>
            </a:r>
            <a:r>
              <a:rPr lang="en-US" sz="2600" b="0" i="0" dirty="0">
                <a:solidFill>
                  <a:srgbClr val="444444"/>
                </a:solidFill>
                <a:effectLst/>
              </a:rPr>
              <a:t>True</a:t>
            </a:r>
            <a:r>
              <a:rPr lang="en-US" sz="2600" b="0" i="0" dirty="0">
                <a:solidFill>
                  <a:srgbClr val="666666"/>
                </a:solidFill>
                <a:effectLst/>
              </a:rPr>
              <a:t>. </a:t>
            </a:r>
            <a:endParaRPr lang="en-US" sz="2600" dirty="0">
              <a:solidFill>
                <a:srgbClr val="666666"/>
              </a:solidFill>
            </a:endParaRPr>
          </a:p>
          <a:p>
            <a:pPr marL="0" indent="0" algn="l">
              <a:buNone/>
            </a:pPr>
            <a:r>
              <a:rPr lang="en-US" sz="2600" b="0" i="0" dirty="0">
                <a:solidFill>
                  <a:srgbClr val="666666"/>
                </a:solidFill>
                <a:effectLst/>
              </a:rPr>
              <a:t>B. </a:t>
            </a:r>
            <a:r>
              <a:rPr lang="en-US" sz="2600" b="0" i="0" dirty="0">
                <a:solidFill>
                  <a:srgbClr val="444444"/>
                </a:solidFill>
                <a:effectLst/>
              </a:rPr>
              <a:t>False</a:t>
            </a:r>
          </a:p>
          <a:p>
            <a:pPr marL="457200" indent="-45720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035FD31-18A5-40BE-8172-3E9FC5120A64}" type="datetime1">
              <a:rPr lang="en-US" smtClean="0"/>
              <a:t>2/8/2022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itchFamily="18" charset="0"/>
                <a:cs typeface="Times New Roman" pitchFamily="18" charset="0"/>
              </a:rPr>
              <a:t>Daily Quiz</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4"/>
          <p:cNvSpPr txBox="1">
            <a:spLocks noGrp="1"/>
          </p:cNvSpPr>
          <p:nvPr>
            <p:ph type="ftr" sz="quarter" idx="11"/>
          </p:nvPr>
        </p:nvSpPr>
        <p:spPr>
          <a:xfrm>
            <a:off x="1828800" y="6400800"/>
            <a:ext cx="5715000" cy="32067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unit-5</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746061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7" name="Title 1"/>
          <p:cNvSpPr txBox="1">
            <a:spLocks/>
          </p:cNvSpPr>
          <p:nvPr/>
        </p:nvSpPr>
        <p:spPr>
          <a:xfrm>
            <a:off x="1340069" y="87868"/>
            <a:ext cx="7499131"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dirty="0">
                <a:ln>
                  <a:noFill/>
                </a:ln>
                <a:solidFill>
                  <a:schemeClr val="dk1"/>
                </a:solidFill>
                <a:effectLst/>
                <a:uLnTx/>
                <a:uFillTx/>
                <a:latin typeface="+mn-lt"/>
                <a:ea typeface="+mn-ea"/>
                <a:cs typeface="+mn-cs"/>
              </a:rPr>
              <a:t>Course</a:t>
            </a:r>
            <a:r>
              <a:rPr kumimoji="0" lang="en-US" sz="2200" b="1" i="0" u="none" strike="noStrike" kern="1200" cap="none" spc="0" normalizeH="0" noProof="0" dirty="0">
                <a:ln>
                  <a:noFill/>
                </a:ln>
                <a:solidFill>
                  <a:schemeClr val="dk1"/>
                </a:solidFill>
                <a:effectLst/>
                <a:uLnTx/>
                <a:uFillTx/>
                <a:latin typeface="+mn-lt"/>
                <a:ea typeface="+mn-ea"/>
                <a:cs typeface="+mn-cs"/>
              </a:rPr>
              <a:t> Outcomes</a:t>
            </a:r>
            <a:endParaRPr kumimoji="0" lang="en-US" sz="2200" b="1"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8"/>
          <p:cNvSpPr>
            <a:spLocks noGrp="1"/>
          </p:cNvSpPr>
          <p:nvPr>
            <p:ph type="ftr" sz="quarter" idx="11"/>
          </p:nvPr>
        </p:nvSpPr>
        <p:spPr>
          <a:xfrm>
            <a:off x="533400" y="6356350"/>
            <a:ext cx="7772400" cy="365125"/>
          </a:xfrm>
        </p:spPr>
        <p:txBody>
          <a:bodyPr/>
          <a:lstStyle/>
          <a:p>
            <a:r>
              <a:rPr lang="en-IN"/>
              <a:t>Alisha Sikri                 ACSML0401                                    unit-5</a:t>
            </a:r>
            <a:endParaRPr lang="en-IN" dirty="0"/>
          </a:p>
        </p:txBody>
      </p:sp>
      <p:sp>
        <p:nvSpPr>
          <p:cNvPr id="11" name="Content Placeholder 10"/>
          <p:cNvSpPr>
            <a:spLocks noGrp="1"/>
          </p:cNvSpPr>
          <p:nvPr>
            <p:ph idx="1"/>
          </p:nvPr>
        </p:nvSpPr>
        <p:spPr/>
        <p:txBody>
          <a:bodyPr>
            <a:normAutofit fontScale="70000" lnSpcReduction="20000"/>
          </a:bodyPr>
          <a:lstStyle/>
          <a:p>
            <a:pPr marL="0" indent="0">
              <a:buNone/>
            </a:pPr>
            <a:r>
              <a:rPr lang="en-US" dirty="0"/>
              <a:t>1. Engineering knowledge</a:t>
            </a:r>
          </a:p>
          <a:p>
            <a:pPr marL="0" indent="0">
              <a:buNone/>
            </a:pPr>
            <a:r>
              <a:rPr lang="en-US" dirty="0"/>
              <a:t>2. </a:t>
            </a:r>
            <a:r>
              <a:rPr lang="en-US" dirty="0">
                <a:solidFill>
                  <a:srgbClr val="00B0F0"/>
                </a:solidFill>
              </a:rPr>
              <a:t>Problem analysis</a:t>
            </a:r>
          </a:p>
          <a:p>
            <a:pPr marL="0" indent="0">
              <a:buNone/>
            </a:pPr>
            <a:r>
              <a:rPr lang="en-US" dirty="0"/>
              <a:t>3. Design/development of solutions </a:t>
            </a:r>
          </a:p>
          <a:p>
            <a:pPr marL="0" indent="0">
              <a:buNone/>
            </a:pPr>
            <a:r>
              <a:rPr lang="en-US" dirty="0"/>
              <a:t>4. </a:t>
            </a:r>
            <a:r>
              <a:rPr lang="en-US" dirty="0">
                <a:solidFill>
                  <a:srgbClr val="00B0F0"/>
                </a:solidFill>
              </a:rPr>
              <a:t>Conduct investigations of complex problems</a:t>
            </a:r>
          </a:p>
          <a:p>
            <a:pPr marL="0" indent="0">
              <a:buNone/>
            </a:pPr>
            <a:r>
              <a:rPr lang="en-US" dirty="0"/>
              <a:t>5. Modern tool usage</a:t>
            </a:r>
          </a:p>
          <a:p>
            <a:pPr marL="0" indent="0">
              <a:buNone/>
            </a:pPr>
            <a:r>
              <a:rPr lang="en-US" dirty="0"/>
              <a:t>6. </a:t>
            </a:r>
            <a:r>
              <a:rPr lang="en-US" dirty="0">
                <a:solidFill>
                  <a:srgbClr val="00B0F0"/>
                </a:solidFill>
              </a:rPr>
              <a:t>The engineer and society</a:t>
            </a:r>
          </a:p>
          <a:p>
            <a:pPr marL="0" indent="0">
              <a:buNone/>
            </a:pPr>
            <a:r>
              <a:rPr lang="en-US" dirty="0"/>
              <a:t>7. Environment and sustainability</a:t>
            </a:r>
          </a:p>
          <a:p>
            <a:pPr marL="0" indent="0">
              <a:buNone/>
            </a:pPr>
            <a:r>
              <a:rPr lang="en-US" dirty="0"/>
              <a:t> 8. </a:t>
            </a:r>
            <a:r>
              <a:rPr lang="en-US" dirty="0">
                <a:solidFill>
                  <a:srgbClr val="00B0F0"/>
                </a:solidFill>
              </a:rPr>
              <a:t>Ethics</a:t>
            </a:r>
          </a:p>
          <a:p>
            <a:pPr marL="0" indent="0">
              <a:buNone/>
            </a:pPr>
            <a:r>
              <a:rPr lang="en-US" dirty="0"/>
              <a:t>9. Individual and team work</a:t>
            </a:r>
          </a:p>
          <a:p>
            <a:pPr marL="0" indent="0">
              <a:buNone/>
            </a:pPr>
            <a:r>
              <a:rPr lang="en-US" dirty="0"/>
              <a:t>10. </a:t>
            </a:r>
            <a:r>
              <a:rPr lang="en-US" dirty="0">
                <a:solidFill>
                  <a:srgbClr val="00B0F0"/>
                </a:solidFill>
              </a:rPr>
              <a:t>Communication</a:t>
            </a:r>
          </a:p>
          <a:p>
            <a:pPr marL="0" indent="0">
              <a:buNone/>
            </a:pPr>
            <a:r>
              <a:rPr lang="en-US" dirty="0"/>
              <a:t>11. Project management and finance</a:t>
            </a:r>
          </a:p>
          <a:p>
            <a:pPr marL="0" indent="0">
              <a:buNone/>
            </a:pPr>
            <a:r>
              <a:rPr lang="en-US" dirty="0"/>
              <a:t>12. </a:t>
            </a:r>
            <a:r>
              <a:rPr lang="en-US" dirty="0">
                <a:solidFill>
                  <a:srgbClr val="00B0F0"/>
                </a:solidFill>
              </a:rPr>
              <a:t>Life-long learning</a:t>
            </a:r>
          </a:p>
        </p:txBody>
      </p:sp>
      <p:sp>
        <p:nvSpPr>
          <p:cNvPr id="2" name="Date Placeholder 1"/>
          <p:cNvSpPr>
            <a:spLocks noGrp="1"/>
          </p:cNvSpPr>
          <p:nvPr>
            <p:ph type="dt" sz="half" idx="10"/>
          </p:nvPr>
        </p:nvSpPr>
        <p:spPr/>
        <p:txBody>
          <a:bodyPr/>
          <a:lstStyle/>
          <a:p>
            <a:fld id="{BB45C6A9-E72F-43BF-96C5-0BB7E67A3F53}" type="datetime1">
              <a:rPr lang="en-US" smtClean="0"/>
              <a:t>2/8/2022</a:t>
            </a:fld>
            <a:endParaRPr lang="en-US"/>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466"/>
            <a:ext cx="1447800" cy="776230"/>
          </a:xfrm>
          <a:prstGeom prst="rect">
            <a:avLst/>
          </a:prstGeom>
          <a:noFill/>
        </p:spPr>
      </p:pic>
    </p:spTree>
    <p:extLst>
      <p:ext uri="{BB962C8B-B14F-4D97-AF65-F5344CB8AC3E}">
        <p14:creationId xmlns:p14="http://schemas.microsoft.com/office/powerpoint/2010/main" val="39929943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rmAutofit fontScale="85000" lnSpcReduction="20000"/>
          </a:bodyPr>
          <a:lstStyle/>
          <a:p>
            <a:pPr marL="0" indent="0" algn="l">
              <a:buNone/>
            </a:pPr>
            <a:r>
              <a:rPr lang="en-US" sz="2800" b="0" i="0" dirty="0">
                <a:solidFill>
                  <a:srgbClr val="4D4D4D"/>
                </a:solidFill>
                <a:effectLst/>
              </a:rPr>
              <a:t>7.Discrete events and agent-based models are usually used for middle or low levels of abstraction</a:t>
            </a:r>
          </a:p>
          <a:p>
            <a:pPr marL="457200" indent="-457200" algn="l">
              <a:buAutoNum type="alphaLcParenR"/>
            </a:pPr>
            <a:r>
              <a:rPr lang="en-US" sz="2800" b="1" dirty="0">
                <a:solidFill>
                  <a:srgbClr val="4D4D4D"/>
                </a:solidFill>
              </a:rPr>
              <a:t>True </a:t>
            </a:r>
          </a:p>
          <a:p>
            <a:pPr marL="457200" indent="-457200" algn="l">
              <a:buAutoNum type="alphaLcParenR"/>
            </a:pPr>
            <a:r>
              <a:rPr lang="en-US" sz="2800" b="0" i="0" dirty="0">
                <a:solidFill>
                  <a:srgbClr val="4D4D4D"/>
                </a:solidFill>
                <a:effectLst/>
              </a:rPr>
              <a:t>False</a:t>
            </a:r>
          </a:p>
          <a:p>
            <a:pPr marL="457200" indent="-457200" algn="just">
              <a:buNone/>
            </a:pPr>
            <a:endParaRPr lang="en-US" sz="2000" dirty="0">
              <a:latin typeface="Times New Roman" pitchFamily="18" charset="0"/>
              <a:cs typeface="Times New Roman" pitchFamily="18" charset="0"/>
            </a:endParaRPr>
          </a:p>
          <a:p>
            <a:pPr marL="0" indent="0" algn="just">
              <a:buNone/>
            </a:pPr>
            <a:r>
              <a:rPr lang="en-US" sz="2800" b="0" i="0" dirty="0">
                <a:solidFill>
                  <a:srgbClr val="4D4D4D"/>
                </a:solidFill>
                <a:effectLst/>
              </a:rPr>
              <a:t>8. How does blind search differ from optimization</a:t>
            </a:r>
          </a:p>
          <a:p>
            <a:pPr marL="514350" indent="-514350" algn="just">
              <a:buAutoNum type="alphaLcParenR"/>
            </a:pPr>
            <a:r>
              <a:rPr lang="en-US" sz="2800" b="0" i="0" dirty="0">
                <a:solidFill>
                  <a:srgbClr val="444444"/>
                </a:solidFill>
                <a:effectLst/>
              </a:rPr>
              <a:t>Blind search cannot result in optimal solutions whereas optimization methods </a:t>
            </a:r>
          </a:p>
          <a:p>
            <a:pPr marL="514350" indent="-514350" algn="just">
              <a:buAutoNum type="alphaLcParenR"/>
            </a:pPr>
            <a:r>
              <a:rPr lang="en-US" sz="2800" b="0" i="0" dirty="0">
                <a:solidFill>
                  <a:srgbClr val="444444"/>
                </a:solidFill>
                <a:effectLst/>
              </a:rPr>
              <a:t>Blind search represents a guided approach while optimization is unguided</a:t>
            </a:r>
          </a:p>
          <a:p>
            <a:pPr marL="514350" indent="-514350" algn="just">
              <a:buAutoNum type="alphaLcParenR"/>
            </a:pPr>
            <a:r>
              <a:rPr lang="en-US" sz="2800" b="0" i="0" dirty="0">
                <a:solidFill>
                  <a:srgbClr val="444444"/>
                </a:solidFill>
                <a:effectLst/>
              </a:rPr>
              <a:t>Blind search usually does not conclude in one step like some optimization methods</a:t>
            </a:r>
            <a:endParaRPr lang="en-US" sz="2800" dirty="0">
              <a:solidFill>
                <a:srgbClr val="666666"/>
              </a:solidFill>
            </a:endParaRPr>
          </a:p>
          <a:p>
            <a:pPr marL="514350" indent="-514350" algn="just">
              <a:buAutoNum type="alphaLcParenR"/>
            </a:pPr>
            <a:r>
              <a:rPr lang="en-US" sz="2800" b="0" i="0" dirty="0">
                <a:solidFill>
                  <a:srgbClr val="444444"/>
                </a:solidFill>
                <a:effectLst/>
              </a:rPr>
              <a:t>Blind search is usually a more efficient problem solving approach than optimization</a:t>
            </a:r>
          </a:p>
          <a:p>
            <a:pPr marL="457200" indent="-457200" algn="just">
              <a:buFont typeface="+mj-lt"/>
              <a:buAutoNum type="alphaLcParenR"/>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6798DFE-EE27-4F4A-A391-67441FAC3DC3}" type="datetime1">
              <a:rPr lang="en-US" smtClean="0"/>
              <a:t>2/8/2022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itchFamily="18" charset="0"/>
                <a:cs typeface="Times New Roman" pitchFamily="18" charset="0"/>
              </a:rPr>
              <a:t>Daily Quiz</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4"/>
          <p:cNvSpPr txBox="1">
            <a:spLocks noGrp="1"/>
          </p:cNvSpPr>
          <p:nvPr>
            <p:ph type="ftr" sz="quarter" idx="11"/>
          </p:nvPr>
        </p:nvSpPr>
        <p:spPr>
          <a:xfrm>
            <a:off x="1828800" y="6400800"/>
            <a:ext cx="5715000" cy="32067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unit-5</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50073602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81986"/>
          </a:xfrm>
        </p:spPr>
        <p:txBody>
          <a:bodyPr>
            <a:normAutofit fontScale="85000" lnSpcReduction="20000"/>
          </a:bodyPr>
          <a:lstStyle/>
          <a:p>
            <a:pPr marL="0" indent="0" algn="just">
              <a:buNone/>
            </a:pPr>
            <a:r>
              <a:rPr lang="en-US" sz="2800" b="0" i="0" dirty="0">
                <a:solidFill>
                  <a:srgbClr val="4D4D4D"/>
                </a:solidFill>
                <a:effectLst/>
              </a:rPr>
              <a:t>9. Which approach is most suited to complex problems with significant uncertainty, a need for experimentation, and time compression? </a:t>
            </a:r>
          </a:p>
          <a:p>
            <a:pPr marL="514350" indent="-514350" algn="just">
              <a:buFont typeface="+mj-lt"/>
              <a:buAutoNum type="alphaLcParenR"/>
            </a:pPr>
            <a:r>
              <a:rPr lang="en-US" sz="2800" b="0" i="0" dirty="0">
                <a:solidFill>
                  <a:srgbClr val="444444"/>
                </a:solidFill>
                <a:effectLst/>
              </a:rPr>
              <a:t>Simulation</a:t>
            </a:r>
          </a:p>
          <a:p>
            <a:pPr marL="514350" indent="-514350" algn="just">
              <a:buFont typeface="+mj-lt"/>
              <a:buAutoNum type="alphaLcParenR"/>
            </a:pPr>
            <a:r>
              <a:rPr lang="en-US" sz="2800" b="0" i="0" dirty="0">
                <a:solidFill>
                  <a:srgbClr val="444444"/>
                </a:solidFill>
                <a:effectLst/>
              </a:rPr>
              <a:t>Optimization</a:t>
            </a:r>
          </a:p>
          <a:p>
            <a:pPr marL="514350" indent="-514350" algn="just">
              <a:buFont typeface="+mj-lt"/>
              <a:buAutoNum type="alphaLcParenR"/>
            </a:pPr>
            <a:r>
              <a:rPr lang="en-US" sz="2800" b="0" i="0" dirty="0">
                <a:solidFill>
                  <a:srgbClr val="444444"/>
                </a:solidFill>
                <a:effectLst/>
              </a:rPr>
              <a:t>human intuition</a:t>
            </a:r>
          </a:p>
          <a:p>
            <a:pPr marL="514350" indent="-514350" algn="just">
              <a:buFont typeface="+mj-lt"/>
              <a:buAutoNum type="alphaLcParenR"/>
            </a:pPr>
            <a:r>
              <a:rPr lang="en-US" sz="2800" b="0" i="0" dirty="0">
                <a:solidFill>
                  <a:srgbClr val="444444"/>
                </a:solidFill>
                <a:effectLst/>
              </a:rPr>
              <a:t>genetic algorithms</a:t>
            </a:r>
          </a:p>
          <a:p>
            <a:pPr marL="0" indent="0" algn="just">
              <a:buNone/>
            </a:pPr>
            <a:endParaRPr lang="en-US" sz="2800" b="0" i="0" dirty="0">
              <a:solidFill>
                <a:srgbClr val="444444"/>
              </a:solidFill>
              <a:effectLst/>
            </a:endParaRPr>
          </a:p>
          <a:p>
            <a:pPr marL="0" indent="0" algn="just">
              <a:buNone/>
            </a:pPr>
            <a:r>
              <a:rPr lang="en-US" sz="2800" b="0" i="0" dirty="0">
                <a:solidFill>
                  <a:srgbClr val="4D4D4D"/>
                </a:solidFill>
                <a:effectLst/>
              </a:rPr>
              <a:t>10. In which stage of the simulation methodology do you determine the variables and gather data</a:t>
            </a:r>
          </a:p>
          <a:p>
            <a:pPr marL="514350" indent="-514350" algn="just">
              <a:buFont typeface="+mj-lt"/>
              <a:buAutoNum type="alphaLcParenR"/>
            </a:pPr>
            <a:r>
              <a:rPr lang="en-US" sz="2800" b="0" i="0" dirty="0">
                <a:solidFill>
                  <a:srgbClr val="444444"/>
                </a:solidFill>
                <a:effectLst/>
              </a:rPr>
              <a:t>Defining the problem</a:t>
            </a:r>
          </a:p>
          <a:p>
            <a:pPr marL="514350" indent="-514350" algn="just">
              <a:buFont typeface="+mj-lt"/>
              <a:buAutoNum type="alphaLcParenR"/>
            </a:pPr>
            <a:r>
              <a:rPr lang="en-US" sz="2800" b="0" i="0" dirty="0">
                <a:solidFill>
                  <a:srgbClr val="444444"/>
                </a:solidFill>
                <a:effectLst/>
              </a:rPr>
              <a:t>constructing the simulation model</a:t>
            </a:r>
          </a:p>
          <a:p>
            <a:pPr marL="514350" indent="-514350" algn="just">
              <a:buFont typeface="+mj-lt"/>
              <a:buAutoNum type="alphaLcParenR"/>
            </a:pPr>
            <a:r>
              <a:rPr lang="en-US" sz="2800" b="0" i="0" dirty="0">
                <a:solidFill>
                  <a:srgbClr val="444444"/>
                </a:solidFill>
                <a:effectLst/>
              </a:rPr>
              <a:t>testing and validating the model</a:t>
            </a:r>
          </a:p>
          <a:p>
            <a:pPr marL="514350" indent="-514350" algn="just">
              <a:buFont typeface="+mj-lt"/>
              <a:buAutoNum type="alphaLcParenR"/>
            </a:pPr>
            <a:r>
              <a:rPr lang="en-US" sz="2800" b="0" i="0" dirty="0">
                <a:solidFill>
                  <a:srgbClr val="444444"/>
                </a:solidFill>
                <a:effectLst/>
              </a:rPr>
              <a:t>designing the experiment</a:t>
            </a:r>
          </a:p>
          <a:p>
            <a:pPr marL="457200" indent="-45720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A711606-CDC8-436A-B815-C383B22EF759}" type="datetime1">
              <a:rPr lang="en-US" smtClean="0"/>
              <a:t>2/8/2022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itchFamily="18" charset="0"/>
                <a:cs typeface="Times New Roman" pitchFamily="18" charset="0"/>
              </a:rPr>
              <a:t>Daily Quiz</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4"/>
          <p:cNvSpPr txBox="1">
            <a:spLocks noGrp="1"/>
          </p:cNvSpPr>
          <p:nvPr>
            <p:ph type="ftr" sz="quarter" idx="11"/>
          </p:nvPr>
        </p:nvSpPr>
        <p:spPr>
          <a:xfrm>
            <a:off x="1828800" y="6400800"/>
            <a:ext cx="5715000" cy="32067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unit-5</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6411345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endParaRPr lang="en-US" sz="3800" dirty="0">
              <a:latin typeface="Times New Roman" pitchFamily="18" charset="0"/>
              <a:cs typeface="Times New Roman" pitchFamily="18" charset="0"/>
            </a:endParaRPr>
          </a:p>
          <a:p>
            <a:pPr>
              <a:buNone/>
            </a:pPr>
            <a:endParaRPr lang="en-US" dirty="0"/>
          </a:p>
        </p:txBody>
      </p:sp>
      <p:sp>
        <p:nvSpPr>
          <p:cNvPr id="4" name="Date Placeholder 3"/>
          <p:cNvSpPr>
            <a:spLocks noGrp="1"/>
          </p:cNvSpPr>
          <p:nvPr>
            <p:ph type="dt" sz="half" idx="10"/>
          </p:nvPr>
        </p:nvSpPr>
        <p:spPr/>
        <p:txBody>
          <a:bodyPr/>
          <a:lstStyle/>
          <a:p>
            <a:fld id="{D97E923C-268C-4BDE-94EC-4037295E185F}" type="datetime1">
              <a:rPr lang="en-US" smtClean="0"/>
              <a:t>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Alisha Sikri                 ACSML0401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b="1" dirty="0">
                <a:latin typeface="Times New Roman" pitchFamily="18" charset="0"/>
                <a:cs typeface="Times New Roman" pitchFamily="18" charset="0"/>
              </a:rPr>
              <a:t>Weekly Assignment</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28" name="Rectangle 4"/>
          <p:cNvSpPr>
            <a:spLocks noChangeArrowheads="1"/>
          </p:cNvSpPr>
          <p:nvPr/>
        </p:nvSpPr>
        <p:spPr bwMode="auto">
          <a:xfrm>
            <a:off x="529046" y="1047600"/>
            <a:ext cx="8077200" cy="1692771"/>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lvl="0" eaLnBrk="0" fontAlgn="base" hangingPunct="0">
              <a:spcBef>
                <a:spcPct val="0"/>
              </a:spcBef>
              <a:spcAft>
                <a:spcPct val="0"/>
              </a:spcAft>
              <a:buFontTx/>
              <a:buAutoNum type="arabicPeriod"/>
            </a:pPr>
            <a:r>
              <a:rPr lang="en-US" sz="2000" dirty="0">
                <a:latin typeface="Times New Roman" pitchFamily="18" charset="0"/>
                <a:ea typeface="Calibri" pitchFamily="34" charset="0"/>
                <a:cs typeface="Times New Roman" pitchFamily="18" charset="0"/>
              </a:rPr>
              <a:t>Explain Q learning algorithm assuming deterministic rewards   </a:t>
            </a:r>
            <a:r>
              <a:rPr lang="en-US" sz="2000" dirty="0" err="1">
                <a:latin typeface="Times New Roman" pitchFamily="18" charset="0"/>
                <a:ea typeface="Calibri" pitchFamily="34" charset="0"/>
                <a:cs typeface="Times New Roman" pitchFamily="18" charset="0"/>
              </a:rPr>
              <a:t>andaction</a:t>
            </a:r>
            <a:r>
              <a:rPr kumimoji="0" lang="en-US" sz="2000" b="0" i="0" u="none" strike="noStrike" cap="none" normalizeH="0" baseline="0" dirty="0">
                <a:ln>
                  <a:noFill/>
                </a:ln>
                <a:effectLst/>
                <a:latin typeface="Times New Roman" pitchFamily="18" charset="0"/>
                <a:ea typeface="Calibri" pitchFamily="34" charset="0"/>
                <a:cs typeface="Times New Roman" pitchFamily="18" charset="0"/>
              </a:rPr>
              <a:t>   </a:t>
            </a:r>
          </a:p>
          <a:p>
            <a:pPr lvl="0" eaLnBrk="0" fontAlgn="base" hangingPunct="0">
              <a:lnSpc>
                <a:spcPct val="150000"/>
              </a:lnSpc>
              <a:spcBef>
                <a:spcPct val="0"/>
              </a:spcBef>
              <a:spcAft>
                <a:spcPct val="0"/>
              </a:spcAft>
              <a:buFontTx/>
              <a:buAutoNum type="arabicPeriod"/>
            </a:pPr>
            <a:r>
              <a:rPr lang="en-US" sz="2000" dirty="0">
                <a:latin typeface="Times New Roman" pitchFamily="18" charset="0"/>
                <a:ea typeface="Calibri" pitchFamily="34" charset="0"/>
                <a:cs typeface="Times New Roman" pitchFamily="18" charset="0"/>
              </a:rPr>
              <a:t> Describe Reduced Error Pruning </a:t>
            </a:r>
          </a:p>
          <a:p>
            <a:pPr lvl="0" eaLnBrk="0" fontAlgn="base" hangingPunct="0">
              <a:lnSpc>
                <a:spcPct val="150000"/>
              </a:lnSpc>
              <a:spcBef>
                <a:spcPct val="0"/>
              </a:spcBef>
              <a:spcAft>
                <a:spcPct val="0"/>
              </a:spcAft>
              <a:buFontTx/>
              <a:buAutoNum type="arabicPeriod"/>
            </a:pPr>
            <a:r>
              <a:rPr lang="en-US" sz="2000" dirty="0">
                <a:latin typeface="Times New Roman" pitchFamily="18" charset="0"/>
                <a:ea typeface="Calibri" pitchFamily="34" charset="0"/>
                <a:cs typeface="Times New Roman" pitchFamily="18" charset="0"/>
              </a:rPr>
              <a:t> What is Rule Post Pruning </a:t>
            </a:r>
          </a:p>
          <a:p>
            <a:pPr lvl="0" eaLnBrk="0" fontAlgn="base" hangingPunct="0">
              <a:lnSpc>
                <a:spcPct val="150000"/>
              </a:lnSpc>
              <a:spcBef>
                <a:spcPct val="0"/>
              </a:spcBef>
              <a:spcAft>
                <a:spcPct val="0"/>
              </a:spcAft>
              <a:buFontTx/>
              <a:buAutoNum type="arabicPeriod"/>
            </a:pPr>
            <a:r>
              <a:rPr lang="en-US" sz="2000" dirty="0">
                <a:latin typeface="Times New Roman" pitchFamily="18" charset="0"/>
                <a:ea typeface="Calibri" pitchFamily="34" charset="0"/>
                <a:cs typeface="Times New Roman" pitchFamily="18" charset="0"/>
              </a:rPr>
              <a:t>What is Reinforcement Learning?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endParaRPr lang="en-US" sz="3800" dirty="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78040BD0-DAFF-42F6-A5DF-2EB0032A2249}" type="datetime1">
              <a:rPr lang="en-US" smtClean="0"/>
              <a:t>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Alisha Sikri                 ACSML0401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b="1" dirty="0">
                <a:latin typeface="Times New Roman" pitchFamily="18" charset="0"/>
                <a:cs typeface="Times New Roman" pitchFamily="18" charset="0"/>
              </a:rPr>
              <a:t>Weekly Assignment</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28" name="Rectangle 4"/>
          <p:cNvSpPr>
            <a:spLocks noChangeArrowheads="1"/>
          </p:cNvSpPr>
          <p:nvPr/>
        </p:nvSpPr>
        <p:spPr bwMode="auto">
          <a:xfrm>
            <a:off x="762000" y="1274364"/>
            <a:ext cx="8153400" cy="4462760"/>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indent="-342900" eaLnBrk="0" fontAlgn="base" hangingPunct="0">
              <a:lnSpc>
                <a:spcPct val="150000"/>
              </a:lnSpc>
              <a:spcBef>
                <a:spcPct val="0"/>
              </a:spcBef>
              <a:spcAft>
                <a:spcPct val="0"/>
              </a:spcAft>
            </a:pPr>
            <a:r>
              <a:rPr lang="en-US" sz="2000" dirty="0">
                <a:latin typeface="Times New Roman" pitchFamily="18" charset="0"/>
                <a:ea typeface="Calibri" pitchFamily="34" charset="0"/>
                <a:cs typeface="Times New Roman" pitchFamily="18" charset="0"/>
              </a:rPr>
              <a:t>5. Explain the Q function and Q Learning Algorithm.</a:t>
            </a:r>
          </a:p>
          <a:p>
            <a:pPr indent="-342900" eaLnBrk="0" fontAlgn="base" hangingPunct="0">
              <a:lnSpc>
                <a:spcPct val="150000"/>
              </a:lnSpc>
              <a:spcBef>
                <a:spcPct val="0"/>
              </a:spcBef>
              <a:spcAft>
                <a:spcPct val="0"/>
              </a:spcAft>
            </a:pPr>
            <a:r>
              <a:rPr lang="en-US" sz="2000" dirty="0">
                <a:latin typeface="Times New Roman" pitchFamily="18" charset="0"/>
                <a:ea typeface="Calibri" pitchFamily="34" charset="0"/>
                <a:cs typeface="Times New Roman" pitchFamily="18" charset="0"/>
              </a:rPr>
              <a:t>6. Explain FOIL algorithm</a:t>
            </a:r>
          </a:p>
          <a:p>
            <a:pPr indent="-342900" eaLnBrk="0" fontAlgn="base" hangingPunct="0">
              <a:lnSpc>
                <a:spcPct val="150000"/>
              </a:lnSpc>
              <a:spcBef>
                <a:spcPct val="0"/>
              </a:spcBef>
              <a:spcAft>
                <a:spcPct val="0"/>
              </a:spcAft>
            </a:pPr>
            <a:r>
              <a:rPr lang="en-US" sz="2000" dirty="0">
                <a:latin typeface="Times New Roman" pitchFamily="18" charset="0"/>
                <a:ea typeface="Calibri" pitchFamily="34" charset="0"/>
                <a:cs typeface="Times New Roman" pitchFamily="18" charset="0"/>
              </a:rPr>
              <a:t>7. Differentiate between FOIL &amp; Sequential Covering.</a:t>
            </a:r>
          </a:p>
          <a:p>
            <a:pPr indent="-342900" eaLnBrk="0" fontAlgn="base" hangingPunct="0">
              <a:lnSpc>
                <a:spcPct val="150000"/>
              </a:lnSpc>
              <a:spcBef>
                <a:spcPct val="0"/>
              </a:spcBef>
              <a:spcAft>
                <a:spcPct val="0"/>
              </a:spcAft>
            </a:pPr>
            <a:r>
              <a:rPr lang="en-US" sz="2000" dirty="0">
                <a:latin typeface="Times New Roman" pitchFamily="18" charset="0"/>
                <a:ea typeface="Calibri" pitchFamily="34" charset="0"/>
                <a:cs typeface="Times New Roman" pitchFamily="18" charset="0"/>
              </a:rPr>
              <a:t>8. Explain genetic algorithm</a:t>
            </a:r>
          </a:p>
          <a:p>
            <a:pPr indent="-342900" eaLnBrk="0" fontAlgn="base" hangingPunct="0">
              <a:lnSpc>
                <a:spcPct val="150000"/>
              </a:lnSpc>
              <a:spcBef>
                <a:spcPct val="0"/>
              </a:spcBef>
              <a:spcAft>
                <a:spcPct val="0"/>
              </a:spcAft>
            </a:pPr>
            <a:r>
              <a:rPr lang="en-US" sz="2000" dirty="0">
                <a:latin typeface="Times New Roman" pitchFamily="18" charset="0"/>
                <a:ea typeface="Calibri" pitchFamily="34" charset="0"/>
                <a:cs typeface="Times New Roman" pitchFamily="18" charset="0"/>
              </a:rPr>
              <a:t>9. How do we represent GP for image classification.</a:t>
            </a:r>
          </a:p>
          <a:p>
            <a:pPr indent="-342900" eaLnBrk="0" fontAlgn="base" hangingPunct="0">
              <a:lnSpc>
                <a:spcPct val="150000"/>
              </a:lnSpc>
              <a:spcBef>
                <a:spcPct val="0"/>
              </a:spcBef>
              <a:spcAft>
                <a:spcPct val="0"/>
              </a:spcAft>
            </a:pPr>
            <a:r>
              <a:rPr lang="en-US" sz="2000" dirty="0">
                <a:latin typeface="Times New Roman" pitchFamily="18" charset="0"/>
                <a:ea typeface="Calibri" pitchFamily="34" charset="0"/>
                <a:cs typeface="Times New Roman" pitchFamily="18" charset="0"/>
              </a:rPr>
              <a:t>10. Define Genetic Programming.</a:t>
            </a:r>
          </a:p>
          <a:p>
            <a:pPr indent="-342900" eaLnBrk="0" fontAlgn="base" hangingPunct="0">
              <a:lnSpc>
                <a:spcPct val="150000"/>
              </a:lnSpc>
              <a:spcBef>
                <a:spcPct val="0"/>
              </a:spcBef>
              <a:spcAft>
                <a:spcPct val="0"/>
              </a:spcAft>
            </a:pPr>
            <a:r>
              <a:rPr lang="en-US" sz="2000" dirty="0">
                <a:latin typeface="Times New Roman" pitchFamily="18" charset="0"/>
                <a:ea typeface="Calibri" pitchFamily="34" charset="0"/>
                <a:cs typeface="Times New Roman" pitchFamily="18" charset="0"/>
              </a:rPr>
              <a:t>              </a:t>
            </a:r>
          </a:p>
          <a:p>
            <a:pPr indent="-342900" eaLnBrk="0" fontAlgn="base" hangingPunct="0">
              <a:spcBef>
                <a:spcPct val="0"/>
              </a:spcBef>
              <a:spcAft>
                <a:spcPct val="0"/>
              </a:spcAft>
              <a:buFontTx/>
              <a:buAutoNum type="arabicPeriod" startAt="6"/>
            </a:pPr>
            <a:endParaRPr lang="en-US" sz="2000" dirty="0">
              <a:latin typeface="Times New Roman" pitchFamily="18" charset="0"/>
              <a:ea typeface="Calibri" pitchFamily="34" charset="0"/>
              <a:cs typeface="Times New Roman" pitchFamily="18"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startAt="6"/>
              <a:tabLst/>
            </a:pPr>
            <a:endParaRPr lang="en-US" sz="1600" dirty="0">
              <a:latin typeface="Arial" pitchFamily="34" charset="0"/>
              <a:ea typeface="Calibri" pitchFamily="34" charset="0"/>
              <a:cs typeface="Arial" pitchFamily="34"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startAt="6"/>
              <a:tabLst/>
            </a:pPr>
            <a:endParaRPr kumimoji="0" lang="en-US" sz="2400" b="0" i="0" u="none" strike="noStrike" cap="none" normalizeH="0" baseline="0" dirty="0">
              <a:ln>
                <a:noFill/>
              </a:ln>
              <a:effectLst/>
              <a:latin typeface="Calibri" pitchFamily="34" charset="0"/>
              <a:ea typeface="Calibri" pitchFamily="34" charset="0"/>
              <a:cs typeface="Times New Roman" pitchFamily="18"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1"/>
            <a:ext cx="8229600" cy="4343400"/>
          </a:xfrm>
        </p:spPr>
        <p:txBody>
          <a:bodyPr>
            <a:noAutofit/>
          </a:bodyPr>
          <a:lstStyle/>
          <a:p>
            <a:pPr algn="just">
              <a:buNone/>
            </a:pPr>
            <a:r>
              <a:rPr lang="en-US" sz="2000" b="1" dirty="0">
                <a:latin typeface="Times New Roman" pitchFamily="18" charset="0"/>
                <a:cs typeface="Times New Roman" pitchFamily="18" charset="0"/>
              </a:rPr>
              <a:t>1. All of the following are suitable problems for genetic algorithms EXCEPT </a:t>
            </a:r>
          </a:p>
          <a:p>
            <a:pPr marL="514350" indent="-514350">
              <a:buFont typeface="+mj-lt"/>
              <a:buAutoNum type="alphaLcParenR"/>
            </a:pPr>
            <a:r>
              <a:rPr lang="en-US" sz="2000" dirty="0">
                <a:latin typeface="Times New Roman" pitchFamily="18" charset="0"/>
                <a:cs typeface="Times New Roman" pitchFamily="18" charset="0"/>
              </a:rPr>
              <a:t>dynamic process control</a:t>
            </a:r>
          </a:p>
          <a:p>
            <a:pPr marL="514350" indent="-514350">
              <a:buFont typeface="+mj-lt"/>
              <a:buAutoNum type="alphaLcParenR"/>
            </a:pPr>
            <a:r>
              <a:rPr lang="en-US" sz="2000" dirty="0">
                <a:latin typeface="Times New Roman" pitchFamily="18" charset="0"/>
                <a:cs typeface="Times New Roman" pitchFamily="18" charset="0"/>
              </a:rPr>
              <a:t>pattern recognition with complex patterns</a:t>
            </a:r>
          </a:p>
          <a:p>
            <a:pPr marL="514350" indent="-514350">
              <a:buFont typeface="+mj-lt"/>
              <a:buAutoNum type="alphaLcParenR"/>
            </a:pPr>
            <a:r>
              <a:rPr lang="en-US" sz="2000" dirty="0">
                <a:latin typeface="Times New Roman" pitchFamily="18" charset="0"/>
                <a:cs typeface="Times New Roman" pitchFamily="18" charset="0"/>
              </a:rPr>
              <a:t>simulation of biological models</a:t>
            </a:r>
          </a:p>
          <a:p>
            <a:pPr marL="514350" indent="-514350">
              <a:buFont typeface="+mj-lt"/>
              <a:buAutoNum type="alphaLcParenR"/>
            </a:pPr>
            <a:r>
              <a:rPr lang="en-US" sz="2000" dirty="0">
                <a:latin typeface="Times New Roman" pitchFamily="18" charset="0"/>
                <a:cs typeface="Times New Roman" pitchFamily="18" charset="0"/>
              </a:rPr>
              <a:t>simple optimization with few variables</a:t>
            </a:r>
          </a:p>
          <a:p>
            <a:pPr marL="514350" indent="-514350">
              <a:buNone/>
            </a:pPr>
            <a:endParaRPr lang="en-US" sz="2000" dirty="0">
              <a:latin typeface="Times New Roman" pitchFamily="18" charset="0"/>
              <a:cs typeface="Times New Roman" pitchFamily="18" charset="0"/>
            </a:endParaRPr>
          </a:p>
          <a:p>
            <a:pPr>
              <a:buNone/>
            </a:pPr>
            <a:r>
              <a:rPr lang="en-US" sz="2400" b="1" dirty="0">
                <a:latin typeface="Times New Roman" pitchFamily="18" charset="0"/>
                <a:cs typeface="Times New Roman" pitchFamily="18" charset="0"/>
              </a:rPr>
              <a:t>2. </a:t>
            </a:r>
            <a:r>
              <a:rPr lang="en-US" sz="2000" b="1" dirty="0">
                <a:latin typeface="Times New Roman" pitchFamily="18" charset="0"/>
                <a:cs typeface="Times New Roman" pitchFamily="18" charset="0"/>
              </a:rPr>
              <a:t>What kind of learning algorithm for "Facial identities or facial expressions"?</a:t>
            </a:r>
          </a:p>
          <a:p>
            <a:pPr marL="457200" indent="-457200" fontAlgn="t">
              <a:buFont typeface="+mj-lt"/>
              <a:buAutoNum type="alphaLcParenR"/>
            </a:pPr>
            <a:r>
              <a:rPr lang="en-US" sz="2000" dirty="0">
                <a:latin typeface="Times New Roman" pitchFamily="18" charset="0"/>
                <a:cs typeface="Times New Roman" pitchFamily="18" charset="0"/>
              </a:rPr>
              <a:t>Recognizing Anomalies</a:t>
            </a:r>
          </a:p>
          <a:p>
            <a:pPr marL="457200" indent="-457200" fontAlgn="t">
              <a:buFont typeface="+mj-lt"/>
              <a:buAutoNum type="alphaLcParenR"/>
            </a:pPr>
            <a:r>
              <a:rPr lang="en-US" sz="2000" dirty="0">
                <a:latin typeface="Times New Roman" pitchFamily="18" charset="0"/>
                <a:cs typeface="Times New Roman" pitchFamily="18" charset="0"/>
              </a:rPr>
              <a:t>Prediction</a:t>
            </a:r>
          </a:p>
          <a:p>
            <a:pPr marL="457200" indent="-457200" fontAlgn="t">
              <a:buFont typeface="+mj-lt"/>
              <a:buAutoNum type="alphaLcParenR"/>
            </a:pPr>
            <a:r>
              <a:rPr lang="en-US" sz="2000" dirty="0">
                <a:latin typeface="Times New Roman" pitchFamily="18" charset="0"/>
                <a:cs typeface="Times New Roman" pitchFamily="18" charset="0"/>
              </a:rPr>
              <a:t>Generating Patterns</a:t>
            </a:r>
          </a:p>
          <a:p>
            <a:pPr marL="457200" indent="-457200" fontAlgn="t">
              <a:buFont typeface="+mj-lt"/>
              <a:buAutoNum type="alphaLcParenR"/>
            </a:pPr>
            <a:r>
              <a:rPr lang="en-US" sz="2000" dirty="0">
                <a:latin typeface="Times New Roman" pitchFamily="18" charset="0"/>
                <a:cs typeface="Times New Roman" pitchFamily="18" charset="0"/>
              </a:rPr>
              <a:t>Recognition Patterns</a:t>
            </a:r>
          </a:p>
          <a:p>
            <a:pPr marL="457200" indent="-457200">
              <a:buAutoNum type="arabicPeriod"/>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59E113A-F05A-493A-B328-834312B2FE02}" type="datetime1">
              <a:rPr lang="en-US" smtClean="0"/>
              <a:t>2/8/2022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3200" b="1" dirty="0">
                <a:latin typeface="Times New Roman" pitchFamily="18" charset="0"/>
                <a:cs typeface="Times New Roman" pitchFamily="18" charset="0"/>
              </a:rPr>
              <a:t>MCQ 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209800" y="6324600"/>
            <a:ext cx="5181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unit-5</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1"/>
            <a:ext cx="8229600" cy="4343400"/>
          </a:xfrm>
        </p:spPr>
        <p:txBody>
          <a:bodyPr>
            <a:noAutofit/>
          </a:bodyPr>
          <a:lstStyle/>
          <a:p>
            <a:pPr>
              <a:buNone/>
            </a:pPr>
            <a:r>
              <a:rPr lang="en-US" sz="2200" dirty="0"/>
              <a:t>3.If a single system is used for packaging, there are increased chances of endogenous material being packed.</a:t>
            </a:r>
            <a:br>
              <a:rPr lang="en-US" sz="2200" dirty="0"/>
            </a:br>
            <a:r>
              <a:rPr lang="en-US" sz="2200" dirty="0"/>
              <a:t>a) </a:t>
            </a:r>
            <a:r>
              <a:rPr lang="en-US" sz="2200" b="1" dirty="0"/>
              <a:t>True</a:t>
            </a:r>
            <a:br>
              <a:rPr lang="en-US" sz="2200" dirty="0"/>
            </a:br>
            <a:r>
              <a:rPr lang="en-US" sz="2200" dirty="0"/>
              <a:t>b) False</a:t>
            </a:r>
          </a:p>
          <a:p>
            <a:pPr>
              <a:buNone/>
            </a:pPr>
            <a:r>
              <a:rPr lang="en-US" sz="2200" dirty="0"/>
              <a:t>4.Parameters that affect GA</a:t>
            </a:r>
            <a:br>
              <a:rPr lang="en-US" sz="2200" dirty="0"/>
            </a:br>
            <a:r>
              <a:rPr lang="en-US" sz="2200" dirty="0"/>
              <a:t>A: initial population</a:t>
            </a:r>
            <a:br>
              <a:rPr lang="en-US" sz="2200" dirty="0"/>
            </a:br>
            <a:r>
              <a:rPr lang="en-US" sz="2200" dirty="0"/>
              <a:t>B: selection process</a:t>
            </a:r>
            <a:br>
              <a:rPr lang="en-US" sz="2200" dirty="0"/>
            </a:br>
            <a:r>
              <a:rPr lang="en-US" sz="2200" dirty="0"/>
              <a:t>C: fitness function</a:t>
            </a:r>
            <a:br>
              <a:rPr lang="en-US" sz="2200" dirty="0"/>
            </a:br>
            <a:r>
              <a:rPr lang="en-US" sz="2200" dirty="0"/>
              <a:t>D: </a:t>
            </a:r>
            <a:r>
              <a:rPr lang="en-US" sz="2200" b="1" dirty="0"/>
              <a:t>all of these</a:t>
            </a:r>
          </a:p>
          <a:p>
            <a:pPr>
              <a:buNone/>
            </a:pPr>
            <a:r>
              <a:rPr lang="en-US" sz="2200" dirty="0"/>
              <a:t>5. Fitness function should be</a:t>
            </a:r>
          </a:p>
          <a:p>
            <a:pPr>
              <a:buNone/>
            </a:pPr>
            <a:r>
              <a:rPr lang="en-US" sz="2200" dirty="0"/>
              <a:t>A: maximum</a:t>
            </a:r>
          </a:p>
          <a:p>
            <a:pPr>
              <a:buNone/>
            </a:pPr>
            <a:r>
              <a:rPr lang="en-US" sz="2200" dirty="0"/>
              <a:t>B: </a:t>
            </a:r>
            <a:r>
              <a:rPr lang="en-US" sz="2200" b="1" dirty="0"/>
              <a:t>minimum</a:t>
            </a:r>
          </a:p>
          <a:p>
            <a:pPr>
              <a:buNone/>
            </a:pPr>
            <a:r>
              <a:rPr lang="en-US" sz="2200" dirty="0"/>
              <a:t>C: intermediate</a:t>
            </a:r>
          </a:p>
          <a:p>
            <a:pPr>
              <a:buNone/>
            </a:pPr>
            <a:r>
              <a:rPr lang="en-US" sz="2200" dirty="0"/>
              <a:t>D: </a:t>
            </a:r>
            <a:r>
              <a:rPr lang="en-US" sz="2200" dirty="0" err="1"/>
              <a:t>noneof</a:t>
            </a:r>
            <a:r>
              <a:rPr lang="en-US" sz="2200" dirty="0"/>
              <a:t> these</a:t>
            </a:r>
          </a:p>
        </p:txBody>
      </p:sp>
      <p:sp>
        <p:nvSpPr>
          <p:cNvPr id="4" name="Date Placeholder 3"/>
          <p:cNvSpPr>
            <a:spLocks noGrp="1"/>
          </p:cNvSpPr>
          <p:nvPr>
            <p:ph type="dt" sz="half" idx="10"/>
          </p:nvPr>
        </p:nvSpPr>
        <p:spPr/>
        <p:txBody>
          <a:bodyPr/>
          <a:lstStyle/>
          <a:p>
            <a:fld id="{36127CF5-03EC-479C-860F-7FE625FEE6F6}" type="datetime1">
              <a:rPr lang="en-US" smtClean="0"/>
              <a:t>2/8/2022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3200" b="1" dirty="0">
                <a:latin typeface="Times New Roman" pitchFamily="18" charset="0"/>
                <a:cs typeface="Times New Roman" pitchFamily="18" charset="0"/>
              </a:rPr>
              <a:t>MCQ 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209800" y="6324600"/>
            <a:ext cx="5181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unit-5</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4584305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400" dirty="0">
                <a:latin typeface="Times New Roman" pitchFamily="18" charset="0"/>
                <a:cs typeface="Times New Roman" pitchFamily="18" charset="0"/>
              </a:rPr>
              <a:t>Explain how genetic algorithms are influenced by knowledge based techniques. Also discuss the how Genetic Algorithm is different from traditional algorithms?</a:t>
            </a:r>
          </a:p>
          <a:p>
            <a:r>
              <a:rPr lang="en-US" sz="2400" dirty="0">
                <a:latin typeface="Times New Roman" pitchFamily="18" charset="0"/>
                <a:cs typeface="Times New Roman" pitchFamily="18" charset="0"/>
              </a:rPr>
              <a:t>Explain Q Learning.</a:t>
            </a:r>
          </a:p>
          <a:p>
            <a:r>
              <a:rPr lang="en-US" sz="2400" dirty="0">
                <a:latin typeface="Times New Roman" pitchFamily="18" charset="0"/>
                <a:cs typeface="Times New Roman" pitchFamily="18" charset="0"/>
              </a:rPr>
              <a:t>Explain the role of genetic algorithm in knowledge based technique.</a:t>
            </a:r>
          </a:p>
          <a:p>
            <a:r>
              <a:rPr lang="en-US" sz="2400" dirty="0">
                <a:latin typeface="Times New Roman" pitchFamily="18" charset="0"/>
                <a:cs typeface="Times New Roman" pitchFamily="18" charset="0"/>
              </a:rPr>
              <a:t>Differentiate between Genetic algorithm &amp; traditional algorithm with suitable example.</a:t>
            </a:r>
          </a:p>
        </p:txBody>
      </p:sp>
      <p:sp>
        <p:nvSpPr>
          <p:cNvPr id="4" name="Date Placeholder 3"/>
          <p:cNvSpPr>
            <a:spLocks noGrp="1"/>
          </p:cNvSpPr>
          <p:nvPr>
            <p:ph type="dt" sz="half" idx="10"/>
          </p:nvPr>
        </p:nvSpPr>
        <p:spPr/>
        <p:txBody>
          <a:bodyPr/>
          <a:lstStyle/>
          <a:p>
            <a:fld id="{2C7187A3-0F38-4B8D-8EF8-217EDE671032}"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Expected Questions for University Exam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unit-5</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46A88F-749A-4110-9BFE-BA1E7FD52A5A}"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indent="0" algn="ctr" fontAlgn="auto">
              <a:lnSpc>
                <a:spcPct val="100000"/>
              </a:lnSpc>
              <a:spcBef>
                <a:spcPct val="0"/>
              </a:spcBef>
              <a:spcAft>
                <a:spcPts val="0"/>
              </a:spcAft>
              <a:buClrTx/>
              <a:buSzTx/>
              <a:buFontTx/>
              <a:buNone/>
              <a:tabLst/>
              <a:defRPr/>
            </a:pPr>
            <a:r>
              <a:rPr lang="en-US" sz="3200" b="1" dirty="0">
                <a:latin typeface="Times New Roman" pitchFamily="18" charset="0"/>
                <a:cs typeface="Times New Roman" pitchFamily="18" charset="0"/>
              </a:rPr>
              <a:t>Summary</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unit-5</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Rectangle 9"/>
          <p:cNvSpPr/>
          <p:nvPr/>
        </p:nvSpPr>
        <p:spPr>
          <a:xfrm>
            <a:off x="533400" y="1066801"/>
            <a:ext cx="8077200" cy="4893647"/>
          </a:xfrm>
          <a:prstGeom prst="rect">
            <a:avLst/>
          </a:prstGeom>
        </p:spPr>
        <p:txBody>
          <a:bodyPr wrap="square">
            <a:spAutoFit/>
          </a:bodyPr>
          <a:lstStyle/>
          <a:p>
            <a:r>
              <a:rPr lang="en-US" sz="2400" b="1" dirty="0">
                <a:latin typeface="Times New Roman" pitchFamily="18" charset="0"/>
                <a:cs typeface="Times New Roman" pitchFamily="18" charset="0"/>
              </a:rPr>
              <a:t>FOIL extension of CN2</a:t>
            </a:r>
          </a:p>
          <a:p>
            <a:pPr algn="just">
              <a:lnSpc>
                <a:spcPct val="150000"/>
              </a:lnSpc>
            </a:pPr>
            <a:r>
              <a:rPr lang="en-US" sz="2400" dirty="0">
                <a:latin typeface="Times New Roman" pitchFamily="18" charset="0"/>
                <a:cs typeface="Times New Roman" pitchFamily="18" charset="0"/>
              </a:rPr>
              <a:t>• General-to-</a:t>
            </a:r>
            <a:r>
              <a:rPr lang="en-US" sz="2400" dirty="0" err="1">
                <a:latin typeface="Times New Roman" pitchFamily="18" charset="0"/>
                <a:cs typeface="Times New Roman" pitchFamily="18" charset="0"/>
              </a:rPr>
              <a:t>speciﬁc</a:t>
            </a:r>
            <a:r>
              <a:rPr lang="en-US" sz="2400" dirty="0">
                <a:latin typeface="Times New Roman" pitchFamily="18" charset="0"/>
                <a:cs typeface="Times New Roman" pitchFamily="18" charset="0"/>
              </a:rPr>
              <a:t> search adding new literals</a:t>
            </a:r>
          </a:p>
          <a:p>
            <a:pPr algn="just">
              <a:lnSpc>
                <a:spcPct val="150000"/>
              </a:lnSpc>
            </a:pPr>
            <a:r>
              <a:rPr lang="en-US" sz="2400" dirty="0">
                <a:latin typeface="Times New Roman" pitchFamily="18" charset="0"/>
                <a:cs typeface="Times New Roman" pitchFamily="18" charset="0"/>
              </a:rPr>
              <a:t>• Literals may introduce new variables</a:t>
            </a:r>
          </a:p>
          <a:p>
            <a:pPr algn="just">
              <a:lnSpc>
                <a:spcPct val="150000"/>
              </a:lnSpc>
            </a:pPr>
            <a:r>
              <a:rPr lang="en-US" sz="2400" dirty="0">
                <a:latin typeface="Times New Roman" pitchFamily="18" charset="0"/>
                <a:cs typeface="Times New Roman" pitchFamily="18" charset="0"/>
              </a:rPr>
              <a:t>• Foil-Gains used as evaluation function</a:t>
            </a:r>
          </a:p>
          <a:p>
            <a:pPr algn="just">
              <a:lnSpc>
                <a:spcPct val="150000"/>
              </a:lnSpc>
            </a:pPr>
            <a:r>
              <a:rPr lang="en-US" sz="2400" dirty="0">
                <a:latin typeface="Times New Roman" pitchFamily="18" charset="0"/>
                <a:cs typeface="Times New Roman" pitchFamily="18" charset="0"/>
              </a:rPr>
              <a:t>• FOIL has been shown to successfully learn recursive rule sets</a:t>
            </a:r>
          </a:p>
          <a:p>
            <a:pPr algn="just">
              <a:lnSpc>
                <a:spcPct val="150000"/>
              </a:lnSpc>
            </a:pPr>
            <a:r>
              <a:rPr lang="en-US" sz="2400" dirty="0">
                <a:latin typeface="Times New Roman" pitchFamily="18" charset="0"/>
                <a:cs typeface="Times New Roman" pitchFamily="18" charset="0"/>
              </a:rPr>
              <a:t>• To handle noisy data, some tradeoff between accuracy, coverage, and complexity tells it when to stop adding new literals</a:t>
            </a:r>
          </a:p>
          <a:p>
            <a:pPr algn="just">
              <a:lnSpc>
                <a:spcPct val="150000"/>
              </a:lnSpc>
            </a:pPr>
            <a:r>
              <a:rPr lang="en-US" sz="2400" dirty="0">
                <a:latin typeface="Times New Roman" pitchFamily="18" charset="0"/>
                <a:cs typeface="Times New Roman" pitchFamily="18" charset="0"/>
              </a:rPr>
              <a:t>• FOIL also performs post-pruning</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FFEAAD-5B58-40EC-AF01-A1D82B7F12FE}"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Old Question Papers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unit-5</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p:cNvPicPr>
            <a:picLocks noChangeAspect="1"/>
          </p:cNvPicPr>
          <p:nvPr/>
        </p:nvPicPr>
        <p:blipFill>
          <a:blip r:embed="rId3"/>
          <a:stretch>
            <a:fillRect/>
          </a:stretch>
        </p:blipFill>
        <p:spPr>
          <a:xfrm>
            <a:off x="533400" y="962297"/>
            <a:ext cx="6477000" cy="5371089"/>
          </a:xfrm>
          <a:prstGeom prst="rect">
            <a:avLst/>
          </a:prstGeom>
        </p:spPr>
      </p:pic>
    </p:spTree>
    <p:extLst>
      <p:ext uri="{BB962C8B-B14F-4D97-AF65-F5344CB8AC3E}">
        <p14:creationId xmlns:p14="http://schemas.microsoft.com/office/powerpoint/2010/main" val="409365271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12963FD-2266-4C68-BF46-CA6509338D5A}" type="datetime1">
              <a:rPr lang="en-US" smtClean="0"/>
              <a:t>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3200" b="1" dirty="0">
                <a:latin typeface="Times New Roman" pitchFamily="18" charset="0"/>
                <a:cs typeface="Times New Roman" pitchFamily="18" charset="0"/>
              </a:rPr>
              <a:t>Old Question Papers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Alisha Sikri                 ACSML0401                                    unit-5</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9" name="Picture 8"/>
          <p:cNvPicPr>
            <a:picLocks noChangeAspect="1"/>
          </p:cNvPicPr>
          <p:nvPr/>
        </p:nvPicPr>
        <p:blipFill>
          <a:blip r:embed="rId3"/>
          <a:stretch>
            <a:fillRect/>
          </a:stretch>
        </p:blipFill>
        <p:spPr>
          <a:xfrm>
            <a:off x="914399" y="914400"/>
            <a:ext cx="7588201" cy="1929391"/>
          </a:xfrm>
          <a:prstGeom prst="rect">
            <a:avLst/>
          </a:prstGeom>
        </p:spPr>
      </p:pic>
      <p:pic>
        <p:nvPicPr>
          <p:cNvPr id="11" name="Picture 10"/>
          <p:cNvPicPr>
            <a:picLocks noChangeAspect="1"/>
          </p:cNvPicPr>
          <p:nvPr/>
        </p:nvPicPr>
        <p:blipFill>
          <a:blip r:embed="rId4"/>
          <a:stretch>
            <a:fillRect/>
          </a:stretch>
        </p:blipFill>
        <p:spPr>
          <a:xfrm>
            <a:off x="914399" y="1686160"/>
            <a:ext cx="7588201" cy="4456622"/>
          </a:xfrm>
          <a:prstGeom prst="rect">
            <a:avLst/>
          </a:prstGeom>
        </p:spPr>
      </p:pic>
    </p:spTree>
    <p:extLst>
      <p:ext uri="{BB962C8B-B14F-4D97-AF65-F5344CB8AC3E}">
        <p14:creationId xmlns:p14="http://schemas.microsoft.com/office/powerpoint/2010/main" val="1533007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1933</TotalTime>
  <Words>7547</Words>
  <Application>Microsoft Office PowerPoint</Application>
  <PresentationFormat>On-screen Show (4:3)</PresentationFormat>
  <Paragraphs>1176</Paragraphs>
  <Slides>107</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107</vt:i4>
      </vt:variant>
    </vt:vector>
  </HeadingPairs>
  <TitlesOfParts>
    <vt:vector size="117" baseType="lpstr">
      <vt:lpstr>Arial</vt:lpstr>
      <vt:lpstr>Calibri</vt:lpstr>
      <vt:lpstr>charter</vt:lpstr>
      <vt:lpstr>Courier New</vt:lpstr>
      <vt:lpstr>erdana</vt:lpstr>
      <vt:lpstr>inter-regular</vt:lpstr>
      <vt:lpstr>Times New Roman</vt:lpstr>
      <vt:lpstr>Tinos</vt:lpstr>
      <vt:lpstr>Wingdings</vt:lpstr>
      <vt:lpstr>Office Theme</vt:lpstr>
      <vt:lpstr>Noida Institute of Engineering and Technology, Greater Noida</vt:lpstr>
      <vt:lpstr> Faculty Profile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Robert Downey Jr</dc:creator>
  <cp:lastModifiedBy>Alisha Sikri</cp:lastModifiedBy>
  <cp:revision>272</cp:revision>
  <dcterms:created xsi:type="dcterms:W3CDTF">2020-05-07T16:49:56Z</dcterms:created>
  <dcterms:modified xsi:type="dcterms:W3CDTF">2022-02-08T05:41:48Z</dcterms:modified>
</cp:coreProperties>
</file>