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0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2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4F1A1-3389-4843-A9F3-1576E5AEAC3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7DB1-A6F2-4CE5-9AFA-99205CEE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Alpha_Beta</a:t>
            </a:r>
            <a:r>
              <a:rPr lang="en-US" b="1" dirty="0" smtClean="0"/>
              <a:t> Pruning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1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" y="2029739"/>
            <a:ext cx="11926389" cy="22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3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15" y="1502229"/>
            <a:ext cx="11895875" cy="34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7" y="1449977"/>
            <a:ext cx="12160653" cy="34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4" y="2812869"/>
            <a:ext cx="12161136" cy="152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Alpha_Beta Pruning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Alpha_Beta Pruning</dc:title>
  <dc:creator>Windows User</dc:creator>
  <cp:lastModifiedBy>Windows User</cp:lastModifiedBy>
  <cp:revision>1</cp:revision>
  <dcterms:created xsi:type="dcterms:W3CDTF">2021-10-08T04:05:50Z</dcterms:created>
  <dcterms:modified xsi:type="dcterms:W3CDTF">2021-10-08T04:06:02Z</dcterms:modified>
</cp:coreProperties>
</file>