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jp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8"/>
  </p:notesMasterIdLst>
  <p:sldIdLst>
    <p:sldId id="441" r:id="rId3"/>
    <p:sldId id="443" r:id="rId4"/>
    <p:sldId id="445" r:id="rId5"/>
    <p:sldId id="446" r:id="rId6"/>
    <p:sldId id="447" r:id="rId7"/>
    <p:sldId id="448" r:id="rId8"/>
    <p:sldId id="449" r:id="rId9"/>
    <p:sldId id="258" r:id="rId10"/>
    <p:sldId id="450"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272" r:id="rId25"/>
    <p:sldId id="415" r:id="rId26"/>
    <p:sldId id="343" r:id="rId27"/>
    <p:sldId id="344" r:id="rId28"/>
    <p:sldId id="345" r:id="rId29"/>
    <p:sldId id="346" r:id="rId30"/>
    <p:sldId id="347" r:id="rId31"/>
    <p:sldId id="348" r:id="rId32"/>
    <p:sldId id="349" r:id="rId33"/>
    <p:sldId id="350" r:id="rId34"/>
    <p:sldId id="465" r:id="rId35"/>
    <p:sldId id="466" r:id="rId36"/>
    <p:sldId id="467" r:id="rId37"/>
    <p:sldId id="469" r:id="rId38"/>
    <p:sldId id="470" r:id="rId39"/>
    <p:sldId id="471" r:id="rId40"/>
    <p:sldId id="472" r:id="rId41"/>
    <p:sldId id="386" r:id="rId42"/>
    <p:sldId id="387" r:id="rId43"/>
    <p:sldId id="388" r:id="rId44"/>
    <p:sldId id="389"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Singh" initials="VS" lastIdx="1" clrIdx="0">
    <p:extLst>
      <p:ext uri="{19B8F6BF-5375-455C-9EA6-DF929625EA0E}">
        <p15:presenceInfo xmlns:p15="http://schemas.microsoft.com/office/powerpoint/2012/main" userId="0081d74af507e5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71" d="100"/>
          <a:sy n="71" d="100"/>
        </p:scale>
        <p:origin x="72" y="120"/>
      </p:cViewPr>
      <p:guideLst>
        <p:guide orient="horz" pos="2160"/>
        <p:guide pos="3840"/>
      </p:guideLst>
    </p:cSldViewPr>
  </p:slideViewPr>
  <p:notesTextViewPr>
    <p:cViewPr>
      <p:scale>
        <a:sx n="1" d="1"/>
        <a:sy n="1" d="1"/>
      </p:scale>
      <p:origin x="0" y="0"/>
    </p:cViewPr>
  </p:notesTextViewPr>
  <p:sorterViewPr>
    <p:cViewPr>
      <p:scale>
        <a:sx n="100" d="100"/>
        <a:sy n="100" d="100"/>
      </p:scale>
      <p:origin x="0" y="-18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27"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userId="33ede84931fc2eaa" providerId="LiveId" clId="{CDA7CA73-E853-4E09-BB7F-F589C819991E}"/>
    <pc:docChg chg="undo custSel addSld delSld modSld sldOrd">
      <pc:chgData name="vivek kumar" userId="33ede84931fc2eaa" providerId="LiveId" clId="{CDA7CA73-E853-4E09-BB7F-F589C819991E}" dt="2020-10-28T08:55:02.212" v="6483"/>
      <pc:docMkLst>
        <pc:docMk/>
      </pc:docMkLst>
      <pc:sldChg chg="add del">
        <pc:chgData name="vivek kumar" userId="33ede84931fc2eaa" providerId="LiveId" clId="{CDA7CA73-E853-4E09-BB7F-F589C819991E}" dt="2020-10-26T07:02:46.055" v="4724"/>
        <pc:sldMkLst>
          <pc:docMk/>
          <pc:sldMk cId="1272941449" sldId="261"/>
        </pc:sldMkLst>
      </pc:sldChg>
      <pc:sldChg chg="add del">
        <pc:chgData name="vivek kumar" userId="33ede84931fc2eaa" providerId="LiveId" clId="{CDA7CA73-E853-4E09-BB7F-F589C819991E}" dt="2020-10-26T07:02:46.055" v="4724"/>
        <pc:sldMkLst>
          <pc:docMk/>
          <pc:sldMk cId="54565395" sldId="262"/>
        </pc:sldMkLst>
      </pc:sldChg>
      <pc:sldChg chg="add del">
        <pc:chgData name="vivek kumar" userId="33ede84931fc2eaa" providerId="LiveId" clId="{CDA7CA73-E853-4E09-BB7F-F589C819991E}" dt="2020-10-26T07:02:46.055" v="4724"/>
        <pc:sldMkLst>
          <pc:docMk/>
          <pc:sldMk cId="1735330642" sldId="263"/>
        </pc:sldMkLst>
      </pc:sldChg>
      <pc:sldChg chg="add del">
        <pc:chgData name="vivek kumar" userId="33ede84931fc2eaa" providerId="LiveId" clId="{CDA7CA73-E853-4E09-BB7F-F589C819991E}" dt="2020-10-26T07:02:46.055" v="4724"/>
        <pc:sldMkLst>
          <pc:docMk/>
          <pc:sldMk cId="1850808143" sldId="264"/>
        </pc:sldMkLst>
      </pc:sldChg>
      <pc:sldChg chg="addSp delSp mod">
        <pc:chgData name="vivek kumar" userId="33ede84931fc2eaa" providerId="LiveId" clId="{CDA7CA73-E853-4E09-BB7F-F589C819991E}" dt="2020-10-06T04:14:42.546" v="1498" actId="478"/>
        <pc:sldMkLst>
          <pc:docMk/>
          <pc:sldMk cId="0" sldId="272"/>
        </pc:sldMkLst>
        <pc:spChg chg="add del">
          <ac:chgData name="vivek kumar" userId="33ede84931fc2eaa" providerId="LiveId" clId="{CDA7CA73-E853-4E09-BB7F-F589C819991E}" dt="2020-10-05T05:13:54.806" v="1108" actId="22"/>
          <ac:spMkLst>
            <pc:docMk/>
            <pc:sldMk cId="0" sldId="272"/>
            <ac:spMk id="2" creationId="{174AAA09-4DD4-4F9D-8098-520B2A34E304}"/>
          </ac:spMkLst>
        </pc:spChg>
        <pc:spChg chg="del">
          <ac:chgData name="vivek kumar" userId="33ede84931fc2eaa" providerId="LiveId" clId="{CDA7CA73-E853-4E09-BB7F-F589C819991E}" dt="2020-10-06T04:14:42.546" v="1498" actId="478"/>
          <ac:spMkLst>
            <pc:docMk/>
            <pc:sldMk cId="0" sldId="272"/>
            <ac:spMk id="10" creationId="{428D24CA-FCF4-473B-AF34-733EE92F2D88}"/>
          </ac:spMkLst>
        </pc:spChg>
      </pc:sldChg>
      <pc:sldChg chg="addSp delSp modSp mod">
        <pc:chgData name="vivek kumar" userId="33ede84931fc2eaa" providerId="LiveId" clId="{CDA7CA73-E853-4E09-BB7F-F589C819991E}" dt="2020-10-05T04:34:09.618" v="861" actId="14734"/>
        <pc:sldMkLst>
          <pc:docMk/>
          <pc:sldMk cId="2076751840" sldId="342"/>
        </pc:sldMkLst>
        <pc:spChg chg="add mod">
          <ac:chgData name="vivek kumar" userId="33ede84931fc2eaa" providerId="LiveId" clId="{CDA7CA73-E853-4E09-BB7F-F589C819991E}" dt="2020-10-05T04:25:15.753" v="858" actId="404"/>
          <ac:spMkLst>
            <pc:docMk/>
            <pc:sldMk cId="2076751840" sldId="342"/>
            <ac:spMk id="8" creationId="{6131D118-80F2-41B6-8BF4-B4AB23872D1D}"/>
          </ac:spMkLst>
        </pc:spChg>
        <pc:spChg chg="mod">
          <ac:chgData name="vivek kumar" userId="33ede84931fc2eaa" providerId="LiveId" clId="{CDA7CA73-E853-4E09-BB7F-F589C819991E}" dt="2020-09-30T08:37:35.896" v="165" actId="20577"/>
          <ac:spMkLst>
            <pc:docMk/>
            <pc:sldMk cId="2076751840" sldId="342"/>
            <ac:spMk id="9" creationId="{A7859802-D4E0-4398-9397-02AAC2555251}"/>
          </ac:spMkLst>
        </pc:spChg>
        <pc:graphicFrameChg chg="add mod modGraphic">
          <ac:chgData name="vivek kumar" userId="33ede84931fc2eaa" providerId="LiveId" clId="{CDA7CA73-E853-4E09-BB7F-F589C819991E}" dt="2020-10-05T04:34:09.618" v="861" actId="14734"/>
          <ac:graphicFrameMkLst>
            <pc:docMk/>
            <pc:sldMk cId="2076751840" sldId="342"/>
            <ac:graphicFrameMk id="2" creationId="{87D8FBD5-6A05-41F5-A0CD-FC2C0BA6C7B8}"/>
          </ac:graphicFrameMkLst>
        </pc:graphicFrameChg>
        <pc:picChg chg="add del">
          <ac:chgData name="vivek kumar" userId="33ede84931fc2eaa" providerId="LiveId" clId="{CDA7CA73-E853-4E09-BB7F-F589C819991E}" dt="2020-09-30T08:24:40.281" v="106"/>
          <ac:picMkLst>
            <pc:docMk/>
            <pc:sldMk cId="2076751840" sldId="342"/>
            <ac:picMk id="4098" creationId="{72BCA164-CD35-4B1D-82AB-C684590682AC}"/>
          </ac:picMkLst>
        </pc:picChg>
      </pc:sldChg>
      <pc:sldChg chg="modSp add mod">
        <pc:chgData name="vivek kumar" userId="33ede84931fc2eaa" providerId="LiveId" clId="{CDA7CA73-E853-4E09-BB7F-F589C819991E}" dt="2020-10-15T03:47:10.196" v="1519"/>
        <pc:sldMkLst>
          <pc:docMk/>
          <pc:sldMk cId="2818568973" sldId="351"/>
        </pc:sldMkLst>
        <pc:spChg chg="mod">
          <ac:chgData name="vivek kumar" userId="33ede84931fc2eaa" providerId="LiveId" clId="{CDA7CA73-E853-4E09-BB7F-F589C819991E}" dt="2020-10-15T03:47:10.196" v="1519"/>
          <ac:spMkLst>
            <pc:docMk/>
            <pc:sldMk cId="2818568973" sldId="351"/>
            <ac:spMk id="8" creationId="{65A43BFA-A7FA-40C7-A556-1708B3FBAB05}"/>
          </ac:spMkLst>
        </pc:spChg>
      </pc:sldChg>
      <pc:sldChg chg="del">
        <pc:chgData name="vivek kumar" userId="33ede84931fc2eaa" providerId="LiveId" clId="{CDA7CA73-E853-4E09-BB7F-F589C819991E}" dt="2020-10-15T03:46:14.947" v="1517" actId="2696"/>
        <pc:sldMkLst>
          <pc:docMk/>
          <pc:sldMk cId="3611979787" sldId="351"/>
        </pc:sldMkLst>
      </pc:sldChg>
      <pc:sldChg chg="addSp modSp add mod">
        <pc:chgData name="vivek kumar" userId="33ede84931fc2eaa" providerId="LiveId" clId="{CDA7CA73-E853-4E09-BB7F-F589C819991E}" dt="2020-10-15T04:49:55.383" v="1531" actId="1076"/>
        <pc:sldMkLst>
          <pc:docMk/>
          <pc:sldMk cId="1399826362" sldId="352"/>
        </pc:sldMkLst>
        <pc:spChg chg="add mod">
          <ac:chgData name="vivek kumar" userId="33ede84931fc2eaa" providerId="LiveId" clId="{CDA7CA73-E853-4E09-BB7F-F589C819991E}" dt="2020-10-15T04:49:53.831" v="1530" actId="1076"/>
          <ac:spMkLst>
            <pc:docMk/>
            <pc:sldMk cId="1399826362" sldId="352"/>
            <ac:spMk id="2" creationId="{2D3C0321-F161-4629-8531-20ED63FD71D1}"/>
          </ac:spMkLst>
        </pc:spChg>
        <pc:spChg chg="mod">
          <ac:chgData name="vivek kumar" userId="33ede84931fc2eaa" providerId="LiveId" clId="{CDA7CA73-E853-4E09-BB7F-F589C819991E}" dt="2020-10-15T03:47:14.886" v="1520"/>
          <ac:spMkLst>
            <pc:docMk/>
            <pc:sldMk cId="1399826362" sldId="352"/>
            <ac:spMk id="8" creationId="{65A43BFA-A7FA-40C7-A556-1708B3FBAB05}"/>
          </ac:spMkLst>
        </pc:spChg>
        <pc:spChg chg="mod">
          <ac:chgData name="vivek kumar" userId="33ede84931fc2eaa" providerId="LiveId" clId="{CDA7CA73-E853-4E09-BB7F-F589C819991E}" dt="2020-10-15T04:49:55.383" v="1531" actId="1076"/>
          <ac:spMkLst>
            <pc:docMk/>
            <pc:sldMk cId="1399826362" sldId="352"/>
            <ac:spMk id="10" creationId="{6B9D8483-D6DA-4AD6-8B0F-4CEF4A8FCFBE}"/>
          </ac:spMkLst>
        </pc:spChg>
      </pc:sldChg>
      <pc:sldChg chg="del">
        <pc:chgData name="vivek kumar" userId="33ede84931fc2eaa" providerId="LiveId" clId="{CDA7CA73-E853-4E09-BB7F-F589C819991E}" dt="2020-10-15T03:46:14.947" v="1517" actId="2696"/>
        <pc:sldMkLst>
          <pc:docMk/>
          <pc:sldMk cId="1726667384" sldId="352"/>
        </pc:sldMkLst>
      </pc:sldChg>
      <pc:sldChg chg="addSp delSp modSp add mod">
        <pc:chgData name="vivek kumar" userId="33ede84931fc2eaa" providerId="LiveId" clId="{CDA7CA73-E853-4E09-BB7F-F589C819991E}" dt="2020-10-16T04:34:03.322" v="1798"/>
        <pc:sldMkLst>
          <pc:docMk/>
          <pc:sldMk cId="1975923285" sldId="353"/>
        </pc:sldMkLst>
        <pc:spChg chg="mod">
          <ac:chgData name="vivek kumar" userId="33ede84931fc2eaa" providerId="LiveId" clId="{CDA7CA73-E853-4E09-BB7F-F589C819991E}" dt="2020-10-15T03:47:19.314" v="1521"/>
          <ac:spMkLst>
            <pc:docMk/>
            <pc:sldMk cId="1975923285" sldId="353"/>
            <ac:spMk id="8" creationId="{65A43BFA-A7FA-40C7-A556-1708B3FBAB05}"/>
          </ac:spMkLst>
        </pc:spChg>
        <pc:inkChg chg="add del">
          <ac:chgData name="vivek kumar" userId="33ede84931fc2eaa" providerId="LiveId" clId="{CDA7CA73-E853-4E09-BB7F-F589C819991E}" dt="2020-10-16T03:59:23.115" v="1599" actId="9405"/>
          <ac:inkMkLst>
            <pc:docMk/>
            <pc:sldMk cId="1975923285" sldId="353"/>
            <ac:inkMk id="2" creationId="{0B136904-5F3C-42F3-8E59-8190FD9278AD}"/>
          </ac:inkMkLst>
        </pc:inkChg>
        <pc:inkChg chg="add del">
          <ac:chgData name="vivek kumar" userId="33ede84931fc2eaa" providerId="LiveId" clId="{CDA7CA73-E853-4E09-BB7F-F589C819991E}" dt="2020-10-16T03:59:22.818" v="1598" actId="9405"/>
          <ac:inkMkLst>
            <pc:docMk/>
            <pc:sldMk cId="1975923285" sldId="353"/>
            <ac:inkMk id="9" creationId="{EB829E54-910F-420D-82A3-32CE517158FE}"/>
          </ac:inkMkLst>
        </pc:inkChg>
        <pc:inkChg chg="add del">
          <ac:chgData name="vivek kumar" userId="33ede84931fc2eaa" providerId="LiveId" clId="{CDA7CA73-E853-4E09-BB7F-F589C819991E}" dt="2020-10-16T03:59:22.490" v="1597"/>
          <ac:inkMkLst>
            <pc:docMk/>
            <pc:sldMk cId="1975923285" sldId="353"/>
            <ac:inkMk id="11" creationId="{79723941-D49F-4737-A481-C30F6858436F}"/>
          </ac:inkMkLst>
        </pc:inkChg>
        <pc:inkChg chg="add del">
          <ac:chgData name="vivek kumar" userId="33ede84931fc2eaa" providerId="LiveId" clId="{CDA7CA73-E853-4E09-BB7F-F589C819991E}" dt="2020-10-16T03:59:22.490" v="1597"/>
          <ac:inkMkLst>
            <pc:docMk/>
            <pc:sldMk cId="1975923285" sldId="353"/>
            <ac:inkMk id="12" creationId="{3DFE561B-534D-4D0A-AA93-461622A8D066}"/>
          </ac:inkMkLst>
        </pc:inkChg>
        <pc:inkChg chg="add del">
          <ac:chgData name="vivek kumar" userId="33ede84931fc2eaa" providerId="LiveId" clId="{CDA7CA73-E853-4E09-BB7F-F589C819991E}" dt="2020-10-16T03:59:22.037" v="1595" actId="9405"/>
          <ac:inkMkLst>
            <pc:docMk/>
            <pc:sldMk cId="1975923285" sldId="353"/>
            <ac:inkMk id="13" creationId="{D9C92514-3993-4CC0-8386-CD7C16D40BC9}"/>
          </ac:inkMkLst>
        </pc:inkChg>
        <pc:inkChg chg="add del">
          <ac:chgData name="vivek kumar" userId="33ede84931fc2eaa" providerId="LiveId" clId="{CDA7CA73-E853-4E09-BB7F-F589C819991E}" dt="2020-10-16T03:59:21.053" v="1594" actId="9405"/>
          <ac:inkMkLst>
            <pc:docMk/>
            <pc:sldMk cId="1975923285" sldId="353"/>
            <ac:inkMk id="14" creationId="{316D02FA-8A66-40C0-94A8-BC5DB761D118}"/>
          </ac:inkMkLst>
        </pc:inkChg>
        <pc:inkChg chg="add del">
          <ac:chgData name="vivek kumar" userId="33ede84931fc2eaa" providerId="LiveId" clId="{CDA7CA73-E853-4E09-BB7F-F589C819991E}" dt="2020-10-16T03:59:41.829" v="1608"/>
          <ac:inkMkLst>
            <pc:docMk/>
            <pc:sldMk cId="1975923285" sldId="353"/>
            <ac:inkMk id="15" creationId="{81375B2D-1448-4504-A7A4-AE827A2AAB97}"/>
          </ac:inkMkLst>
        </pc:inkChg>
        <pc:inkChg chg="add del">
          <ac:chgData name="vivek kumar" userId="33ede84931fc2eaa" providerId="LiveId" clId="{CDA7CA73-E853-4E09-BB7F-F589C819991E}" dt="2020-10-16T03:59:39.174" v="1604"/>
          <ac:inkMkLst>
            <pc:docMk/>
            <pc:sldMk cId="1975923285" sldId="353"/>
            <ac:inkMk id="16" creationId="{1986D859-085E-4A65-9847-D0757A622AB7}"/>
          </ac:inkMkLst>
        </pc:inkChg>
        <pc:inkChg chg="add del">
          <ac:chgData name="vivek kumar" userId="33ede84931fc2eaa" providerId="LiveId" clId="{CDA7CA73-E853-4E09-BB7F-F589C819991E}" dt="2020-10-16T03:59:41.829" v="1608"/>
          <ac:inkMkLst>
            <pc:docMk/>
            <pc:sldMk cId="1975923285" sldId="353"/>
            <ac:inkMk id="17" creationId="{4BE81E5E-9FCE-4E05-95EE-9971ED7EF178}"/>
          </ac:inkMkLst>
        </pc:inkChg>
        <pc:inkChg chg="add del">
          <ac:chgData name="vivek kumar" userId="33ede84931fc2eaa" providerId="LiveId" clId="{CDA7CA73-E853-4E09-BB7F-F589C819991E}" dt="2020-10-16T03:59:39.174" v="1604"/>
          <ac:inkMkLst>
            <pc:docMk/>
            <pc:sldMk cId="1975923285" sldId="353"/>
            <ac:inkMk id="18" creationId="{FC77AE61-48B9-41D4-A973-FD3670B09B0D}"/>
          </ac:inkMkLst>
        </pc:inkChg>
        <pc:inkChg chg="add del">
          <ac:chgData name="vivek kumar" userId="33ede84931fc2eaa" providerId="LiveId" clId="{CDA7CA73-E853-4E09-BB7F-F589C819991E}" dt="2020-10-16T03:59:41.829" v="1608"/>
          <ac:inkMkLst>
            <pc:docMk/>
            <pc:sldMk cId="1975923285" sldId="353"/>
            <ac:inkMk id="19" creationId="{462C7226-7E21-4A15-97D8-01102E0B226D}"/>
          </ac:inkMkLst>
        </pc:inkChg>
        <pc:inkChg chg="add del">
          <ac:chgData name="vivek kumar" userId="33ede84931fc2eaa" providerId="LiveId" clId="{CDA7CA73-E853-4E09-BB7F-F589C819991E}" dt="2020-10-16T03:59:41.829" v="1608"/>
          <ac:inkMkLst>
            <pc:docMk/>
            <pc:sldMk cId="1975923285" sldId="353"/>
            <ac:inkMk id="20" creationId="{FE0A8C66-D684-49FE-860F-FF5EA7CEAC14}"/>
          </ac:inkMkLst>
        </pc:inkChg>
        <pc:inkChg chg="add del">
          <ac:chgData name="vivek kumar" userId="33ede84931fc2eaa" providerId="LiveId" clId="{CDA7CA73-E853-4E09-BB7F-F589C819991E}" dt="2020-10-16T03:59:41.829" v="1608"/>
          <ac:inkMkLst>
            <pc:docMk/>
            <pc:sldMk cId="1975923285" sldId="353"/>
            <ac:inkMk id="21" creationId="{07C4040E-5D7C-48D3-9C38-2A336CDBCD98}"/>
          </ac:inkMkLst>
        </pc:inkChg>
        <pc:inkChg chg="add del">
          <ac:chgData name="vivek kumar" userId="33ede84931fc2eaa" providerId="LiveId" clId="{CDA7CA73-E853-4E09-BB7F-F589C819991E}" dt="2020-10-16T03:59:41.829" v="1608"/>
          <ac:inkMkLst>
            <pc:docMk/>
            <pc:sldMk cId="1975923285" sldId="353"/>
            <ac:inkMk id="22" creationId="{C3161585-2777-43CB-983A-344917840EE2}"/>
          </ac:inkMkLst>
        </pc:inkChg>
        <pc:inkChg chg="add del">
          <ac:chgData name="vivek kumar" userId="33ede84931fc2eaa" providerId="LiveId" clId="{CDA7CA73-E853-4E09-BB7F-F589C819991E}" dt="2020-10-16T04:34:03.322" v="1798"/>
          <ac:inkMkLst>
            <pc:docMk/>
            <pc:sldMk cId="1975923285" sldId="353"/>
            <ac:inkMk id="23" creationId="{4FDA0113-FE11-4B44-B729-418ACA0E035D}"/>
          </ac:inkMkLst>
        </pc:inkChg>
        <pc:inkChg chg="add del">
          <ac:chgData name="vivek kumar" userId="33ede84931fc2eaa" providerId="LiveId" clId="{CDA7CA73-E853-4E09-BB7F-F589C819991E}" dt="2020-10-16T04:34:03.319" v="1797"/>
          <ac:inkMkLst>
            <pc:docMk/>
            <pc:sldMk cId="1975923285" sldId="353"/>
            <ac:inkMk id="24" creationId="{854324E2-150C-4F6F-8EBA-C507274BBAF8}"/>
          </ac:inkMkLst>
        </pc:inkChg>
        <pc:inkChg chg="add del">
          <ac:chgData name="vivek kumar" userId="33ede84931fc2eaa" providerId="LiveId" clId="{CDA7CA73-E853-4E09-BB7F-F589C819991E}" dt="2020-10-16T04:34:03.275" v="1796"/>
          <ac:inkMkLst>
            <pc:docMk/>
            <pc:sldMk cId="1975923285" sldId="353"/>
            <ac:inkMk id="25" creationId="{29C1B585-8741-4EC9-BF83-76514D4F16F8}"/>
          </ac:inkMkLst>
        </pc:inkChg>
        <pc:inkChg chg="add del">
          <ac:chgData name="vivek kumar" userId="33ede84931fc2eaa" providerId="LiveId" clId="{CDA7CA73-E853-4E09-BB7F-F589C819991E}" dt="2020-10-16T04:01:02.826" v="1660" actId="9405"/>
          <ac:inkMkLst>
            <pc:docMk/>
            <pc:sldMk cId="1975923285" sldId="353"/>
            <ac:inkMk id="26" creationId="{8E7BF3B4-ABB6-4FBD-ADF7-B45BEE391491}"/>
          </ac:inkMkLst>
        </pc:inkChg>
        <pc:inkChg chg="add del">
          <ac:chgData name="vivek kumar" userId="33ede84931fc2eaa" providerId="LiveId" clId="{CDA7CA73-E853-4E09-BB7F-F589C819991E}" dt="2020-10-16T04:01:02.639" v="1659"/>
          <ac:inkMkLst>
            <pc:docMk/>
            <pc:sldMk cId="1975923285" sldId="353"/>
            <ac:inkMk id="27" creationId="{C5035F4C-1C50-484A-B3FE-1A8B328E3BDA}"/>
          </ac:inkMkLst>
        </pc:inkChg>
        <pc:inkChg chg="add del">
          <ac:chgData name="vivek kumar" userId="33ede84931fc2eaa" providerId="LiveId" clId="{CDA7CA73-E853-4E09-BB7F-F589C819991E}" dt="2020-10-16T04:01:02.639" v="1659"/>
          <ac:inkMkLst>
            <pc:docMk/>
            <pc:sldMk cId="1975923285" sldId="353"/>
            <ac:inkMk id="28" creationId="{66562193-8FB5-4622-8841-AFBB8F968B3F}"/>
          </ac:inkMkLst>
        </pc:inkChg>
        <pc:inkChg chg="add del">
          <ac:chgData name="vivek kumar" userId="33ede84931fc2eaa" providerId="LiveId" clId="{CDA7CA73-E853-4E09-BB7F-F589C819991E}" dt="2020-10-16T04:01:02.451" v="1657" actId="9405"/>
          <ac:inkMkLst>
            <pc:docMk/>
            <pc:sldMk cId="1975923285" sldId="353"/>
            <ac:inkMk id="29" creationId="{0B36DCE8-6309-45F1-B24D-3638D81F4726}"/>
          </ac:inkMkLst>
        </pc:inkChg>
        <pc:inkChg chg="add del">
          <ac:chgData name="vivek kumar" userId="33ede84931fc2eaa" providerId="LiveId" clId="{CDA7CA73-E853-4E09-BB7F-F589C819991E}" dt="2020-10-16T04:01:02.217" v="1656" actId="9405"/>
          <ac:inkMkLst>
            <pc:docMk/>
            <pc:sldMk cId="1975923285" sldId="353"/>
            <ac:inkMk id="30" creationId="{81F4F277-ACB2-4B66-AD61-D480BF252017}"/>
          </ac:inkMkLst>
        </pc:inkChg>
        <pc:inkChg chg="add del">
          <ac:chgData name="vivek kumar" userId="33ede84931fc2eaa" providerId="LiveId" clId="{CDA7CA73-E853-4E09-BB7F-F589C819991E}" dt="2020-10-16T04:01:02.029" v="1655" actId="9405"/>
          <ac:inkMkLst>
            <pc:docMk/>
            <pc:sldMk cId="1975923285" sldId="353"/>
            <ac:inkMk id="31" creationId="{B943BE58-AD64-4B22-BB20-3B029F37E6E1}"/>
          </ac:inkMkLst>
        </pc:inkChg>
        <pc:inkChg chg="add del">
          <ac:chgData name="vivek kumar" userId="33ede84931fc2eaa" providerId="LiveId" clId="{CDA7CA73-E853-4E09-BB7F-F589C819991E}" dt="2020-10-16T04:01:01.795" v="1654" actId="9405"/>
          <ac:inkMkLst>
            <pc:docMk/>
            <pc:sldMk cId="1975923285" sldId="353"/>
            <ac:inkMk id="32" creationId="{5B8EED31-C1AD-48F5-A597-06C322CBCFE6}"/>
          </ac:inkMkLst>
        </pc:inkChg>
        <pc:inkChg chg="add del">
          <ac:chgData name="vivek kumar" userId="33ede84931fc2eaa" providerId="LiveId" clId="{CDA7CA73-E853-4E09-BB7F-F589C819991E}" dt="2020-10-16T04:01:01.467" v="1653" actId="9405"/>
          <ac:inkMkLst>
            <pc:docMk/>
            <pc:sldMk cId="1975923285" sldId="353"/>
            <ac:inkMk id="33" creationId="{0BA8703A-9040-4E98-93B0-ADF44B9D91E3}"/>
          </ac:inkMkLst>
        </pc:inkChg>
        <pc:inkChg chg="add del">
          <ac:chgData name="vivek kumar" userId="33ede84931fc2eaa" providerId="LiveId" clId="{CDA7CA73-E853-4E09-BB7F-F589C819991E}" dt="2020-10-16T04:01:01.092" v="1652"/>
          <ac:inkMkLst>
            <pc:docMk/>
            <pc:sldMk cId="1975923285" sldId="353"/>
            <ac:inkMk id="34" creationId="{11660F5C-1CBC-422E-8080-77836743D09C}"/>
          </ac:inkMkLst>
        </pc:inkChg>
        <pc:inkChg chg="add del">
          <ac:chgData name="vivek kumar" userId="33ede84931fc2eaa" providerId="LiveId" clId="{CDA7CA73-E853-4E09-BB7F-F589C819991E}" dt="2020-10-16T04:01:01.092" v="1652"/>
          <ac:inkMkLst>
            <pc:docMk/>
            <pc:sldMk cId="1975923285" sldId="353"/>
            <ac:inkMk id="35" creationId="{BA653770-2B58-4D44-9432-04C0AAE94F06}"/>
          </ac:inkMkLst>
        </pc:inkChg>
        <pc:inkChg chg="add del">
          <ac:chgData name="vivek kumar" userId="33ede84931fc2eaa" providerId="LiveId" clId="{CDA7CA73-E853-4E09-BB7F-F589C819991E}" dt="2020-10-16T04:01:00.920" v="1650"/>
          <ac:inkMkLst>
            <pc:docMk/>
            <pc:sldMk cId="1975923285" sldId="353"/>
            <ac:inkMk id="36" creationId="{6EB706FE-9C6E-4E42-99F4-D15B39770CA5}"/>
          </ac:inkMkLst>
        </pc:inkChg>
        <pc:inkChg chg="add del">
          <ac:chgData name="vivek kumar" userId="33ede84931fc2eaa" providerId="LiveId" clId="{CDA7CA73-E853-4E09-BB7F-F589C819991E}" dt="2020-10-16T04:01:00.920" v="1650"/>
          <ac:inkMkLst>
            <pc:docMk/>
            <pc:sldMk cId="1975923285" sldId="353"/>
            <ac:inkMk id="37" creationId="{DF810D51-EB58-4ACE-BA30-BEB47CEF0211}"/>
          </ac:inkMkLst>
        </pc:inkChg>
        <pc:inkChg chg="add del">
          <ac:chgData name="vivek kumar" userId="33ede84931fc2eaa" providerId="LiveId" clId="{CDA7CA73-E853-4E09-BB7F-F589C819991E}" dt="2020-10-16T04:01:00.686" v="1648"/>
          <ac:inkMkLst>
            <pc:docMk/>
            <pc:sldMk cId="1975923285" sldId="353"/>
            <ac:inkMk id="38" creationId="{6663ABC3-CA7D-4C04-9E43-6715F0EF0F10}"/>
          </ac:inkMkLst>
        </pc:inkChg>
        <pc:inkChg chg="add del">
          <ac:chgData name="vivek kumar" userId="33ede84931fc2eaa" providerId="LiveId" clId="{CDA7CA73-E853-4E09-BB7F-F589C819991E}" dt="2020-10-16T04:01:00.686" v="1648"/>
          <ac:inkMkLst>
            <pc:docMk/>
            <pc:sldMk cId="1975923285" sldId="353"/>
            <ac:inkMk id="39" creationId="{C73F582A-FF50-4E03-A5FD-FE892B47DF0F}"/>
          </ac:inkMkLst>
        </pc:inkChg>
        <pc:inkChg chg="add del">
          <ac:chgData name="vivek kumar" userId="33ede84931fc2eaa" providerId="LiveId" clId="{CDA7CA73-E853-4E09-BB7F-F589C819991E}" dt="2020-10-16T04:01:00.468" v="1646" actId="9405"/>
          <ac:inkMkLst>
            <pc:docMk/>
            <pc:sldMk cId="1975923285" sldId="353"/>
            <ac:inkMk id="40" creationId="{5767017F-C809-4717-B254-BABBCB40AAD1}"/>
          </ac:inkMkLst>
        </pc:inkChg>
        <pc:inkChg chg="add del">
          <ac:chgData name="vivek kumar" userId="33ede84931fc2eaa" providerId="LiveId" clId="{CDA7CA73-E853-4E09-BB7F-F589C819991E}" dt="2020-10-16T04:00:59.764" v="1645" actId="9405"/>
          <ac:inkMkLst>
            <pc:docMk/>
            <pc:sldMk cId="1975923285" sldId="353"/>
            <ac:inkMk id="41" creationId="{EF8E4779-CC00-42EA-BB36-FD5889518771}"/>
          </ac:inkMkLst>
        </pc:inkChg>
        <pc:inkChg chg="add del">
          <ac:chgData name="vivek kumar" userId="33ede84931fc2eaa" providerId="LiveId" clId="{CDA7CA73-E853-4E09-BB7F-F589C819991E}" dt="2020-10-16T04:00:59.530" v="1644" actId="9405"/>
          <ac:inkMkLst>
            <pc:docMk/>
            <pc:sldMk cId="1975923285" sldId="353"/>
            <ac:inkMk id="42" creationId="{90ED1A96-02A6-4471-8BD3-7E801BE4D993}"/>
          </ac:inkMkLst>
        </pc:inkChg>
        <pc:inkChg chg="add del">
          <ac:chgData name="vivek kumar" userId="33ede84931fc2eaa" providerId="LiveId" clId="{CDA7CA73-E853-4E09-BB7F-F589C819991E}" dt="2020-10-16T04:00:59.327" v="1643" actId="9405"/>
          <ac:inkMkLst>
            <pc:docMk/>
            <pc:sldMk cId="1975923285" sldId="353"/>
            <ac:inkMk id="43" creationId="{9F812D0E-441A-4D4A-8198-C2BC2945DEA9}"/>
          </ac:inkMkLst>
        </pc:inkChg>
        <pc:inkChg chg="add del">
          <ac:chgData name="vivek kumar" userId="33ede84931fc2eaa" providerId="LiveId" clId="{CDA7CA73-E853-4E09-BB7F-F589C819991E}" dt="2020-10-16T04:00:59.155" v="1642" actId="9405"/>
          <ac:inkMkLst>
            <pc:docMk/>
            <pc:sldMk cId="1975923285" sldId="353"/>
            <ac:inkMk id="44" creationId="{64654136-259E-41E2-A880-51CBB0468A01}"/>
          </ac:inkMkLst>
        </pc:inkChg>
        <pc:inkChg chg="add del">
          <ac:chgData name="vivek kumar" userId="33ede84931fc2eaa" providerId="LiveId" clId="{CDA7CA73-E853-4E09-BB7F-F589C819991E}" dt="2020-10-16T04:00:58.968" v="1641" actId="9405"/>
          <ac:inkMkLst>
            <pc:docMk/>
            <pc:sldMk cId="1975923285" sldId="353"/>
            <ac:inkMk id="45" creationId="{C7FC6DA4-0217-426F-93B6-2DDC887F734D}"/>
          </ac:inkMkLst>
        </pc:inkChg>
        <pc:inkChg chg="add del">
          <ac:chgData name="vivek kumar" userId="33ede84931fc2eaa" providerId="LiveId" clId="{CDA7CA73-E853-4E09-BB7F-F589C819991E}" dt="2020-10-16T04:00:58.780" v="1640"/>
          <ac:inkMkLst>
            <pc:docMk/>
            <pc:sldMk cId="1975923285" sldId="353"/>
            <ac:inkMk id="46" creationId="{2788690E-5EFD-4A63-9FBB-C6B7D7B01542}"/>
          </ac:inkMkLst>
        </pc:inkChg>
        <pc:inkChg chg="add del">
          <ac:chgData name="vivek kumar" userId="33ede84931fc2eaa" providerId="LiveId" clId="{CDA7CA73-E853-4E09-BB7F-F589C819991E}" dt="2020-10-16T04:00:58.780" v="1640"/>
          <ac:inkMkLst>
            <pc:docMk/>
            <pc:sldMk cId="1975923285" sldId="353"/>
            <ac:inkMk id="47" creationId="{1A3B5A22-6FCF-4468-9BA0-1C3072CFB15C}"/>
          </ac:inkMkLst>
        </pc:inkChg>
        <pc:inkChg chg="add del">
          <ac:chgData name="vivek kumar" userId="33ede84931fc2eaa" providerId="LiveId" clId="{CDA7CA73-E853-4E09-BB7F-F589C819991E}" dt="2020-10-16T04:00:58.577" v="1638" actId="9405"/>
          <ac:inkMkLst>
            <pc:docMk/>
            <pc:sldMk cId="1975923285" sldId="353"/>
            <ac:inkMk id="48" creationId="{D6EC33F7-026E-45BD-8299-B5616A28A20F}"/>
          </ac:inkMkLst>
        </pc:inkChg>
        <pc:inkChg chg="add del">
          <ac:chgData name="vivek kumar" userId="33ede84931fc2eaa" providerId="LiveId" clId="{CDA7CA73-E853-4E09-BB7F-F589C819991E}" dt="2020-10-16T04:00:58.343" v="1637" actId="9405"/>
          <ac:inkMkLst>
            <pc:docMk/>
            <pc:sldMk cId="1975923285" sldId="353"/>
            <ac:inkMk id="49" creationId="{051E5E6C-D12A-4A94-B453-DB08A9D0CB6E}"/>
          </ac:inkMkLst>
        </pc:inkChg>
        <pc:inkChg chg="add del">
          <ac:chgData name="vivek kumar" userId="33ede84931fc2eaa" providerId="LiveId" clId="{CDA7CA73-E853-4E09-BB7F-F589C819991E}" dt="2020-10-16T04:00:57.953" v="1636" actId="9405"/>
          <ac:inkMkLst>
            <pc:docMk/>
            <pc:sldMk cId="1975923285" sldId="353"/>
            <ac:inkMk id="50" creationId="{43A6B118-6C70-44A2-BF65-5C6BE8893B84}"/>
          </ac:inkMkLst>
        </pc:inkChg>
      </pc:sldChg>
      <pc:sldChg chg="del">
        <pc:chgData name="vivek kumar" userId="33ede84931fc2eaa" providerId="LiveId" clId="{CDA7CA73-E853-4E09-BB7F-F589C819991E}" dt="2020-10-15T03:46:14.947" v="1517" actId="2696"/>
        <pc:sldMkLst>
          <pc:docMk/>
          <pc:sldMk cId="4074262885" sldId="353"/>
        </pc:sldMkLst>
      </pc:sldChg>
      <pc:sldChg chg="del">
        <pc:chgData name="vivek kumar" userId="33ede84931fc2eaa" providerId="LiveId" clId="{CDA7CA73-E853-4E09-BB7F-F589C819991E}" dt="2020-10-15T03:46:14.947" v="1517" actId="2696"/>
        <pc:sldMkLst>
          <pc:docMk/>
          <pc:sldMk cId="2510093584" sldId="354"/>
        </pc:sldMkLst>
      </pc:sldChg>
      <pc:sldChg chg="modSp add mod">
        <pc:chgData name="vivek kumar" userId="33ede84931fc2eaa" providerId="LiveId" clId="{CDA7CA73-E853-4E09-BB7F-F589C819991E}" dt="2020-10-15T03:58:19.869" v="1527" actId="20577"/>
        <pc:sldMkLst>
          <pc:docMk/>
          <pc:sldMk cId="3684903129" sldId="354"/>
        </pc:sldMkLst>
        <pc:spChg chg="mod">
          <ac:chgData name="vivek kumar" userId="33ede84931fc2eaa" providerId="LiveId" clId="{CDA7CA73-E853-4E09-BB7F-F589C819991E}" dt="2020-10-15T03:58:19.869" v="1527" actId="20577"/>
          <ac:spMkLst>
            <pc:docMk/>
            <pc:sldMk cId="3684903129" sldId="354"/>
            <ac:spMk id="3" creationId="{71D19828-1F24-4749-98A5-80B4C15F9825}"/>
          </ac:spMkLst>
        </pc:spChg>
        <pc:spChg chg="mod">
          <ac:chgData name="vivek kumar" userId="33ede84931fc2eaa" providerId="LiveId" clId="{CDA7CA73-E853-4E09-BB7F-F589C819991E}" dt="2020-10-15T03:47:22.758" v="1522"/>
          <ac:spMkLst>
            <pc:docMk/>
            <pc:sldMk cId="3684903129" sldId="354"/>
            <ac:spMk id="8" creationId="{65A43BFA-A7FA-40C7-A556-1708B3FBAB05}"/>
          </ac:spMkLst>
        </pc:spChg>
      </pc:sldChg>
      <pc:sldChg chg="addSp delSp modSp add mod">
        <pc:chgData name="vivek kumar" userId="33ede84931fc2eaa" providerId="LiveId" clId="{CDA7CA73-E853-4E09-BB7F-F589C819991E}" dt="2020-10-16T05:07:08.888" v="2056" actId="1076"/>
        <pc:sldMkLst>
          <pc:docMk/>
          <pc:sldMk cId="1485032219" sldId="355"/>
        </pc:sldMkLst>
        <pc:spChg chg="mod">
          <ac:chgData name="vivek kumar" userId="33ede84931fc2eaa" providerId="LiveId" clId="{CDA7CA73-E853-4E09-BB7F-F589C819991E}" dt="2020-10-15T03:47:26.995" v="1523"/>
          <ac:spMkLst>
            <pc:docMk/>
            <pc:sldMk cId="1485032219" sldId="355"/>
            <ac:spMk id="8" creationId="{65A43BFA-A7FA-40C7-A556-1708B3FBAB05}"/>
          </ac:spMkLst>
        </pc:spChg>
        <pc:spChg chg="mod">
          <ac:chgData name="vivek kumar" userId="33ede84931fc2eaa" providerId="LiveId" clId="{CDA7CA73-E853-4E09-BB7F-F589C819991E}" dt="2020-10-16T05:07:08.888" v="2056" actId="1076"/>
          <ac:spMkLst>
            <pc:docMk/>
            <pc:sldMk cId="1485032219" sldId="355"/>
            <ac:spMk id="10" creationId="{DCE53A7E-81BE-4247-A26E-5890AFDBCAEA}"/>
          </ac:spMkLst>
        </pc:spChg>
        <pc:spChg chg="add mod">
          <ac:chgData name="vivek kumar" userId="33ede84931fc2eaa" providerId="LiveId" clId="{CDA7CA73-E853-4E09-BB7F-F589C819991E}" dt="2020-10-16T04:43:57.744" v="1828" actId="14100"/>
          <ac:spMkLst>
            <pc:docMk/>
            <pc:sldMk cId="1485032219" sldId="355"/>
            <ac:spMk id="103" creationId="{3973D5D1-AA82-467E-AE4A-32FB35FEE68A}"/>
          </ac:spMkLst>
        </pc:spChg>
        <pc:picChg chg="mod">
          <ac:chgData name="vivek kumar" userId="33ede84931fc2eaa" providerId="LiveId" clId="{CDA7CA73-E853-4E09-BB7F-F589C819991E}" dt="2020-10-16T04:09:13.537" v="1763" actId="14100"/>
          <ac:picMkLst>
            <pc:docMk/>
            <pc:sldMk cId="1485032219" sldId="355"/>
            <ac:picMk id="2" creationId="{33131F19-B601-4F05-BA5C-D0CC9A729480}"/>
          </ac:picMkLst>
        </pc:picChg>
        <pc:inkChg chg="add del">
          <ac:chgData name="vivek kumar" userId="33ede84931fc2eaa" providerId="LiveId" clId="{CDA7CA73-E853-4E09-BB7F-F589C819991E}" dt="2020-10-16T04:08:40.982" v="1758"/>
          <ac:inkMkLst>
            <pc:docMk/>
            <pc:sldMk cId="1485032219" sldId="355"/>
            <ac:inkMk id="9" creationId="{D413E1BD-78D2-404D-AA26-46161708D9B7}"/>
          </ac:inkMkLst>
        </pc:inkChg>
        <pc:inkChg chg="add del">
          <ac:chgData name="vivek kumar" userId="33ede84931fc2eaa" providerId="LiveId" clId="{CDA7CA73-E853-4E09-BB7F-F589C819991E}" dt="2020-10-16T04:08:40.982" v="1754"/>
          <ac:inkMkLst>
            <pc:docMk/>
            <pc:sldMk cId="1485032219" sldId="355"/>
            <ac:inkMk id="11" creationId="{2D7DE58C-5A23-4581-8687-E2B2ACCA173A}"/>
          </ac:inkMkLst>
        </pc:inkChg>
        <pc:inkChg chg="add del">
          <ac:chgData name="vivek kumar" userId="33ede84931fc2eaa" providerId="LiveId" clId="{CDA7CA73-E853-4E09-BB7F-F589C819991E}" dt="2020-10-16T04:08:40.982" v="1753"/>
          <ac:inkMkLst>
            <pc:docMk/>
            <pc:sldMk cId="1485032219" sldId="355"/>
            <ac:inkMk id="12" creationId="{C9211642-74D2-4F40-B85D-8D3156E8A819}"/>
          </ac:inkMkLst>
        </pc:inkChg>
        <pc:inkChg chg="add del">
          <ac:chgData name="vivek kumar" userId="33ede84931fc2eaa" providerId="LiveId" clId="{CDA7CA73-E853-4E09-BB7F-F589C819991E}" dt="2020-10-16T04:08:40.982" v="1752"/>
          <ac:inkMkLst>
            <pc:docMk/>
            <pc:sldMk cId="1485032219" sldId="355"/>
            <ac:inkMk id="13" creationId="{69B7D301-F9A1-47F4-B160-EAE90392C1A3}"/>
          </ac:inkMkLst>
        </pc:inkChg>
        <pc:inkChg chg="add del">
          <ac:chgData name="vivek kumar" userId="33ede84931fc2eaa" providerId="LiveId" clId="{CDA7CA73-E853-4E09-BB7F-F589C819991E}" dt="2020-10-16T04:08:40.982" v="1757"/>
          <ac:inkMkLst>
            <pc:docMk/>
            <pc:sldMk cId="1485032219" sldId="355"/>
            <ac:inkMk id="14" creationId="{A4AE9C6E-F1C3-4392-80E4-1F19BB4E23C2}"/>
          </ac:inkMkLst>
        </pc:inkChg>
        <pc:inkChg chg="add del">
          <ac:chgData name="vivek kumar" userId="33ede84931fc2eaa" providerId="LiveId" clId="{CDA7CA73-E853-4E09-BB7F-F589C819991E}" dt="2020-10-16T04:08:40.966" v="1748"/>
          <ac:inkMkLst>
            <pc:docMk/>
            <pc:sldMk cId="1485032219" sldId="355"/>
            <ac:inkMk id="15" creationId="{4BA556C7-F8B7-4E1D-A5C0-7E29EDF5E9B3}"/>
          </ac:inkMkLst>
        </pc:inkChg>
        <pc:inkChg chg="add del">
          <ac:chgData name="vivek kumar" userId="33ede84931fc2eaa" providerId="LiveId" clId="{CDA7CA73-E853-4E09-BB7F-F589C819991E}" dt="2020-10-16T04:08:40.982" v="1755"/>
          <ac:inkMkLst>
            <pc:docMk/>
            <pc:sldMk cId="1485032219" sldId="355"/>
            <ac:inkMk id="16" creationId="{753E59BA-3EDF-4568-BB32-59B0D35FEDE9}"/>
          </ac:inkMkLst>
        </pc:inkChg>
        <pc:inkChg chg="add del">
          <ac:chgData name="vivek kumar" userId="33ede84931fc2eaa" providerId="LiveId" clId="{CDA7CA73-E853-4E09-BB7F-F589C819991E}" dt="2020-10-16T04:08:40.982" v="1756"/>
          <ac:inkMkLst>
            <pc:docMk/>
            <pc:sldMk cId="1485032219" sldId="355"/>
            <ac:inkMk id="17" creationId="{071D9FBD-FCBE-41D5-A4EF-EA8FCE86B049}"/>
          </ac:inkMkLst>
        </pc:inkChg>
        <pc:inkChg chg="add del">
          <ac:chgData name="vivek kumar" userId="33ede84931fc2eaa" providerId="LiveId" clId="{CDA7CA73-E853-4E09-BB7F-F589C819991E}" dt="2020-10-16T04:02:19.493" v="1673"/>
          <ac:inkMkLst>
            <pc:docMk/>
            <pc:sldMk cId="1485032219" sldId="355"/>
            <ac:inkMk id="18" creationId="{9B2DDE4F-2FD6-4355-90CE-1DAEEFC3DA0F}"/>
          </ac:inkMkLst>
        </pc:inkChg>
        <pc:inkChg chg="add del">
          <ac:chgData name="vivek kumar" userId="33ede84931fc2eaa" providerId="LiveId" clId="{CDA7CA73-E853-4E09-BB7F-F589C819991E}" dt="2020-10-16T04:02:19.493" v="1673"/>
          <ac:inkMkLst>
            <pc:docMk/>
            <pc:sldMk cId="1485032219" sldId="355"/>
            <ac:inkMk id="19" creationId="{51687103-5177-4F95-851C-3DC6992F0C4D}"/>
          </ac:inkMkLst>
        </pc:inkChg>
        <pc:inkChg chg="add del">
          <ac:chgData name="vivek kumar" userId="33ede84931fc2eaa" providerId="LiveId" clId="{CDA7CA73-E853-4E09-BB7F-F589C819991E}" dt="2020-10-16T04:02:19.493" v="1673"/>
          <ac:inkMkLst>
            <pc:docMk/>
            <pc:sldMk cId="1485032219" sldId="355"/>
            <ac:inkMk id="20" creationId="{FB27EBCD-E06B-43D0-94DC-CD1B5FF98B08}"/>
          </ac:inkMkLst>
        </pc:inkChg>
        <pc:inkChg chg="add del">
          <ac:chgData name="vivek kumar" userId="33ede84931fc2eaa" providerId="LiveId" clId="{CDA7CA73-E853-4E09-BB7F-F589C819991E}" dt="2020-10-16T04:02:21.087" v="1675"/>
          <ac:inkMkLst>
            <pc:docMk/>
            <pc:sldMk cId="1485032219" sldId="355"/>
            <ac:inkMk id="21" creationId="{F557B571-F9E6-42E7-9998-3D3BCB8491D0}"/>
          </ac:inkMkLst>
        </pc:inkChg>
        <pc:inkChg chg="add del">
          <ac:chgData name="vivek kumar" userId="33ede84931fc2eaa" providerId="LiveId" clId="{CDA7CA73-E853-4E09-BB7F-F589C819991E}" dt="2020-10-16T04:02:21.087" v="1675"/>
          <ac:inkMkLst>
            <pc:docMk/>
            <pc:sldMk cId="1485032219" sldId="355"/>
            <ac:inkMk id="22" creationId="{DB5CBED7-C66E-4B3F-AFA7-97DC0D6E1496}"/>
          </ac:inkMkLst>
        </pc:inkChg>
        <pc:inkChg chg="add del">
          <ac:chgData name="vivek kumar" userId="33ede84931fc2eaa" providerId="LiveId" clId="{CDA7CA73-E853-4E09-BB7F-F589C819991E}" dt="2020-10-16T04:08:40.982" v="1751"/>
          <ac:inkMkLst>
            <pc:docMk/>
            <pc:sldMk cId="1485032219" sldId="355"/>
            <ac:inkMk id="23" creationId="{6E712ADB-9FCF-4872-AF39-097820AC90F7}"/>
          </ac:inkMkLst>
        </pc:inkChg>
        <pc:inkChg chg="add del">
          <ac:chgData name="vivek kumar" userId="33ede84931fc2eaa" providerId="LiveId" clId="{CDA7CA73-E853-4E09-BB7F-F589C819991E}" dt="2020-10-16T04:02:25.164" v="1678"/>
          <ac:inkMkLst>
            <pc:docMk/>
            <pc:sldMk cId="1485032219" sldId="355"/>
            <ac:inkMk id="24" creationId="{65AFC11E-B956-415C-BA34-AEEB832EB71B}"/>
          </ac:inkMkLst>
        </pc:inkChg>
        <pc:inkChg chg="add del">
          <ac:chgData name="vivek kumar" userId="33ede84931fc2eaa" providerId="LiveId" clId="{CDA7CA73-E853-4E09-BB7F-F589C819991E}" dt="2020-10-16T04:02:25.164" v="1678"/>
          <ac:inkMkLst>
            <pc:docMk/>
            <pc:sldMk cId="1485032219" sldId="355"/>
            <ac:inkMk id="25" creationId="{AB0343CC-D6FD-4DF4-9ACF-A76214111783}"/>
          </ac:inkMkLst>
        </pc:inkChg>
        <pc:inkChg chg="add del">
          <ac:chgData name="vivek kumar" userId="33ede84931fc2eaa" providerId="LiveId" clId="{CDA7CA73-E853-4E09-BB7F-F589C819991E}" dt="2020-10-16T04:02:25.773" v="1680"/>
          <ac:inkMkLst>
            <pc:docMk/>
            <pc:sldMk cId="1485032219" sldId="355"/>
            <ac:inkMk id="26" creationId="{5688F3B5-0626-40DC-98CD-225A95CA9F10}"/>
          </ac:inkMkLst>
        </pc:inkChg>
        <pc:inkChg chg="add del">
          <ac:chgData name="vivek kumar" userId="33ede84931fc2eaa" providerId="LiveId" clId="{CDA7CA73-E853-4E09-BB7F-F589C819991E}" dt="2020-10-16T04:02:25.773" v="1680"/>
          <ac:inkMkLst>
            <pc:docMk/>
            <pc:sldMk cId="1485032219" sldId="355"/>
            <ac:inkMk id="27" creationId="{CCB56FDA-06E4-49EF-9B01-83D996E6675F}"/>
          </ac:inkMkLst>
        </pc:inkChg>
        <pc:inkChg chg="add del">
          <ac:chgData name="vivek kumar" userId="33ede84931fc2eaa" providerId="LiveId" clId="{CDA7CA73-E853-4E09-BB7F-F589C819991E}" dt="2020-10-16T04:02:27.054" v="1682"/>
          <ac:inkMkLst>
            <pc:docMk/>
            <pc:sldMk cId="1485032219" sldId="355"/>
            <ac:inkMk id="28" creationId="{2ED269AD-8BB9-49DE-8525-E0F2541B0816}"/>
          </ac:inkMkLst>
        </pc:inkChg>
        <pc:inkChg chg="add del">
          <ac:chgData name="vivek kumar" userId="33ede84931fc2eaa" providerId="LiveId" clId="{CDA7CA73-E853-4E09-BB7F-F589C819991E}" dt="2020-10-16T04:02:27.054" v="1682"/>
          <ac:inkMkLst>
            <pc:docMk/>
            <pc:sldMk cId="1485032219" sldId="355"/>
            <ac:inkMk id="29" creationId="{96F2042F-42A8-4564-9648-D4AEFE7DC5DE}"/>
          </ac:inkMkLst>
        </pc:inkChg>
        <pc:inkChg chg="add del">
          <ac:chgData name="vivek kumar" userId="33ede84931fc2eaa" providerId="LiveId" clId="{CDA7CA73-E853-4E09-BB7F-F589C819991E}" dt="2020-10-16T04:02:34.193" v="1687"/>
          <ac:inkMkLst>
            <pc:docMk/>
            <pc:sldMk cId="1485032219" sldId="355"/>
            <ac:inkMk id="30" creationId="{6074D09E-564E-439B-8C91-C241C0EA49A7}"/>
          </ac:inkMkLst>
        </pc:inkChg>
        <pc:inkChg chg="add del">
          <ac:chgData name="vivek kumar" userId="33ede84931fc2eaa" providerId="LiveId" clId="{CDA7CA73-E853-4E09-BB7F-F589C819991E}" dt="2020-10-16T04:02:32.490" v="1685"/>
          <ac:inkMkLst>
            <pc:docMk/>
            <pc:sldMk cId="1485032219" sldId="355"/>
            <ac:inkMk id="31" creationId="{8A10B255-DE25-49B7-942C-C061D6F41005}"/>
          </ac:inkMkLst>
        </pc:inkChg>
        <pc:inkChg chg="add del">
          <ac:chgData name="vivek kumar" userId="33ede84931fc2eaa" providerId="LiveId" clId="{CDA7CA73-E853-4E09-BB7F-F589C819991E}" dt="2020-10-16T04:02:32.490" v="1685"/>
          <ac:inkMkLst>
            <pc:docMk/>
            <pc:sldMk cId="1485032219" sldId="355"/>
            <ac:inkMk id="32" creationId="{9B7A7ECB-CA29-4059-A587-2158A54218EE}"/>
          </ac:inkMkLst>
        </pc:inkChg>
        <pc:inkChg chg="add del">
          <ac:chgData name="vivek kumar" userId="33ede84931fc2eaa" providerId="LiveId" clId="{CDA7CA73-E853-4E09-BB7F-F589C819991E}" dt="2020-10-16T04:02:34.193" v="1687"/>
          <ac:inkMkLst>
            <pc:docMk/>
            <pc:sldMk cId="1485032219" sldId="355"/>
            <ac:inkMk id="33" creationId="{5EE4410A-B26D-45C8-B2DF-DD1EE7721EE7}"/>
          </ac:inkMkLst>
        </pc:inkChg>
        <pc:inkChg chg="add del">
          <ac:chgData name="vivek kumar" userId="33ede84931fc2eaa" providerId="LiveId" clId="{CDA7CA73-E853-4E09-BB7F-F589C819991E}" dt="2020-10-16T04:02:34.193" v="1687"/>
          <ac:inkMkLst>
            <pc:docMk/>
            <pc:sldMk cId="1485032219" sldId="355"/>
            <ac:inkMk id="34" creationId="{8F384CE8-4FC1-444A-A821-371AC438B36F}"/>
          </ac:inkMkLst>
        </pc:inkChg>
        <pc:inkChg chg="add del">
          <ac:chgData name="vivek kumar" userId="33ede84931fc2eaa" providerId="LiveId" clId="{CDA7CA73-E853-4E09-BB7F-F589C819991E}" dt="2020-10-16T04:02:35.302" v="1689"/>
          <ac:inkMkLst>
            <pc:docMk/>
            <pc:sldMk cId="1485032219" sldId="355"/>
            <ac:inkMk id="35" creationId="{A3CCB591-0186-4D86-BA9D-B4DBECF7BD9A}"/>
          </ac:inkMkLst>
        </pc:inkChg>
        <pc:inkChg chg="add del">
          <ac:chgData name="vivek kumar" userId="33ede84931fc2eaa" providerId="LiveId" clId="{CDA7CA73-E853-4E09-BB7F-F589C819991E}" dt="2020-10-16T04:02:35.302" v="1689"/>
          <ac:inkMkLst>
            <pc:docMk/>
            <pc:sldMk cId="1485032219" sldId="355"/>
            <ac:inkMk id="36" creationId="{302DF4E4-0C4F-4F51-8A14-23BBE657F1B2}"/>
          </ac:inkMkLst>
        </pc:inkChg>
        <pc:inkChg chg="add del">
          <ac:chgData name="vivek kumar" userId="33ede84931fc2eaa" providerId="LiveId" clId="{CDA7CA73-E853-4E09-BB7F-F589C819991E}" dt="2020-10-16T04:02:38.286" v="1691"/>
          <ac:inkMkLst>
            <pc:docMk/>
            <pc:sldMk cId="1485032219" sldId="355"/>
            <ac:inkMk id="37" creationId="{1B57BEF3-1342-4242-ABF8-F3BE0DF4C5FD}"/>
          </ac:inkMkLst>
        </pc:inkChg>
        <pc:inkChg chg="add del">
          <ac:chgData name="vivek kumar" userId="33ede84931fc2eaa" providerId="LiveId" clId="{CDA7CA73-E853-4E09-BB7F-F589C819991E}" dt="2020-10-16T04:02:38.286" v="1691"/>
          <ac:inkMkLst>
            <pc:docMk/>
            <pc:sldMk cId="1485032219" sldId="355"/>
            <ac:inkMk id="38" creationId="{1021DC00-9D50-4DC5-AC28-7B1989557EEB}"/>
          </ac:inkMkLst>
        </pc:inkChg>
        <pc:inkChg chg="add del">
          <ac:chgData name="vivek kumar" userId="33ede84931fc2eaa" providerId="LiveId" clId="{CDA7CA73-E853-4E09-BB7F-F589C819991E}" dt="2020-10-16T04:02:40.629" v="1693"/>
          <ac:inkMkLst>
            <pc:docMk/>
            <pc:sldMk cId="1485032219" sldId="355"/>
            <ac:inkMk id="39" creationId="{28AF1D8B-CB9F-4AF5-B4E3-F9FE049595BF}"/>
          </ac:inkMkLst>
        </pc:inkChg>
        <pc:inkChg chg="add del">
          <ac:chgData name="vivek kumar" userId="33ede84931fc2eaa" providerId="LiveId" clId="{CDA7CA73-E853-4E09-BB7F-F589C819991E}" dt="2020-10-16T04:02:40.629" v="1693"/>
          <ac:inkMkLst>
            <pc:docMk/>
            <pc:sldMk cId="1485032219" sldId="355"/>
            <ac:inkMk id="40" creationId="{DC9023F4-6890-4077-B937-066A32EBEA59}"/>
          </ac:inkMkLst>
        </pc:inkChg>
        <pc:inkChg chg="add del">
          <ac:chgData name="vivek kumar" userId="33ede84931fc2eaa" providerId="LiveId" clId="{CDA7CA73-E853-4E09-BB7F-F589C819991E}" dt="2020-10-16T04:08:40.966" v="1747"/>
          <ac:inkMkLst>
            <pc:docMk/>
            <pc:sldMk cId="1485032219" sldId="355"/>
            <ac:inkMk id="41" creationId="{00885239-C50E-48A2-AAB4-533929E1542C}"/>
          </ac:inkMkLst>
        </pc:inkChg>
        <pc:inkChg chg="add del">
          <ac:chgData name="vivek kumar" userId="33ede84931fc2eaa" providerId="LiveId" clId="{CDA7CA73-E853-4E09-BB7F-F589C819991E}" dt="2020-10-16T04:02:51.251" v="1697"/>
          <ac:inkMkLst>
            <pc:docMk/>
            <pc:sldMk cId="1485032219" sldId="355"/>
            <ac:inkMk id="42" creationId="{4101ACDF-92B4-452B-8133-9174B0101885}"/>
          </ac:inkMkLst>
        </pc:inkChg>
        <pc:inkChg chg="add del">
          <ac:chgData name="vivek kumar" userId="33ede84931fc2eaa" providerId="LiveId" clId="{CDA7CA73-E853-4E09-BB7F-F589C819991E}" dt="2020-10-16T04:02:51.251" v="1697"/>
          <ac:inkMkLst>
            <pc:docMk/>
            <pc:sldMk cId="1485032219" sldId="355"/>
            <ac:inkMk id="43" creationId="{3AF4579A-017C-4941-A3C6-95BF8C88A4F4}"/>
          </ac:inkMkLst>
        </pc:inkChg>
        <pc:inkChg chg="add del">
          <ac:chgData name="vivek kumar" userId="33ede84931fc2eaa" providerId="LiveId" clId="{CDA7CA73-E853-4E09-BB7F-F589C819991E}" dt="2020-10-16T04:02:51.251" v="1697"/>
          <ac:inkMkLst>
            <pc:docMk/>
            <pc:sldMk cId="1485032219" sldId="355"/>
            <ac:inkMk id="44" creationId="{BFCCE62C-91A7-4C3B-9DB7-3A274FE3F76B}"/>
          </ac:inkMkLst>
        </pc:inkChg>
        <pc:inkChg chg="add del mod">
          <ac:chgData name="vivek kumar" userId="33ede84931fc2eaa" providerId="LiveId" clId="{CDA7CA73-E853-4E09-BB7F-F589C819991E}" dt="2020-10-16T04:08:40.982" v="1749"/>
          <ac:inkMkLst>
            <pc:docMk/>
            <pc:sldMk cId="1485032219" sldId="355"/>
            <ac:inkMk id="45" creationId="{46FC166E-309E-4661-A9CC-A299E06E0F72}"/>
          </ac:inkMkLst>
        </pc:inkChg>
        <pc:inkChg chg="add del">
          <ac:chgData name="vivek kumar" userId="33ede84931fc2eaa" providerId="LiveId" clId="{CDA7CA73-E853-4E09-BB7F-F589C819991E}" dt="2020-10-16T04:08:40.982" v="1750"/>
          <ac:inkMkLst>
            <pc:docMk/>
            <pc:sldMk cId="1485032219" sldId="355"/>
            <ac:inkMk id="46" creationId="{92D7C386-2CC4-4617-8C7E-AF164CFC61B1}"/>
          </ac:inkMkLst>
        </pc:inkChg>
        <pc:inkChg chg="add del">
          <ac:chgData name="vivek kumar" userId="33ede84931fc2eaa" providerId="LiveId" clId="{CDA7CA73-E853-4E09-BB7F-F589C819991E}" dt="2020-10-16T04:08:27.872" v="1746"/>
          <ac:inkMkLst>
            <pc:docMk/>
            <pc:sldMk cId="1485032219" sldId="355"/>
            <ac:inkMk id="47" creationId="{BB94306C-E493-4481-A9CD-D149F6A796B3}"/>
          </ac:inkMkLst>
        </pc:inkChg>
        <pc:inkChg chg="add del">
          <ac:chgData name="vivek kumar" userId="33ede84931fc2eaa" providerId="LiveId" clId="{CDA7CA73-E853-4E09-BB7F-F589C819991E}" dt="2020-10-16T04:08:27.872" v="1746"/>
          <ac:inkMkLst>
            <pc:docMk/>
            <pc:sldMk cId="1485032219" sldId="355"/>
            <ac:inkMk id="48" creationId="{0B131EFB-15F5-4E7B-B4FF-1A84529DD59C}"/>
          </ac:inkMkLst>
        </pc:inkChg>
        <pc:inkChg chg="add del">
          <ac:chgData name="vivek kumar" userId="33ede84931fc2eaa" providerId="LiveId" clId="{CDA7CA73-E853-4E09-BB7F-F589C819991E}" dt="2020-10-16T04:08:27.715" v="1744"/>
          <ac:inkMkLst>
            <pc:docMk/>
            <pc:sldMk cId="1485032219" sldId="355"/>
            <ac:inkMk id="49" creationId="{E9B0A1AA-6818-4994-A343-6063D2A11A41}"/>
          </ac:inkMkLst>
        </pc:inkChg>
        <pc:inkChg chg="add del">
          <ac:chgData name="vivek kumar" userId="33ede84931fc2eaa" providerId="LiveId" clId="{CDA7CA73-E853-4E09-BB7F-F589C819991E}" dt="2020-10-16T04:08:27.715" v="1744"/>
          <ac:inkMkLst>
            <pc:docMk/>
            <pc:sldMk cId="1485032219" sldId="355"/>
            <ac:inkMk id="50" creationId="{800DF62A-1C46-4D95-8A99-A145BC51F8A2}"/>
          </ac:inkMkLst>
        </pc:inkChg>
        <pc:inkChg chg="add del">
          <ac:chgData name="vivek kumar" userId="33ede84931fc2eaa" providerId="LiveId" clId="{CDA7CA73-E853-4E09-BB7F-F589C819991E}" dt="2020-10-16T04:08:27.544" v="1742" actId="9405"/>
          <ac:inkMkLst>
            <pc:docMk/>
            <pc:sldMk cId="1485032219" sldId="355"/>
            <ac:inkMk id="51" creationId="{B9222C59-96C4-4373-A323-3CDC85AD428C}"/>
          </ac:inkMkLst>
        </pc:inkChg>
        <pc:inkChg chg="add del">
          <ac:chgData name="vivek kumar" userId="33ede84931fc2eaa" providerId="LiveId" clId="{CDA7CA73-E853-4E09-BB7F-F589C819991E}" dt="2020-10-16T04:08:27.388" v="1741"/>
          <ac:inkMkLst>
            <pc:docMk/>
            <pc:sldMk cId="1485032219" sldId="355"/>
            <ac:inkMk id="52" creationId="{6697CD01-7872-4614-986B-9FE1BF04769D}"/>
          </ac:inkMkLst>
        </pc:inkChg>
        <pc:inkChg chg="add del">
          <ac:chgData name="vivek kumar" userId="33ede84931fc2eaa" providerId="LiveId" clId="{CDA7CA73-E853-4E09-BB7F-F589C819991E}" dt="2020-10-16T04:08:27.388" v="1741"/>
          <ac:inkMkLst>
            <pc:docMk/>
            <pc:sldMk cId="1485032219" sldId="355"/>
            <ac:inkMk id="53" creationId="{77C07672-D5CA-4CA4-99E9-782E125F7927}"/>
          </ac:inkMkLst>
        </pc:inkChg>
        <pc:inkChg chg="add del">
          <ac:chgData name="vivek kumar" userId="33ede84931fc2eaa" providerId="LiveId" clId="{CDA7CA73-E853-4E09-BB7F-F589C819991E}" dt="2020-10-16T04:08:27.200" v="1739" actId="9405"/>
          <ac:inkMkLst>
            <pc:docMk/>
            <pc:sldMk cId="1485032219" sldId="355"/>
            <ac:inkMk id="54" creationId="{FF12C416-DA33-4CE9-887A-5B0146F81606}"/>
          </ac:inkMkLst>
        </pc:inkChg>
        <pc:inkChg chg="add del">
          <ac:chgData name="vivek kumar" userId="33ede84931fc2eaa" providerId="LiveId" clId="{CDA7CA73-E853-4E09-BB7F-F589C819991E}" dt="2020-10-16T04:08:26.731" v="1738"/>
          <ac:inkMkLst>
            <pc:docMk/>
            <pc:sldMk cId="1485032219" sldId="355"/>
            <ac:inkMk id="55" creationId="{0471F939-A293-4E0C-A8E6-B62416B84371}"/>
          </ac:inkMkLst>
        </pc:inkChg>
        <pc:inkChg chg="add del">
          <ac:chgData name="vivek kumar" userId="33ede84931fc2eaa" providerId="LiveId" clId="{CDA7CA73-E853-4E09-BB7F-F589C819991E}" dt="2020-10-16T04:08:26.731" v="1738"/>
          <ac:inkMkLst>
            <pc:docMk/>
            <pc:sldMk cId="1485032219" sldId="355"/>
            <ac:inkMk id="56" creationId="{3BA53A24-D551-442E-BA04-2E9952D71B4A}"/>
          </ac:inkMkLst>
        </pc:inkChg>
        <pc:inkChg chg="add del">
          <ac:chgData name="vivek kumar" userId="33ede84931fc2eaa" providerId="LiveId" clId="{CDA7CA73-E853-4E09-BB7F-F589C819991E}" dt="2020-10-16T04:08:26.559" v="1736" actId="9405"/>
          <ac:inkMkLst>
            <pc:docMk/>
            <pc:sldMk cId="1485032219" sldId="355"/>
            <ac:inkMk id="57" creationId="{6166F403-95BA-4F10-AE53-78AA136FD891}"/>
          </ac:inkMkLst>
        </pc:inkChg>
        <pc:inkChg chg="add del">
          <ac:chgData name="vivek kumar" userId="33ede84931fc2eaa" providerId="LiveId" clId="{CDA7CA73-E853-4E09-BB7F-F589C819991E}" dt="2020-10-16T04:08:26.357" v="1735" actId="9405"/>
          <ac:inkMkLst>
            <pc:docMk/>
            <pc:sldMk cId="1485032219" sldId="355"/>
            <ac:inkMk id="58" creationId="{CEBE25E2-DB49-4C83-8103-E5619710CBB4}"/>
          </ac:inkMkLst>
        </pc:inkChg>
        <pc:inkChg chg="add del">
          <ac:chgData name="vivek kumar" userId="33ede84931fc2eaa" providerId="LiveId" clId="{CDA7CA73-E853-4E09-BB7F-F589C819991E}" dt="2020-10-16T04:08:25.981" v="1734" actId="9405"/>
          <ac:inkMkLst>
            <pc:docMk/>
            <pc:sldMk cId="1485032219" sldId="355"/>
            <ac:inkMk id="59" creationId="{F4F74147-FFBF-4DD6-B35F-5C0E1E05E6B5}"/>
          </ac:inkMkLst>
        </pc:inkChg>
        <pc:inkChg chg="add del">
          <ac:chgData name="vivek kumar" userId="33ede84931fc2eaa" providerId="LiveId" clId="{CDA7CA73-E853-4E09-BB7F-F589C819991E}" dt="2020-10-16T04:08:25.841" v="1733" actId="9405"/>
          <ac:inkMkLst>
            <pc:docMk/>
            <pc:sldMk cId="1485032219" sldId="355"/>
            <ac:inkMk id="60" creationId="{5B6B251F-377F-4669-9502-B1DDA1F70BEA}"/>
          </ac:inkMkLst>
        </pc:inkChg>
        <pc:inkChg chg="add del">
          <ac:chgData name="vivek kumar" userId="33ede84931fc2eaa" providerId="LiveId" clId="{CDA7CA73-E853-4E09-BB7F-F589C819991E}" dt="2020-10-16T04:08:25.701" v="1732" actId="9405"/>
          <ac:inkMkLst>
            <pc:docMk/>
            <pc:sldMk cId="1485032219" sldId="355"/>
            <ac:inkMk id="61" creationId="{753FE98A-5C6C-4E8F-B658-00EFC3798DC9}"/>
          </ac:inkMkLst>
        </pc:inkChg>
        <pc:inkChg chg="add del">
          <ac:chgData name="vivek kumar" userId="33ede84931fc2eaa" providerId="LiveId" clId="{CDA7CA73-E853-4E09-BB7F-F589C819991E}" dt="2020-10-16T04:08:25.544" v="1731" actId="9405"/>
          <ac:inkMkLst>
            <pc:docMk/>
            <pc:sldMk cId="1485032219" sldId="355"/>
            <ac:inkMk id="62" creationId="{61231311-3A29-4A62-B4A4-BA6E71ED0D8D}"/>
          </ac:inkMkLst>
        </pc:inkChg>
        <pc:inkChg chg="add del">
          <ac:chgData name="vivek kumar" userId="33ede84931fc2eaa" providerId="LiveId" clId="{CDA7CA73-E853-4E09-BB7F-F589C819991E}" dt="2020-10-16T04:08:25.403" v="1730" actId="9405"/>
          <ac:inkMkLst>
            <pc:docMk/>
            <pc:sldMk cId="1485032219" sldId="355"/>
            <ac:inkMk id="63" creationId="{7228223A-3D41-4885-B6C6-888A9B35F4A0}"/>
          </ac:inkMkLst>
        </pc:inkChg>
        <pc:inkChg chg="add del">
          <ac:chgData name="vivek kumar" userId="33ede84931fc2eaa" providerId="LiveId" clId="{CDA7CA73-E853-4E09-BB7F-F589C819991E}" dt="2020-10-16T04:08:25.248" v="1729" actId="9405"/>
          <ac:inkMkLst>
            <pc:docMk/>
            <pc:sldMk cId="1485032219" sldId="355"/>
            <ac:inkMk id="64" creationId="{D44D4BF1-76C3-4F63-8FC9-73A69D11F792}"/>
          </ac:inkMkLst>
        </pc:inkChg>
        <pc:inkChg chg="add del">
          <ac:chgData name="vivek kumar" userId="33ede84931fc2eaa" providerId="LiveId" clId="{CDA7CA73-E853-4E09-BB7F-F589C819991E}" dt="2020-10-16T04:08:25.122" v="1728" actId="9405"/>
          <ac:inkMkLst>
            <pc:docMk/>
            <pc:sldMk cId="1485032219" sldId="355"/>
            <ac:inkMk id="65" creationId="{C4940B36-3721-4D70-84CE-AB7D47B71D30}"/>
          </ac:inkMkLst>
        </pc:inkChg>
        <pc:inkChg chg="add del">
          <ac:chgData name="vivek kumar" userId="33ede84931fc2eaa" providerId="LiveId" clId="{CDA7CA73-E853-4E09-BB7F-F589C819991E}" dt="2020-10-16T04:08:24.982" v="1727" actId="9405"/>
          <ac:inkMkLst>
            <pc:docMk/>
            <pc:sldMk cId="1485032219" sldId="355"/>
            <ac:inkMk id="66" creationId="{F36096E4-24C3-4E79-A5C8-E92096F86E09}"/>
          </ac:inkMkLst>
        </pc:inkChg>
        <pc:inkChg chg="add del">
          <ac:chgData name="vivek kumar" userId="33ede84931fc2eaa" providerId="LiveId" clId="{CDA7CA73-E853-4E09-BB7F-F589C819991E}" dt="2020-10-16T04:08:24.842" v="1726" actId="9405"/>
          <ac:inkMkLst>
            <pc:docMk/>
            <pc:sldMk cId="1485032219" sldId="355"/>
            <ac:inkMk id="67" creationId="{28EFC7BE-3367-4DA6-A6D2-3C030ADACD1C}"/>
          </ac:inkMkLst>
        </pc:inkChg>
        <pc:inkChg chg="add del">
          <ac:chgData name="vivek kumar" userId="33ede84931fc2eaa" providerId="LiveId" clId="{CDA7CA73-E853-4E09-BB7F-F589C819991E}" dt="2020-10-16T04:08:24.701" v="1725" actId="9405"/>
          <ac:inkMkLst>
            <pc:docMk/>
            <pc:sldMk cId="1485032219" sldId="355"/>
            <ac:inkMk id="68" creationId="{0EA7DA1A-C809-45CB-8D9D-EF50825F2595}"/>
          </ac:inkMkLst>
        </pc:inkChg>
        <pc:inkChg chg="add del">
          <ac:chgData name="vivek kumar" userId="33ede84931fc2eaa" providerId="LiveId" clId="{CDA7CA73-E853-4E09-BB7F-F589C819991E}" dt="2020-10-16T04:08:24.529" v="1724" actId="9405"/>
          <ac:inkMkLst>
            <pc:docMk/>
            <pc:sldMk cId="1485032219" sldId="355"/>
            <ac:inkMk id="69" creationId="{7857F38E-029D-4646-AB9B-EC514C369EA0}"/>
          </ac:inkMkLst>
        </pc:inkChg>
        <pc:inkChg chg="add del">
          <ac:chgData name="vivek kumar" userId="33ede84931fc2eaa" providerId="LiveId" clId="{CDA7CA73-E853-4E09-BB7F-F589C819991E}" dt="2020-10-16T04:08:24.310" v="1723" actId="9405"/>
          <ac:inkMkLst>
            <pc:docMk/>
            <pc:sldMk cId="1485032219" sldId="355"/>
            <ac:inkMk id="70" creationId="{94EBF61B-E90A-4934-82E5-0BF283019EA6}"/>
          </ac:inkMkLst>
        </pc:inkChg>
        <pc:inkChg chg="add del">
          <ac:chgData name="vivek kumar" userId="33ede84931fc2eaa" providerId="LiveId" clId="{CDA7CA73-E853-4E09-BB7F-F589C819991E}" dt="2020-10-16T04:14:43.427" v="1795" actId="9405"/>
          <ac:inkMkLst>
            <pc:docMk/>
            <pc:sldMk cId="1485032219" sldId="355"/>
            <ac:inkMk id="71" creationId="{BDD7F485-F95B-4723-B6B2-0C1E5C5045C1}"/>
          </ac:inkMkLst>
        </pc:inkChg>
        <pc:inkChg chg="add del">
          <ac:chgData name="vivek kumar" userId="33ede84931fc2eaa" providerId="LiveId" clId="{CDA7CA73-E853-4E09-BB7F-F589C819991E}" dt="2020-10-16T04:14:43.256" v="1794" actId="9405"/>
          <ac:inkMkLst>
            <pc:docMk/>
            <pc:sldMk cId="1485032219" sldId="355"/>
            <ac:inkMk id="72" creationId="{27F209FF-C05F-4EC3-B7BA-AEBCC5AA3A8E}"/>
          </ac:inkMkLst>
        </pc:inkChg>
        <pc:inkChg chg="add del">
          <ac:chgData name="vivek kumar" userId="33ede84931fc2eaa" providerId="LiveId" clId="{CDA7CA73-E853-4E09-BB7F-F589C819991E}" dt="2020-10-16T04:14:43.115" v="1793"/>
          <ac:inkMkLst>
            <pc:docMk/>
            <pc:sldMk cId="1485032219" sldId="355"/>
            <ac:inkMk id="73" creationId="{57062BE3-AB89-49F3-A4C9-EA7241CEAAE7}"/>
          </ac:inkMkLst>
        </pc:inkChg>
        <pc:inkChg chg="add del">
          <ac:chgData name="vivek kumar" userId="33ede84931fc2eaa" providerId="LiveId" clId="{CDA7CA73-E853-4E09-BB7F-F589C819991E}" dt="2020-10-16T04:14:43.115" v="1793"/>
          <ac:inkMkLst>
            <pc:docMk/>
            <pc:sldMk cId="1485032219" sldId="355"/>
            <ac:inkMk id="74" creationId="{84186FB2-2515-448B-BE2F-18B395C7F58E}"/>
          </ac:inkMkLst>
        </pc:inkChg>
        <pc:inkChg chg="add del">
          <ac:chgData name="vivek kumar" userId="33ede84931fc2eaa" providerId="LiveId" clId="{CDA7CA73-E853-4E09-BB7F-F589C819991E}" dt="2020-10-16T04:14:42.959" v="1791"/>
          <ac:inkMkLst>
            <pc:docMk/>
            <pc:sldMk cId="1485032219" sldId="355"/>
            <ac:inkMk id="75" creationId="{37A6B20D-2418-403B-A3A8-BD39CC428391}"/>
          </ac:inkMkLst>
        </pc:inkChg>
        <pc:inkChg chg="add del">
          <ac:chgData name="vivek kumar" userId="33ede84931fc2eaa" providerId="LiveId" clId="{CDA7CA73-E853-4E09-BB7F-F589C819991E}" dt="2020-10-16T04:14:42.959" v="1791"/>
          <ac:inkMkLst>
            <pc:docMk/>
            <pc:sldMk cId="1485032219" sldId="355"/>
            <ac:inkMk id="76" creationId="{03F032EA-106B-4F42-B2E1-5CBE239E7568}"/>
          </ac:inkMkLst>
        </pc:inkChg>
        <pc:inkChg chg="add del">
          <ac:chgData name="vivek kumar" userId="33ede84931fc2eaa" providerId="LiveId" clId="{CDA7CA73-E853-4E09-BB7F-F589C819991E}" dt="2020-10-16T04:14:42.725" v="1789" actId="9405"/>
          <ac:inkMkLst>
            <pc:docMk/>
            <pc:sldMk cId="1485032219" sldId="355"/>
            <ac:inkMk id="77" creationId="{E6A0C7B5-E7EE-427D-8678-D1B097DCAD39}"/>
          </ac:inkMkLst>
        </pc:inkChg>
        <pc:inkChg chg="add del">
          <ac:chgData name="vivek kumar" userId="33ede84931fc2eaa" providerId="LiveId" clId="{CDA7CA73-E853-4E09-BB7F-F589C819991E}" dt="2020-10-16T04:14:42.443" v="1788" actId="9405"/>
          <ac:inkMkLst>
            <pc:docMk/>
            <pc:sldMk cId="1485032219" sldId="355"/>
            <ac:inkMk id="78" creationId="{B5378EE0-44A6-44B3-A0BD-3C780A076494}"/>
          </ac:inkMkLst>
        </pc:inkChg>
        <pc:inkChg chg="add del">
          <ac:chgData name="vivek kumar" userId="33ede84931fc2eaa" providerId="LiveId" clId="{CDA7CA73-E853-4E09-BB7F-F589C819991E}" dt="2020-10-16T04:14:42.287" v="1787" actId="9405"/>
          <ac:inkMkLst>
            <pc:docMk/>
            <pc:sldMk cId="1485032219" sldId="355"/>
            <ac:inkMk id="79" creationId="{10F22155-1178-4B28-AEFB-3F0750966E49}"/>
          </ac:inkMkLst>
        </pc:inkChg>
        <pc:inkChg chg="add del">
          <ac:chgData name="vivek kumar" userId="33ede84931fc2eaa" providerId="LiveId" clId="{CDA7CA73-E853-4E09-BB7F-F589C819991E}" dt="2020-10-16T04:14:42.162" v="1786" actId="9405"/>
          <ac:inkMkLst>
            <pc:docMk/>
            <pc:sldMk cId="1485032219" sldId="355"/>
            <ac:inkMk id="80" creationId="{8D1B6BD9-B595-4EA2-BE4C-B1AF9CA5E252}"/>
          </ac:inkMkLst>
        </pc:inkChg>
        <pc:inkChg chg="add del">
          <ac:chgData name="vivek kumar" userId="33ede84931fc2eaa" providerId="LiveId" clId="{CDA7CA73-E853-4E09-BB7F-F589C819991E}" dt="2020-10-16T04:14:42.037" v="1785" actId="9405"/>
          <ac:inkMkLst>
            <pc:docMk/>
            <pc:sldMk cId="1485032219" sldId="355"/>
            <ac:inkMk id="81" creationId="{C977A578-421A-4612-8942-7B286527BB32}"/>
          </ac:inkMkLst>
        </pc:inkChg>
        <pc:inkChg chg="add del">
          <ac:chgData name="vivek kumar" userId="33ede84931fc2eaa" providerId="LiveId" clId="{CDA7CA73-E853-4E09-BB7F-F589C819991E}" dt="2020-10-16T04:14:41.912" v="1784" actId="9405"/>
          <ac:inkMkLst>
            <pc:docMk/>
            <pc:sldMk cId="1485032219" sldId="355"/>
            <ac:inkMk id="82" creationId="{32320127-8766-4CA3-88D0-5357D0F0D575}"/>
          </ac:inkMkLst>
        </pc:inkChg>
        <pc:inkChg chg="add del">
          <ac:chgData name="vivek kumar" userId="33ede84931fc2eaa" providerId="LiveId" clId="{CDA7CA73-E853-4E09-BB7F-F589C819991E}" dt="2020-10-16T04:14:41.740" v="1783"/>
          <ac:inkMkLst>
            <pc:docMk/>
            <pc:sldMk cId="1485032219" sldId="355"/>
            <ac:inkMk id="83" creationId="{41DE1CAC-CA90-4C78-8C55-CB3964C2A890}"/>
          </ac:inkMkLst>
        </pc:inkChg>
        <pc:inkChg chg="add del">
          <ac:chgData name="vivek kumar" userId="33ede84931fc2eaa" providerId="LiveId" clId="{CDA7CA73-E853-4E09-BB7F-F589C819991E}" dt="2020-10-16T04:14:41.740" v="1783"/>
          <ac:inkMkLst>
            <pc:docMk/>
            <pc:sldMk cId="1485032219" sldId="355"/>
            <ac:inkMk id="84" creationId="{19DEE739-EEFD-47EE-8C6F-550BB6808320}"/>
          </ac:inkMkLst>
        </pc:inkChg>
        <pc:inkChg chg="add del">
          <ac:chgData name="vivek kumar" userId="33ede84931fc2eaa" providerId="LiveId" clId="{CDA7CA73-E853-4E09-BB7F-F589C819991E}" dt="2020-10-16T04:14:41.537" v="1781"/>
          <ac:inkMkLst>
            <pc:docMk/>
            <pc:sldMk cId="1485032219" sldId="355"/>
            <ac:inkMk id="85" creationId="{3469499E-0BC6-429F-8776-1BB7D199BB1E}"/>
          </ac:inkMkLst>
        </pc:inkChg>
        <pc:inkChg chg="add del">
          <ac:chgData name="vivek kumar" userId="33ede84931fc2eaa" providerId="LiveId" clId="{CDA7CA73-E853-4E09-BB7F-F589C819991E}" dt="2020-10-16T04:14:41.537" v="1781"/>
          <ac:inkMkLst>
            <pc:docMk/>
            <pc:sldMk cId="1485032219" sldId="355"/>
            <ac:inkMk id="86" creationId="{1C27A63D-12AC-4552-82DE-F49FCA74F697}"/>
          </ac:inkMkLst>
        </pc:inkChg>
        <pc:inkChg chg="add del">
          <ac:chgData name="vivek kumar" userId="33ede84931fc2eaa" providerId="LiveId" clId="{CDA7CA73-E853-4E09-BB7F-F589C819991E}" dt="2020-10-16T04:56:00.976" v="1918"/>
          <ac:inkMkLst>
            <pc:docMk/>
            <pc:sldMk cId="1485032219" sldId="355"/>
            <ac:inkMk id="87" creationId="{06470B06-7628-4B34-B6DA-1BAB7B1FFFBB}"/>
          </ac:inkMkLst>
        </pc:inkChg>
        <pc:inkChg chg="add del">
          <ac:chgData name="vivek kumar" userId="33ede84931fc2eaa" providerId="LiveId" clId="{CDA7CA73-E853-4E09-BB7F-F589C819991E}" dt="2020-10-16T04:39:47.344" v="1806"/>
          <ac:inkMkLst>
            <pc:docMk/>
            <pc:sldMk cId="1485032219" sldId="355"/>
            <ac:inkMk id="88" creationId="{EFE96CAD-2C51-45A7-AF77-C47BDFE8E982}"/>
          </ac:inkMkLst>
        </pc:inkChg>
        <pc:inkChg chg="add del">
          <ac:chgData name="vivek kumar" userId="33ede84931fc2eaa" providerId="LiveId" clId="{CDA7CA73-E853-4E09-BB7F-F589C819991E}" dt="2020-10-16T04:39:47.344" v="1806"/>
          <ac:inkMkLst>
            <pc:docMk/>
            <pc:sldMk cId="1485032219" sldId="355"/>
            <ac:inkMk id="89" creationId="{5136856E-F420-46BD-889E-06439C0E16AB}"/>
          </ac:inkMkLst>
        </pc:inkChg>
        <pc:inkChg chg="add del">
          <ac:chgData name="vivek kumar" userId="33ede84931fc2eaa" providerId="LiveId" clId="{CDA7CA73-E853-4E09-BB7F-F589C819991E}" dt="2020-10-16T04:39:47.344" v="1806"/>
          <ac:inkMkLst>
            <pc:docMk/>
            <pc:sldMk cId="1485032219" sldId="355"/>
            <ac:inkMk id="90" creationId="{E55290FA-1C68-450D-978F-4CE49E48CDE9}"/>
          </ac:inkMkLst>
        </pc:inkChg>
        <pc:inkChg chg="add del">
          <ac:chgData name="vivek kumar" userId="33ede84931fc2eaa" providerId="LiveId" clId="{CDA7CA73-E853-4E09-BB7F-F589C819991E}" dt="2020-10-16T04:39:48.668" v="1808"/>
          <ac:inkMkLst>
            <pc:docMk/>
            <pc:sldMk cId="1485032219" sldId="355"/>
            <ac:inkMk id="91" creationId="{5A54704A-3631-4551-80F8-7CBFB603A3EE}"/>
          </ac:inkMkLst>
        </pc:inkChg>
        <pc:inkChg chg="add del">
          <ac:chgData name="vivek kumar" userId="33ede84931fc2eaa" providerId="LiveId" clId="{CDA7CA73-E853-4E09-BB7F-F589C819991E}" dt="2020-10-16T04:39:48.668" v="1808"/>
          <ac:inkMkLst>
            <pc:docMk/>
            <pc:sldMk cId="1485032219" sldId="355"/>
            <ac:inkMk id="92" creationId="{0CB86603-F70E-4AD3-B582-4FC160948A0A}"/>
          </ac:inkMkLst>
        </pc:inkChg>
        <pc:inkChg chg="add del mod">
          <ac:chgData name="vivek kumar" userId="33ede84931fc2eaa" providerId="LiveId" clId="{CDA7CA73-E853-4E09-BB7F-F589C819991E}" dt="2020-10-16T04:56:04.004" v="1924"/>
          <ac:inkMkLst>
            <pc:docMk/>
            <pc:sldMk cId="1485032219" sldId="355"/>
            <ac:inkMk id="93" creationId="{1B7C2035-7991-4C50-B98D-289D1C12357C}"/>
          </ac:inkMkLst>
        </pc:inkChg>
        <pc:inkChg chg="add del">
          <ac:chgData name="vivek kumar" userId="33ede84931fc2eaa" providerId="LiveId" clId="{CDA7CA73-E853-4E09-BB7F-F589C819991E}" dt="2020-10-16T04:42:42.919" v="1811"/>
          <ac:inkMkLst>
            <pc:docMk/>
            <pc:sldMk cId="1485032219" sldId="355"/>
            <ac:inkMk id="94" creationId="{5A0201EC-8248-4FDC-9A8A-050CAE980C79}"/>
          </ac:inkMkLst>
        </pc:inkChg>
        <pc:inkChg chg="add del">
          <ac:chgData name="vivek kumar" userId="33ede84931fc2eaa" providerId="LiveId" clId="{CDA7CA73-E853-4E09-BB7F-F589C819991E}" dt="2020-10-16T04:42:42.919" v="1811"/>
          <ac:inkMkLst>
            <pc:docMk/>
            <pc:sldMk cId="1485032219" sldId="355"/>
            <ac:inkMk id="95" creationId="{DC40BFDC-C461-42C8-92F8-7E70C4B500A6}"/>
          </ac:inkMkLst>
        </pc:inkChg>
        <pc:inkChg chg="add del">
          <ac:chgData name="vivek kumar" userId="33ede84931fc2eaa" providerId="LiveId" clId="{CDA7CA73-E853-4E09-BB7F-F589C819991E}" dt="2020-10-16T04:42:44.095" v="1813"/>
          <ac:inkMkLst>
            <pc:docMk/>
            <pc:sldMk cId="1485032219" sldId="355"/>
            <ac:inkMk id="96" creationId="{FD0830A0-9017-49CC-AF5F-F6EBCAD34760}"/>
          </ac:inkMkLst>
        </pc:inkChg>
        <pc:inkChg chg="add del">
          <ac:chgData name="vivek kumar" userId="33ede84931fc2eaa" providerId="LiveId" clId="{CDA7CA73-E853-4E09-BB7F-F589C819991E}" dt="2020-10-16T04:42:44.095" v="1813"/>
          <ac:inkMkLst>
            <pc:docMk/>
            <pc:sldMk cId="1485032219" sldId="355"/>
            <ac:inkMk id="97" creationId="{F2F0B761-FB2E-4345-BF75-9252301CBD15}"/>
          </ac:inkMkLst>
        </pc:inkChg>
        <pc:inkChg chg="add del">
          <ac:chgData name="vivek kumar" userId="33ede84931fc2eaa" providerId="LiveId" clId="{CDA7CA73-E853-4E09-BB7F-F589C819991E}" dt="2020-10-16T04:42:47.075" v="1815"/>
          <ac:inkMkLst>
            <pc:docMk/>
            <pc:sldMk cId="1485032219" sldId="355"/>
            <ac:inkMk id="98" creationId="{110EA09A-2C8C-4881-B0A6-0605DFC9FC15}"/>
          </ac:inkMkLst>
        </pc:inkChg>
        <pc:inkChg chg="add del">
          <ac:chgData name="vivek kumar" userId="33ede84931fc2eaa" providerId="LiveId" clId="{CDA7CA73-E853-4E09-BB7F-F589C819991E}" dt="2020-10-16T04:42:47.075" v="1815"/>
          <ac:inkMkLst>
            <pc:docMk/>
            <pc:sldMk cId="1485032219" sldId="355"/>
            <ac:inkMk id="99" creationId="{D54354F3-86B1-4A23-A5B0-D4360066F7AA}"/>
          </ac:inkMkLst>
        </pc:inkChg>
        <pc:inkChg chg="add del">
          <ac:chgData name="vivek kumar" userId="33ede84931fc2eaa" providerId="LiveId" clId="{CDA7CA73-E853-4E09-BB7F-F589C819991E}" dt="2020-10-16T04:42:50.950" v="1817"/>
          <ac:inkMkLst>
            <pc:docMk/>
            <pc:sldMk cId="1485032219" sldId="355"/>
            <ac:inkMk id="100" creationId="{DF31D66B-0CE9-4D8D-B7F4-80D8E1830217}"/>
          </ac:inkMkLst>
        </pc:inkChg>
        <pc:inkChg chg="add del">
          <ac:chgData name="vivek kumar" userId="33ede84931fc2eaa" providerId="LiveId" clId="{CDA7CA73-E853-4E09-BB7F-F589C819991E}" dt="2020-10-16T04:42:50.950" v="1817"/>
          <ac:inkMkLst>
            <pc:docMk/>
            <pc:sldMk cId="1485032219" sldId="355"/>
            <ac:inkMk id="101" creationId="{6B915CD9-477B-479E-B590-AE080FB743E4}"/>
          </ac:inkMkLst>
        </pc:inkChg>
        <pc:inkChg chg="add del">
          <ac:chgData name="vivek kumar" userId="33ede84931fc2eaa" providerId="LiveId" clId="{CDA7CA73-E853-4E09-BB7F-F589C819991E}" dt="2020-10-16T04:46:13.326" v="1879"/>
          <ac:inkMkLst>
            <pc:docMk/>
            <pc:sldMk cId="1485032219" sldId="355"/>
            <ac:inkMk id="102" creationId="{9C46594B-CCA6-4272-825D-F1934B439007}"/>
          </ac:inkMkLst>
        </pc:inkChg>
        <pc:inkChg chg="add del">
          <ac:chgData name="vivek kumar" userId="33ede84931fc2eaa" providerId="LiveId" clId="{CDA7CA73-E853-4E09-BB7F-F589C819991E}" dt="2020-10-16T04:44:14.871" v="1831"/>
          <ac:inkMkLst>
            <pc:docMk/>
            <pc:sldMk cId="1485032219" sldId="355"/>
            <ac:inkMk id="104" creationId="{760A80BA-4198-41C1-9366-DA3520618941}"/>
          </ac:inkMkLst>
        </pc:inkChg>
        <pc:inkChg chg="add del">
          <ac:chgData name="vivek kumar" userId="33ede84931fc2eaa" providerId="LiveId" clId="{CDA7CA73-E853-4E09-BB7F-F589C819991E}" dt="2020-10-16T04:44:14.871" v="1831"/>
          <ac:inkMkLst>
            <pc:docMk/>
            <pc:sldMk cId="1485032219" sldId="355"/>
            <ac:inkMk id="105" creationId="{CB1B2A3E-7873-4583-9C48-6D0C63024E41}"/>
          </ac:inkMkLst>
        </pc:inkChg>
        <pc:inkChg chg="add del">
          <ac:chgData name="vivek kumar" userId="33ede84931fc2eaa" providerId="LiveId" clId="{CDA7CA73-E853-4E09-BB7F-F589C819991E}" dt="2020-10-16T04:44:16.043" v="1833"/>
          <ac:inkMkLst>
            <pc:docMk/>
            <pc:sldMk cId="1485032219" sldId="355"/>
            <ac:inkMk id="106" creationId="{8F80016F-389C-4685-9C39-E1C0E47F40B5}"/>
          </ac:inkMkLst>
        </pc:inkChg>
        <pc:inkChg chg="add del">
          <ac:chgData name="vivek kumar" userId="33ede84931fc2eaa" providerId="LiveId" clId="{CDA7CA73-E853-4E09-BB7F-F589C819991E}" dt="2020-10-16T04:44:16.043" v="1833"/>
          <ac:inkMkLst>
            <pc:docMk/>
            <pc:sldMk cId="1485032219" sldId="355"/>
            <ac:inkMk id="107" creationId="{72CC66B2-2B67-4991-80FF-E28DE862C1A6}"/>
          </ac:inkMkLst>
        </pc:inkChg>
        <pc:inkChg chg="add del">
          <ac:chgData name="vivek kumar" userId="33ede84931fc2eaa" providerId="LiveId" clId="{CDA7CA73-E853-4E09-BB7F-F589C819991E}" dt="2020-10-16T04:44:16.998" v="1835"/>
          <ac:inkMkLst>
            <pc:docMk/>
            <pc:sldMk cId="1485032219" sldId="355"/>
            <ac:inkMk id="108" creationId="{FBCAEDD3-BAFC-4BF6-9BCC-F1A28B22A8C1}"/>
          </ac:inkMkLst>
        </pc:inkChg>
        <pc:inkChg chg="add del">
          <ac:chgData name="vivek kumar" userId="33ede84931fc2eaa" providerId="LiveId" clId="{CDA7CA73-E853-4E09-BB7F-F589C819991E}" dt="2020-10-16T04:44:16.998" v="1835"/>
          <ac:inkMkLst>
            <pc:docMk/>
            <pc:sldMk cId="1485032219" sldId="355"/>
            <ac:inkMk id="109" creationId="{D2DFF479-D953-4D50-83EA-4EC9F107BAD4}"/>
          </ac:inkMkLst>
        </pc:inkChg>
        <pc:inkChg chg="add del">
          <ac:chgData name="vivek kumar" userId="33ede84931fc2eaa" providerId="LiveId" clId="{CDA7CA73-E853-4E09-BB7F-F589C819991E}" dt="2020-10-16T04:44:18.498" v="1838"/>
          <ac:inkMkLst>
            <pc:docMk/>
            <pc:sldMk cId="1485032219" sldId="355"/>
            <ac:inkMk id="110" creationId="{93DF6363-CB66-425E-B83C-F0CB146E574C}"/>
          </ac:inkMkLst>
        </pc:inkChg>
        <pc:inkChg chg="add del">
          <ac:chgData name="vivek kumar" userId="33ede84931fc2eaa" providerId="LiveId" clId="{CDA7CA73-E853-4E09-BB7F-F589C819991E}" dt="2020-10-16T04:44:18.498" v="1838"/>
          <ac:inkMkLst>
            <pc:docMk/>
            <pc:sldMk cId="1485032219" sldId="355"/>
            <ac:inkMk id="111" creationId="{D9B3AA17-0D6B-4721-971F-4E8767E30193}"/>
          </ac:inkMkLst>
        </pc:inkChg>
        <pc:inkChg chg="add del">
          <ac:chgData name="vivek kumar" userId="33ede84931fc2eaa" providerId="LiveId" clId="{CDA7CA73-E853-4E09-BB7F-F589C819991E}" dt="2020-10-16T04:44:18.498" v="1838"/>
          <ac:inkMkLst>
            <pc:docMk/>
            <pc:sldMk cId="1485032219" sldId="355"/>
            <ac:inkMk id="112" creationId="{2B21B897-7BB9-46C6-A22A-026DB5F67EB3}"/>
          </ac:inkMkLst>
        </pc:inkChg>
        <pc:inkChg chg="add del">
          <ac:chgData name="vivek kumar" userId="33ede84931fc2eaa" providerId="LiveId" clId="{CDA7CA73-E853-4E09-BB7F-F589C819991E}" dt="2020-10-16T04:56:00.970" v="1908"/>
          <ac:inkMkLst>
            <pc:docMk/>
            <pc:sldMk cId="1485032219" sldId="355"/>
            <ac:inkMk id="113" creationId="{9778A6AA-C2B9-49DA-889A-3032B061A4FD}"/>
          </ac:inkMkLst>
        </pc:inkChg>
        <pc:inkChg chg="add del">
          <ac:chgData name="vivek kumar" userId="33ede84931fc2eaa" providerId="LiveId" clId="{CDA7CA73-E853-4E09-BB7F-F589C819991E}" dt="2020-10-16T04:44:32.596" v="1843"/>
          <ac:inkMkLst>
            <pc:docMk/>
            <pc:sldMk cId="1485032219" sldId="355"/>
            <ac:inkMk id="114" creationId="{D18701BA-ED25-4AD4-A393-6BB4661BF2D7}"/>
          </ac:inkMkLst>
        </pc:inkChg>
        <pc:inkChg chg="add del">
          <ac:chgData name="vivek kumar" userId="33ede84931fc2eaa" providerId="LiveId" clId="{CDA7CA73-E853-4E09-BB7F-F589C819991E}" dt="2020-10-16T04:44:32.596" v="1843"/>
          <ac:inkMkLst>
            <pc:docMk/>
            <pc:sldMk cId="1485032219" sldId="355"/>
            <ac:inkMk id="115" creationId="{DF4F8067-2257-4AE1-ABD6-AE8288335069}"/>
          </ac:inkMkLst>
        </pc:inkChg>
        <pc:inkChg chg="add del">
          <ac:chgData name="vivek kumar" userId="33ede84931fc2eaa" providerId="LiveId" clId="{CDA7CA73-E853-4E09-BB7F-F589C819991E}" dt="2020-10-16T04:44:32.596" v="1843"/>
          <ac:inkMkLst>
            <pc:docMk/>
            <pc:sldMk cId="1485032219" sldId="355"/>
            <ac:inkMk id="116" creationId="{30EAAC4E-1352-4B5E-8EE9-6DB0A913CE20}"/>
          </ac:inkMkLst>
        </pc:inkChg>
        <pc:inkChg chg="add del">
          <ac:chgData name="vivek kumar" userId="33ede84931fc2eaa" providerId="LiveId" clId="{CDA7CA73-E853-4E09-BB7F-F589C819991E}" dt="2020-10-16T04:44:32.596" v="1843"/>
          <ac:inkMkLst>
            <pc:docMk/>
            <pc:sldMk cId="1485032219" sldId="355"/>
            <ac:inkMk id="117" creationId="{0CC7C4C0-024F-492C-96EE-D9B7C71B5073}"/>
          </ac:inkMkLst>
        </pc:inkChg>
        <pc:inkChg chg="add del">
          <ac:chgData name="vivek kumar" userId="33ede84931fc2eaa" providerId="LiveId" clId="{CDA7CA73-E853-4E09-BB7F-F589C819991E}" dt="2020-10-16T04:44:33.782" v="1845"/>
          <ac:inkMkLst>
            <pc:docMk/>
            <pc:sldMk cId="1485032219" sldId="355"/>
            <ac:inkMk id="118" creationId="{06886F56-C22C-4470-AC6E-C2DF940156C9}"/>
          </ac:inkMkLst>
        </pc:inkChg>
        <pc:inkChg chg="add del">
          <ac:chgData name="vivek kumar" userId="33ede84931fc2eaa" providerId="LiveId" clId="{CDA7CA73-E853-4E09-BB7F-F589C819991E}" dt="2020-10-16T04:44:33.782" v="1845"/>
          <ac:inkMkLst>
            <pc:docMk/>
            <pc:sldMk cId="1485032219" sldId="355"/>
            <ac:inkMk id="119" creationId="{C4AAFB40-CCB6-4757-8EB2-48367A93B30D}"/>
          </ac:inkMkLst>
        </pc:inkChg>
        <pc:inkChg chg="add del">
          <ac:chgData name="vivek kumar" userId="33ede84931fc2eaa" providerId="LiveId" clId="{CDA7CA73-E853-4E09-BB7F-F589C819991E}" dt="2020-10-16T04:56:00.971" v="1910"/>
          <ac:inkMkLst>
            <pc:docMk/>
            <pc:sldMk cId="1485032219" sldId="355"/>
            <ac:inkMk id="120" creationId="{7B16B8C7-E706-4460-87FB-5E7DB38EFE1D}"/>
          </ac:inkMkLst>
        </pc:inkChg>
        <pc:inkChg chg="add del">
          <ac:chgData name="vivek kumar" userId="33ede84931fc2eaa" providerId="LiveId" clId="{CDA7CA73-E853-4E09-BB7F-F589C819991E}" dt="2020-10-16T04:44:39.917" v="1848"/>
          <ac:inkMkLst>
            <pc:docMk/>
            <pc:sldMk cId="1485032219" sldId="355"/>
            <ac:inkMk id="121" creationId="{A911B966-BEF9-433B-9F0B-E5D40EEE10BD}"/>
          </ac:inkMkLst>
        </pc:inkChg>
        <pc:inkChg chg="add del">
          <ac:chgData name="vivek kumar" userId="33ede84931fc2eaa" providerId="LiveId" clId="{CDA7CA73-E853-4E09-BB7F-F589C819991E}" dt="2020-10-16T04:44:39.917" v="1848"/>
          <ac:inkMkLst>
            <pc:docMk/>
            <pc:sldMk cId="1485032219" sldId="355"/>
            <ac:inkMk id="122" creationId="{2617C7BF-249C-45F5-BD56-C9912417184D}"/>
          </ac:inkMkLst>
        </pc:inkChg>
        <pc:inkChg chg="add del">
          <ac:chgData name="vivek kumar" userId="33ede84931fc2eaa" providerId="LiveId" clId="{CDA7CA73-E853-4E09-BB7F-F589C819991E}" dt="2020-10-16T04:44:40.966" v="1850"/>
          <ac:inkMkLst>
            <pc:docMk/>
            <pc:sldMk cId="1485032219" sldId="355"/>
            <ac:inkMk id="123" creationId="{15770A08-A141-4023-BD44-815FF4898EF6}"/>
          </ac:inkMkLst>
        </pc:inkChg>
        <pc:inkChg chg="add del">
          <ac:chgData name="vivek kumar" userId="33ede84931fc2eaa" providerId="LiveId" clId="{CDA7CA73-E853-4E09-BB7F-F589C819991E}" dt="2020-10-16T04:44:40.966" v="1850"/>
          <ac:inkMkLst>
            <pc:docMk/>
            <pc:sldMk cId="1485032219" sldId="355"/>
            <ac:inkMk id="124" creationId="{BA5D5BD1-E17C-4195-9FDF-EBC9805AC819}"/>
          </ac:inkMkLst>
        </pc:inkChg>
        <pc:inkChg chg="add del">
          <ac:chgData name="vivek kumar" userId="33ede84931fc2eaa" providerId="LiveId" clId="{CDA7CA73-E853-4E09-BB7F-F589C819991E}" dt="2020-10-16T04:56:00.974" v="1916"/>
          <ac:inkMkLst>
            <pc:docMk/>
            <pc:sldMk cId="1485032219" sldId="355"/>
            <ac:inkMk id="125" creationId="{53BED3D6-225F-453A-BE53-BF1C77BD3DA3}"/>
          </ac:inkMkLst>
        </pc:inkChg>
        <pc:inkChg chg="add del">
          <ac:chgData name="vivek kumar" userId="33ede84931fc2eaa" providerId="LiveId" clId="{CDA7CA73-E853-4E09-BB7F-F589C819991E}" dt="2020-10-16T04:44:48.845" v="1853"/>
          <ac:inkMkLst>
            <pc:docMk/>
            <pc:sldMk cId="1485032219" sldId="355"/>
            <ac:inkMk id="126" creationId="{6F8DD50C-3413-410B-8AB3-D7F5A8C9CA7A}"/>
          </ac:inkMkLst>
        </pc:inkChg>
        <pc:inkChg chg="add del">
          <ac:chgData name="vivek kumar" userId="33ede84931fc2eaa" providerId="LiveId" clId="{CDA7CA73-E853-4E09-BB7F-F589C819991E}" dt="2020-10-16T04:44:48.845" v="1853"/>
          <ac:inkMkLst>
            <pc:docMk/>
            <pc:sldMk cId="1485032219" sldId="355"/>
            <ac:inkMk id="127" creationId="{749CC66B-6267-4521-9F10-FC5F11031FD4}"/>
          </ac:inkMkLst>
        </pc:inkChg>
        <pc:inkChg chg="add del">
          <ac:chgData name="vivek kumar" userId="33ede84931fc2eaa" providerId="LiveId" clId="{CDA7CA73-E853-4E09-BB7F-F589C819991E}" dt="2020-10-16T04:56:00.974" v="1915"/>
          <ac:inkMkLst>
            <pc:docMk/>
            <pc:sldMk cId="1485032219" sldId="355"/>
            <ac:inkMk id="128" creationId="{8BAAA42F-8E08-43A4-AC76-A3FE1A1212B4}"/>
          </ac:inkMkLst>
        </pc:inkChg>
        <pc:inkChg chg="add del">
          <ac:chgData name="vivek kumar" userId="33ede84931fc2eaa" providerId="LiveId" clId="{CDA7CA73-E853-4E09-BB7F-F589C819991E}" dt="2020-10-16T04:44:56.251" v="1856"/>
          <ac:inkMkLst>
            <pc:docMk/>
            <pc:sldMk cId="1485032219" sldId="355"/>
            <ac:inkMk id="129" creationId="{6C28DCB0-387C-416C-8F20-47DBE11917BD}"/>
          </ac:inkMkLst>
        </pc:inkChg>
        <pc:inkChg chg="add del">
          <ac:chgData name="vivek kumar" userId="33ede84931fc2eaa" providerId="LiveId" clId="{CDA7CA73-E853-4E09-BB7F-F589C819991E}" dt="2020-10-16T04:44:56.251" v="1856"/>
          <ac:inkMkLst>
            <pc:docMk/>
            <pc:sldMk cId="1485032219" sldId="355"/>
            <ac:inkMk id="130" creationId="{FC5BCD62-E6AD-4633-ADD8-396C75E6B18B}"/>
          </ac:inkMkLst>
        </pc:inkChg>
        <pc:inkChg chg="add del">
          <ac:chgData name="vivek kumar" userId="33ede84931fc2eaa" providerId="LiveId" clId="{CDA7CA73-E853-4E09-BB7F-F589C819991E}" dt="2020-10-16T04:56:00.972" v="1911"/>
          <ac:inkMkLst>
            <pc:docMk/>
            <pc:sldMk cId="1485032219" sldId="355"/>
            <ac:inkMk id="131" creationId="{D786AE81-46F8-4023-9680-45AD99BB610D}"/>
          </ac:inkMkLst>
        </pc:inkChg>
        <pc:inkChg chg="add del">
          <ac:chgData name="vivek kumar" userId="33ede84931fc2eaa" providerId="LiveId" clId="{CDA7CA73-E853-4E09-BB7F-F589C819991E}" dt="2020-10-16T04:56:00.978" v="1922"/>
          <ac:inkMkLst>
            <pc:docMk/>
            <pc:sldMk cId="1485032219" sldId="355"/>
            <ac:inkMk id="132" creationId="{C20BEF64-427C-4EA5-8EF5-DC61D4D55346}"/>
          </ac:inkMkLst>
        </pc:inkChg>
        <pc:inkChg chg="add del">
          <ac:chgData name="vivek kumar" userId="33ede84931fc2eaa" providerId="LiveId" clId="{CDA7CA73-E853-4E09-BB7F-F589C819991E}" dt="2020-10-16T04:45:06.464" v="1860"/>
          <ac:inkMkLst>
            <pc:docMk/>
            <pc:sldMk cId="1485032219" sldId="355"/>
            <ac:inkMk id="133" creationId="{CD56A418-F221-4983-A521-100EFCB3F59D}"/>
          </ac:inkMkLst>
        </pc:inkChg>
        <pc:inkChg chg="add del">
          <ac:chgData name="vivek kumar" userId="33ede84931fc2eaa" providerId="LiveId" clId="{CDA7CA73-E853-4E09-BB7F-F589C819991E}" dt="2020-10-16T04:45:06.464" v="1860"/>
          <ac:inkMkLst>
            <pc:docMk/>
            <pc:sldMk cId="1485032219" sldId="355"/>
            <ac:inkMk id="134" creationId="{D8ACFB13-0073-4367-BA33-27DDB585DFC7}"/>
          </ac:inkMkLst>
        </pc:inkChg>
        <pc:inkChg chg="add del">
          <ac:chgData name="vivek kumar" userId="33ede84931fc2eaa" providerId="LiveId" clId="{CDA7CA73-E853-4E09-BB7F-F589C819991E}" dt="2020-10-16T04:45:08.324" v="1862"/>
          <ac:inkMkLst>
            <pc:docMk/>
            <pc:sldMk cId="1485032219" sldId="355"/>
            <ac:inkMk id="135" creationId="{3317AC40-AEC1-4C86-A498-C5469250AA7A}"/>
          </ac:inkMkLst>
        </pc:inkChg>
        <pc:inkChg chg="add del">
          <ac:chgData name="vivek kumar" userId="33ede84931fc2eaa" providerId="LiveId" clId="{CDA7CA73-E853-4E09-BB7F-F589C819991E}" dt="2020-10-16T04:45:08.324" v="1862"/>
          <ac:inkMkLst>
            <pc:docMk/>
            <pc:sldMk cId="1485032219" sldId="355"/>
            <ac:inkMk id="136" creationId="{2B25AA7F-A113-468D-B580-507C042EAEF4}"/>
          </ac:inkMkLst>
        </pc:inkChg>
        <pc:inkChg chg="add del">
          <ac:chgData name="vivek kumar" userId="33ede84931fc2eaa" providerId="LiveId" clId="{CDA7CA73-E853-4E09-BB7F-F589C819991E}" dt="2020-10-16T04:45:09.259" v="1864"/>
          <ac:inkMkLst>
            <pc:docMk/>
            <pc:sldMk cId="1485032219" sldId="355"/>
            <ac:inkMk id="137" creationId="{9EBC13D4-86B2-4CA1-8AC2-6E52A5C83324}"/>
          </ac:inkMkLst>
        </pc:inkChg>
        <pc:inkChg chg="add del">
          <ac:chgData name="vivek kumar" userId="33ede84931fc2eaa" providerId="LiveId" clId="{CDA7CA73-E853-4E09-BB7F-F589C819991E}" dt="2020-10-16T04:45:09.259" v="1864"/>
          <ac:inkMkLst>
            <pc:docMk/>
            <pc:sldMk cId="1485032219" sldId="355"/>
            <ac:inkMk id="138" creationId="{DF933415-7011-4D86-B740-CBA9D3B686E4}"/>
          </ac:inkMkLst>
        </pc:inkChg>
        <pc:inkChg chg="add del">
          <ac:chgData name="vivek kumar" userId="33ede84931fc2eaa" providerId="LiveId" clId="{CDA7CA73-E853-4E09-BB7F-F589C819991E}" dt="2020-10-16T04:45:10.548" v="1866"/>
          <ac:inkMkLst>
            <pc:docMk/>
            <pc:sldMk cId="1485032219" sldId="355"/>
            <ac:inkMk id="139" creationId="{92A5C663-37FC-47BE-AEB9-ED9344B5FA34}"/>
          </ac:inkMkLst>
        </pc:inkChg>
        <pc:inkChg chg="add del">
          <ac:chgData name="vivek kumar" userId="33ede84931fc2eaa" providerId="LiveId" clId="{CDA7CA73-E853-4E09-BB7F-F589C819991E}" dt="2020-10-16T04:45:10.548" v="1866"/>
          <ac:inkMkLst>
            <pc:docMk/>
            <pc:sldMk cId="1485032219" sldId="355"/>
            <ac:inkMk id="140" creationId="{781CEB8D-5438-43AF-9563-90C80C704E9F}"/>
          </ac:inkMkLst>
        </pc:inkChg>
        <pc:inkChg chg="add del">
          <ac:chgData name="vivek kumar" userId="33ede84931fc2eaa" providerId="LiveId" clId="{CDA7CA73-E853-4E09-BB7F-F589C819991E}" dt="2020-10-16T04:56:00.972" v="1912"/>
          <ac:inkMkLst>
            <pc:docMk/>
            <pc:sldMk cId="1485032219" sldId="355"/>
            <ac:inkMk id="141" creationId="{ED22EB7A-8634-4A25-99EB-9B29C5D1CA30}"/>
          </ac:inkMkLst>
        </pc:inkChg>
        <pc:inkChg chg="add del">
          <ac:chgData name="vivek kumar" userId="33ede84931fc2eaa" providerId="LiveId" clId="{CDA7CA73-E853-4E09-BB7F-F589C819991E}" dt="2020-10-16T04:45:23.498" v="1870"/>
          <ac:inkMkLst>
            <pc:docMk/>
            <pc:sldMk cId="1485032219" sldId="355"/>
            <ac:inkMk id="142" creationId="{E67DED2A-E566-483B-9678-9C7EAB0622CD}"/>
          </ac:inkMkLst>
        </pc:inkChg>
        <pc:inkChg chg="add del">
          <ac:chgData name="vivek kumar" userId="33ede84931fc2eaa" providerId="LiveId" clId="{CDA7CA73-E853-4E09-BB7F-F589C819991E}" dt="2020-10-16T04:45:23.498" v="1870"/>
          <ac:inkMkLst>
            <pc:docMk/>
            <pc:sldMk cId="1485032219" sldId="355"/>
            <ac:inkMk id="143" creationId="{1BBC4D18-BC99-4FA3-B51B-DDA5D7ADE4CA}"/>
          </ac:inkMkLst>
        </pc:inkChg>
        <pc:inkChg chg="add del">
          <ac:chgData name="vivek kumar" userId="33ede84931fc2eaa" providerId="LiveId" clId="{CDA7CA73-E853-4E09-BB7F-F589C819991E}" dt="2020-10-16T04:45:23.498" v="1870"/>
          <ac:inkMkLst>
            <pc:docMk/>
            <pc:sldMk cId="1485032219" sldId="355"/>
            <ac:inkMk id="144" creationId="{47B519A2-0540-42A5-9558-8DCF98642C5A}"/>
          </ac:inkMkLst>
        </pc:inkChg>
        <pc:inkChg chg="add del">
          <ac:chgData name="vivek kumar" userId="33ede84931fc2eaa" providerId="LiveId" clId="{CDA7CA73-E853-4E09-BB7F-F589C819991E}" dt="2020-10-16T04:45:24.576" v="1872"/>
          <ac:inkMkLst>
            <pc:docMk/>
            <pc:sldMk cId="1485032219" sldId="355"/>
            <ac:inkMk id="145" creationId="{53A6C212-6A82-4AB6-96D3-D626DFE5B179}"/>
          </ac:inkMkLst>
        </pc:inkChg>
        <pc:inkChg chg="add del">
          <ac:chgData name="vivek kumar" userId="33ede84931fc2eaa" providerId="LiveId" clId="{CDA7CA73-E853-4E09-BB7F-F589C819991E}" dt="2020-10-16T04:45:24.576" v="1872"/>
          <ac:inkMkLst>
            <pc:docMk/>
            <pc:sldMk cId="1485032219" sldId="355"/>
            <ac:inkMk id="146" creationId="{C02A8C0D-0CEF-4523-B153-AEDBB9DA152D}"/>
          </ac:inkMkLst>
        </pc:inkChg>
        <pc:inkChg chg="add del">
          <ac:chgData name="vivek kumar" userId="33ede84931fc2eaa" providerId="LiveId" clId="{CDA7CA73-E853-4E09-BB7F-F589C819991E}" dt="2020-10-16T04:45:25.550" v="1874"/>
          <ac:inkMkLst>
            <pc:docMk/>
            <pc:sldMk cId="1485032219" sldId="355"/>
            <ac:inkMk id="147" creationId="{0C724E90-A1C1-48F0-8A89-8A2F7AF96370}"/>
          </ac:inkMkLst>
        </pc:inkChg>
        <pc:inkChg chg="add del">
          <ac:chgData name="vivek kumar" userId="33ede84931fc2eaa" providerId="LiveId" clId="{CDA7CA73-E853-4E09-BB7F-F589C819991E}" dt="2020-10-16T04:45:25.550" v="1874"/>
          <ac:inkMkLst>
            <pc:docMk/>
            <pc:sldMk cId="1485032219" sldId="355"/>
            <ac:inkMk id="148" creationId="{C2624F55-F378-4BE8-B809-070BE2A61E48}"/>
          </ac:inkMkLst>
        </pc:inkChg>
        <pc:inkChg chg="add del">
          <ac:chgData name="vivek kumar" userId="33ede84931fc2eaa" providerId="LiveId" clId="{CDA7CA73-E853-4E09-BB7F-F589C819991E}" dt="2020-10-16T04:45:36.747" v="1877"/>
          <ac:inkMkLst>
            <pc:docMk/>
            <pc:sldMk cId="1485032219" sldId="355"/>
            <ac:inkMk id="149" creationId="{652E5BB8-4F0D-4CA0-9B53-8542BD0FB06E}"/>
          </ac:inkMkLst>
        </pc:inkChg>
        <pc:inkChg chg="add del">
          <ac:chgData name="vivek kumar" userId="33ede84931fc2eaa" providerId="LiveId" clId="{CDA7CA73-E853-4E09-BB7F-F589C819991E}" dt="2020-10-16T04:45:36.747" v="1877"/>
          <ac:inkMkLst>
            <pc:docMk/>
            <pc:sldMk cId="1485032219" sldId="355"/>
            <ac:inkMk id="150" creationId="{ED355753-72F1-4F3D-867B-70DEE8F69748}"/>
          </ac:inkMkLst>
        </pc:inkChg>
        <pc:inkChg chg="add del">
          <ac:chgData name="vivek kumar" userId="33ede84931fc2eaa" providerId="LiveId" clId="{CDA7CA73-E853-4E09-BB7F-F589C819991E}" dt="2020-10-16T04:45:36.747" v="1877"/>
          <ac:inkMkLst>
            <pc:docMk/>
            <pc:sldMk cId="1485032219" sldId="355"/>
            <ac:inkMk id="151" creationId="{591B7E2E-4EF6-40CB-9C8D-D52C9B373DA0}"/>
          </ac:inkMkLst>
        </pc:inkChg>
        <pc:inkChg chg="add del">
          <ac:chgData name="vivek kumar" userId="33ede84931fc2eaa" providerId="LiveId" clId="{CDA7CA73-E853-4E09-BB7F-F589C819991E}" dt="2020-10-16T04:56:00.978" v="1923"/>
          <ac:inkMkLst>
            <pc:docMk/>
            <pc:sldMk cId="1485032219" sldId="355"/>
            <ac:inkMk id="152" creationId="{3FB96D19-2AE0-4252-BD2B-6F24B1455BE2}"/>
          </ac:inkMkLst>
        </pc:inkChg>
        <pc:inkChg chg="add del">
          <ac:chgData name="vivek kumar" userId="33ede84931fc2eaa" providerId="LiveId" clId="{CDA7CA73-E853-4E09-BB7F-F589C819991E}" dt="2020-10-16T04:46:13.326" v="1879"/>
          <ac:inkMkLst>
            <pc:docMk/>
            <pc:sldMk cId="1485032219" sldId="355"/>
            <ac:inkMk id="153" creationId="{413AE768-17FF-4577-98FE-F72D6D721801}"/>
          </ac:inkMkLst>
        </pc:inkChg>
        <pc:inkChg chg="add del">
          <ac:chgData name="vivek kumar" userId="33ede84931fc2eaa" providerId="LiveId" clId="{CDA7CA73-E853-4E09-BB7F-F589C819991E}" dt="2020-10-16T04:56:00.973" v="1914"/>
          <ac:inkMkLst>
            <pc:docMk/>
            <pc:sldMk cId="1485032219" sldId="355"/>
            <ac:inkMk id="154" creationId="{8020AE78-6135-4AEA-9DBE-38149DA65401}"/>
          </ac:inkMkLst>
        </pc:inkChg>
        <pc:inkChg chg="add del">
          <ac:chgData name="vivek kumar" userId="33ede84931fc2eaa" providerId="LiveId" clId="{CDA7CA73-E853-4E09-BB7F-F589C819991E}" dt="2020-10-16T04:56:00.970" v="1909"/>
          <ac:inkMkLst>
            <pc:docMk/>
            <pc:sldMk cId="1485032219" sldId="355"/>
            <ac:inkMk id="155" creationId="{7150B71B-9E51-456C-AF56-610BABDA088E}"/>
          </ac:inkMkLst>
        </pc:inkChg>
        <pc:inkChg chg="add del">
          <ac:chgData name="vivek kumar" userId="33ede84931fc2eaa" providerId="LiveId" clId="{CDA7CA73-E853-4E09-BB7F-F589C819991E}" dt="2020-10-16T04:52:35.970" v="1883"/>
          <ac:inkMkLst>
            <pc:docMk/>
            <pc:sldMk cId="1485032219" sldId="355"/>
            <ac:inkMk id="156" creationId="{DAACEB4A-DA89-4B18-A441-3275EB99A70F}"/>
          </ac:inkMkLst>
        </pc:inkChg>
        <pc:inkChg chg="add del">
          <ac:chgData name="vivek kumar" userId="33ede84931fc2eaa" providerId="LiveId" clId="{CDA7CA73-E853-4E09-BB7F-F589C819991E}" dt="2020-10-16T04:52:35.970" v="1883"/>
          <ac:inkMkLst>
            <pc:docMk/>
            <pc:sldMk cId="1485032219" sldId="355"/>
            <ac:inkMk id="157" creationId="{DE740824-1112-4CEE-8CA6-50F51BEAD056}"/>
          </ac:inkMkLst>
        </pc:inkChg>
        <pc:inkChg chg="add del">
          <ac:chgData name="vivek kumar" userId="33ede84931fc2eaa" providerId="LiveId" clId="{CDA7CA73-E853-4E09-BB7F-F589C819991E}" dt="2020-10-16T04:52:37.073" v="1885"/>
          <ac:inkMkLst>
            <pc:docMk/>
            <pc:sldMk cId="1485032219" sldId="355"/>
            <ac:inkMk id="158" creationId="{DAC4FE3B-8957-4D29-9387-19AFAD079D4C}"/>
          </ac:inkMkLst>
        </pc:inkChg>
        <pc:inkChg chg="add del">
          <ac:chgData name="vivek kumar" userId="33ede84931fc2eaa" providerId="LiveId" clId="{CDA7CA73-E853-4E09-BB7F-F589C819991E}" dt="2020-10-16T04:52:37.073" v="1885"/>
          <ac:inkMkLst>
            <pc:docMk/>
            <pc:sldMk cId="1485032219" sldId="355"/>
            <ac:inkMk id="159" creationId="{F1A5F24B-4370-47A7-BB8E-254349F746ED}"/>
          </ac:inkMkLst>
        </pc:inkChg>
        <pc:inkChg chg="add del">
          <ac:chgData name="vivek kumar" userId="33ede84931fc2eaa" providerId="LiveId" clId="{CDA7CA73-E853-4E09-BB7F-F589C819991E}" dt="2020-10-16T04:52:38.779" v="1888"/>
          <ac:inkMkLst>
            <pc:docMk/>
            <pc:sldMk cId="1485032219" sldId="355"/>
            <ac:inkMk id="160" creationId="{BD8F6734-4807-46FF-9FE5-07A5CEA299AA}"/>
          </ac:inkMkLst>
        </pc:inkChg>
        <pc:inkChg chg="add del">
          <ac:chgData name="vivek kumar" userId="33ede84931fc2eaa" providerId="LiveId" clId="{CDA7CA73-E853-4E09-BB7F-F589C819991E}" dt="2020-10-16T04:52:38.779" v="1888"/>
          <ac:inkMkLst>
            <pc:docMk/>
            <pc:sldMk cId="1485032219" sldId="355"/>
            <ac:inkMk id="161" creationId="{8F706C9A-DB45-4412-8A3D-5EBECB1A37F4}"/>
          </ac:inkMkLst>
        </pc:inkChg>
        <pc:inkChg chg="add del">
          <ac:chgData name="vivek kumar" userId="33ede84931fc2eaa" providerId="LiveId" clId="{CDA7CA73-E853-4E09-BB7F-F589C819991E}" dt="2020-10-16T04:52:38.779" v="1888"/>
          <ac:inkMkLst>
            <pc:docMk/>
            <pc:sldMk cId="1485032219" sldId="355"/>
            <ac:inkMk id="162" creationId="{2D9E76A3-6820-46A2-8339-A9584D4BC94F}"/>
          </ac:inkMkLst>
        </pc:inkChg>
        <pc:inkChg chg="add del">
          <ac:chgData name="vivek kumar" userId="33ede84931fc2eaa" providerId="LiveId" clId="{CDA7CA73-E853-4E09-BB7F-F589C819991E}" dt="2020-10-16T04:56:00.977" v="1921"/>
          <ac:inkMkLst>
            <pc:docMk/>
            <pc:sldMk cId="1485032219" sldId="355"/>
            <ac:inkMk id="163" creationId="{162B80ED-A171-4F54-9BAC-67D889C0059E}"/>
          </ac:inkMkLst>
        </pc:inkChg>
        <pc:inkChg chg="add del">
          <ac:chgData name="vivek kumar" userId="33ede84931fc2eaa" providerId="LiveId" clId="{CDA7CA73-E853-4E09-BB7F-F589C819991E}" dt="2020-10-16T04:52:42.420" v="1895"/>
          <ac:inkMkLst>
            <pc:docMk/>
            <pc:sldMk cId="1485032219" sldId="355"/>
            <ac:inkMk id="164" creationId="{92F1B7BD-43F3-4455-8D96-85D0E02CC266}"/>
          </ac:inkMkLst>
        </pc:inkChg>
        <pc:inkChg chg="add del">
          <ac:chgData name="vivek kumar" userId="33ede84931fc2eaa" providerId="LiveId" clId="{CDA7CA73-E853-4E09-BB7F-F589C819991E}" dt="2020-10-16T04:52:42.420" v="1895"/>
          <ac:inkMkLst>
            <pc:docMk/>
            <pc:sldMk cId="1485032219" sldId="355"/>
            <ac:inkMk id="165" creationId="{1D5D0B04-FD3D-4CFA-ADD7-30DCBF4067F8}"/>
          </ac:inkMkLst>
        </pc:inkChg>
        <pc:inkChg chg="add del">
          <ac:chgData name="vivek kumar" userId="33ede84931fc2eaa" providerId="LiveId" clId="{CDA7CA73-E853-4E09-BB7F-F589C819991E}" dt="2020-10-16T04:52:42.420" v="1895"/>
          <ac:inkMkLst>
            <pc:docMk/>
            <pc:sldMk cId="1485032219" sldId="355"/>
            <ac:inkMk id="166" creationId="{AAB0213A-EEEF-4C05-93B7-53F61618E2A0}"/>
          </ac:inkMkLst>
        </pc:inkChg>
        <pc:inkChg chg="add del">
          <ac:chgData name="vivek kumar" userId="33ede84931fc2eaa" providerId="LiveId" clId="{CDA7CA73-E853-4E09-BB7F-F589C819991E}" dt="2020-10-16T04:52:42.420" v="1895"/>
          <ac:inkMkLst>
            <pc:docMk/>
            <pc:sldMk cId="1485032219" sldId="355"/>
            <ac:inkMk id="167" creationId="{8FAAA09F-CC81-4833-BD45-41DE344B9BC3}"/>
          </ac:inkMkLst>
        </pc:inkChg>
        <pc:inkChg chg="add del">
          <ac:chgData name="vivek kumar" userId="33ede84931fc2eaa" providerId="LiveId" clId="{CDA7CA73-E853-4E09-BB7F-F589C819991E}" dt="2020-10-16T04:52:42.420" v="1895"/>
          <ac:inkMkLst>
            <pc:docMk/>
            <pc:sldMk cId="1485032219" sldId="355"/>
            <ac:inkMk id="168" creationId="{2301F09E-5E59-4FC9-B79A-504B7550B58C}"/>
          </ac:inkMkLst>
        </pc:inkChg>
        <pc:inkChg chg="add del">
          <ac:chgData name="vivek kumar" userId="33ede84931fc2eaa" providerId="LiveId" clId="{CDA7CA73-E853-4E09-BB7F-F589C819991E}" dt="2020-10-16T04:52:42.420" v="1895"/>
          <ac:inkMkLst>
            <pc:docMk/>
            <pc:sldMk cId="1485032219" sldId="355"/>
            <ac:inkMk id="169" creationId="{0CC0D918-0C22-49AB-8535-2B659A2620FD}"/>
          </ac:inkMkLst>
        </pc:inkChg>
        <pc:inkChg chg="add del">
          <ac:chgData name="vivek kumar" userId="33ede84931fc2eaa" providerId="LiveId" clId="{CDA7CA73-E853-4E09-BB7F-F589C819991E}" dt="2020-10-16T04:56:00.973" v="1913"/>
          <ac:inkMkLst>
            <pc:docMk/>
            <pc:sldMk cId="1485032219" sldId="355"/>
            <ac:inkMk id="170" creationId="{E9A6A433-4090-40A7-AA72-6CBCD4B16FA1}"/>
          </ac:inkMkLst>
        </pc:inkChg>
        <pc:inkChg chg="add del">
          <ac:chgData name="vivek kumar" userId="33ede84931fc2eaa" providerId="LiveId" clId="{CDA7CA73-E853-4E09-BB7F-F589C819991E}" dt="2020-10-16T04:52:45.655" v="1900"/>
          <ac:inkMkLst>
            <pc:docMk/>
            <pc:sldMk cId="1485032219" sldId="355"/>
            <ac:inkMk id="171" creationId="{30832111-6E60-4D53-AA74-DE4E77420C2E}"/>
          </ac:inkMkLst>
        </pc:inkChg>
        <pc:inkChg chg="add del">
          <ac:chgData name="vivek kumar" userId="33ede84931fc2eaa" providerId="LiveId" clId="{CDA7CA73-E853-4E09-BB7F-F589C819991E}" dt="2020-10-16T04:52:45.655" v="1900"/>
          <ac:inkMkLst>
            <pc:docMk/>
            <pc:sldMk cId="1485032219" sldId="355"/>
            <ac:inkMk id="172" creationId="{3CC8F3A1-3DBA-4126-862E-A0E889C58309}"/>
          </ac:inkMkLst>
        </pc:inkChg>
        <pc:inkChg chg="add del">
          <ac:chgData name="vivek kumar" userId="33ede84931fc2eaa" providerId="LiveId" clId="{CDA7CA73-E853-4E09-BB7F-F589C819991E}" dt="2020-10-16T04:52:45.655" v="1900"/>
          <ac:inkMkLst>
            <pc:docMk/>
            <pc:sldMk cId="1485032219" sldId="355"/>
            <ac:inkMk id="173" creationId="{6F63C9DD-C90F-4EF1-95D0-6AC544EA5323}"/>
          </ac:inkMkLst>
        </pc:inkChg>
        <pc:inkChg chg="add del">
          <ac:chgData name="vivek kumar" userId="33ede84931fc2eaa" providerId="LiveId" clId="{CDA7CA73-E853-4E09-BB7F-F589C819991E}" dt="2020-10-16T04:52:45.655" v="1900"/>
          <ac:inkMkLst>
            <pc:docMk/>
            <pc:sldMk cId="1485032219" sldId="355"/>
            <ac:inkMk id="174" creationId="{8F7E63E4-8080-4272-8A38-4CC412AB1F2A}"/>
          </ac:inkMkLst>
        </pc:inkChg>
        <pc:inkChg chg="add del">
          <ac:chgData name="vivek kumar" userId="33ede84931fc2eaa" providerId="LiveId" clId="{CDA7CA73-E853-4E09-BB7F-F589C819991E}" dt="2020-10-16T04:56:00.977" v="1919"/>
          <ac:inkMkLst>
            <pc:docMk/>
            <pc:sldMk cId="1485032219" sldId="355"/>
            <ac:inkMk id="175" creationId="{822AF576-CA25-463D-B53A-A1D2B03115B2}"/>
          </ac:inkMkLst>
        </pc:inkChg>
        <pc:inkChg chg="add del">
          <ac:chgData name="vivek kumar" userId="33ede84931fc2eaa" providerId="LiveId" clId="{CDA7CA73-E853-4E09-BB7F-F589C819991E}" dt="2020-10-16T04:52:49.209" v="1907"/>
          <ac:inkMkLst>
            <pc:docMk/>
            <pc:sldMk cId="1485032219" sldId="355"/>
            <ac:inkMk id="176" creationId="{96D2E45C-F7FD-477B-8338-E988F77BE920}"/>
          </ac:inkMkLst>
        </pc:inkChg>
        <pc:inkChg chg="add del">
          <ac:chgData name="vivek kumar" userId="33ede84931fc2eaa" providerId="LiveId" clId="{CDA7CA73-E853-4E09-BB7F-F589C819991E}" dt="2020-10-16T04:52:49.209" v="1907"/>
          <ac:inkMkLst>
            <pc:docMk/>
            <pc:sldMk cId="1485032219" sldId="355"/>
            <ac:inkMk id="177" creationId="{D10AFA46-93E1-4645-B94D-DAA5AF2A8FB4}"/>
          </ac:inkMkLst>
        </pc:inkChg>
        <pc:inkChg chg="add del">
          <ac:chgData name="vivek kumar" userId="33ede84931fc2eaa" providerId="LiveId" clId="{CDA7CA73-E853-4E09-BB7F-F589C819991E}" dt="2020-10-16T04:52:49.209" v="1907"/>
          <ac:inkMkLst>
            <pc:docMk/>
            <pc:sldMk cId="1485032219" sldId="355"/>
            <ac:inkMk id="178" creationId="{601EA74E-3490-478D-8CFC-8C7346D99F42}"/>
          </ac:inkMkLst>
        </pc:inkChg>
        <pc:inkChg chg="add del">
          <ac:chgData name="vivek kumar" userId="33ede84931fc2eaa" providerId="LiveId" clId="{CDA7CA73-E853-4E09-BB7F-F589C819991E}" dt="2020-10-16T04:52:49.209" v="1907"/>
          <ac:inkMkLst>
            <pc:docMk/>
            <pc:sldMk cId="1485032219" sldId="355"/>
            <ac:inkMk id="179" creationId="{F128F99D-2499-4A9C-B6D8-9B3968A8B1CA}"/>
          </ac:inkMkLst>
        </pc:inkChg>
        <pc:inkChg chg="add del">
          <ac:chgData name="vivek kumar" userId="33ede84931fc2eaa" providerId="LiveId" clId="{CDA7CA73-E853-4E09-BB7F-F589C819991E}" dt="2020-10-16T04:52:49.209" v="1907"/>
          <ac:inkMkLst>
            <pc:docMk/>
            <pc:sldMk cId="1485032219" sldId="355"/>
            <ac:inkMk id="180" creationId="{8B648CF7-1EEE-4837-B0DC-11AAE81FED43}"/>
          </ac:inkMkLst>
        </pc:inkChg>
        <pc:inkChg chg="add del">
          <ac:chgData name="vivek kumar" userId="33ede84931fc2eaa" providerId="LiveId" clId="{CDA7CA73-E853-4E09-BB7F-F589C819991E}" dt="2020-10-16T04:52:49.209" v="1907"/>
          <ac:inkMkLst>
            <pc:docMk/>
            <pc:sldMk cId="1485032219" sldId="355"/>
            <ac:inkMk id="181" creationId="{6BA3085E-55A4-4ABF-AC82-24195BED8CC9}"/>
          </ac:inkMkLst>
        </pc:inkChg>
        <pc:inkChg chg="add del">
          <ac:chgData name="vivek kumar" userId="33ede84931fc2eaa" providerId="LiveId" clId="{CDA7CA73-E853-4E09-BB7F-F589C819991E}" dt="2020-10-16T04:56:00.977" v="1920"/>
          <ac:inkMkLst>
            <pc:docMk/>
            <pc:sldMk cId="1485032219" sldId="355"/>
            <ac:inkMk id="182" creationId="{A04DD2E9-A864-4735-BB74-E116D648E9D7}"/>
          </ac:inkMkLst>
        </pc:inkChg>
        <pc:inkChg chg="add del">
          <ac:chgData name="vivek kumar" userId="33ede84931fc2eaa" providerId="LiveId" clId="{CDA7CA73-E853-4E09-BB7F-F589C819991E}" dt="2020-10-16T05:06:35.916" v="2046"/>
          <ac:inkMkLst>
            <pc:docMk/>
            <pc:sldMk cId="1485032219" sldId="355"/>
            <ac:inkMk id="183" creationId="{AEE33C20-0B2E-49B5-80F9-F2B22DCE22FA}"/>
          </ac:inkMkLst>
        </pc:inkChg>
        <pc:inkChg chg="add del">
          <ac:chgData name="vivek kumar" userId="33ede84931fc2eaa" providerId="LiveId" clId="{CDA7CA73-E853-4E09-BB7F-F589C819991E}" dt="2020-10-16T05:06:35.916" v="2046"/>
          <ac:inkMkLst>
            <pc:docMk/>
            <pc:sldMk cId="1485032219" sldId="355"/>
            <ac:inkMk id="184" creationId="{9A2400E1-E85C-4C36-B92A-DB9D98F8265D}"/>
          </ac:inkMkLst>
        </pc:inkChg>
        <pc:inkChg chg="add del">
          <ac:chgData name="vivek kumar" userId="33ede84931fc2eaa" providerId="LiveId" clId="{CDA7CA73-E853-4E09-BB7F-F589C819991E}" dt="2020-10-16T05:06:35.916" v="2046"/>
          <ac:inkMkLst>
            <pc:docMk/>
            <pc:sldMk cId="1485032219" sldId="355"/>
            <ac:inkMk id="185" creationId="{C7BDFA6C-7CC5-421C-B5A6-D3386F5F0B42}"/>
          </ac:inkMkLst>
        </pc:inkChg>
        <pc:inkChg chg="add del">
          <ac:chgData name="vivek kumar" userId="33ede84931fc2eaa" providerId="LiveId" clId="{CDA7CA73-E853-4E09-BB7F-F589C819991E}" dt="2020-10-16T05:06:35.916" v="2046"/>
          <ac:inkMkLst>
            <pc:docMk/>
            <pc:sldMk cId="1485032219" sldId="355"/>
            <ac:inkMk id="186" creationId="{76D8444E-A00C-4B61-88BA-AC78B61E8F76}"/>
          </ac:inkMkLst>
        </pc:inkChg>
        <pc:inkChg chg="add del">
          <ac:chgData name="vivek kumar" userId="33ede84931fc2eaa" providerId="LiveId" clId="{CDA7CA73-E853-4E09-BB7F-F589C819991E}" dt="2020-10-16T05:06:35.916" v="2046"/>
          <ac:inkMkLst>
            <pc:docMk/>
            <pc:sldMk cId="1485032219" sldId="355"/>
            <ac:inkMk id="187" creationId="{5CCEC12B-2D6C-4EF0-9F7B-CE0598273938}"/>
          </ac:inkMkLst>
        </pc:inkChg>
        <pc:inkChg chg="add del">
          <ac:chgData name="vivek kumar" userId="33ede84931fc2eaa" providerId="LiveId" clId="{CDA7CA73-E853-4E09-BB7F-F589C819991E}" dt="2020-10-16T05:06:35.916" v="2046"/>
          <ac:inkMkLst>
            <pc:docMk/>
            <pc:sldMk cId="1485032219" sldId="355"/>
            <ac:inkMk id="188" creationId="{6026D40F-14FC-4445-A8C7-11C644A2F9D6}"/>
          </ac:inkMkLst>
        </pc:inkChg>
        <pc:inkChg chg="add del">
          <ac:chgData name="vivek kumar" userId="33ede84931fc2eaa" providerId="LiveId" clId="{CDA7CA73-E853-4E09-BB7F-F589C819991E}" dt="2020-10-16T04:56:38.794" v="1934"/>
          <ac:inkMkLst>
            <pc:docMk/>
            <pc:sldMk cId="1485032219" sldId="355"/>
            <ac:inkMk id="189" creationId="{DB2E48E6-9C08-4EDE-8383-7423258BA466}"/>
          </ac:inkMkLst>
        </pc:inkChg>
        <pc:inkChg chg="add del">
          <ac:chgData name="vivek kumar" userId="33ede84931fc2eaa" providerId="LiveId" clId="{CDA7CA73-E853-4E09-BB7F-F589C819991E}" dt="2020-10-16T04:56:38.794" v="1934"/>
          <ac:inkMkLst>
            <pc:docMk/>
            <pc:sldMk cId="1485032219" sldId="355"/>
            <ac:inkMk id="190" creationId="{0DDF34FA-252D-4D82-9C60-C3A2EAF28F19}"/>
          </ac:inkMkLst>
        </pc:inkChg>
        <pc:inkChg chg="add del">
          <ac:chgData name="vivek kumar" userId="33ede84931fc2eaa" providerId="LiveId" clId="{CDA7CA73-E853-4E09-BB7F-F589C819991E}" dt="2020-10-16T04:56:38.794" v="1934"/>
          <ac:inkMkLst>
            <pc:docMk/>
            <pc:sldMk cId="1485032219" sldId="355"/>
            <ac:inkMk id="191" creationId="{F4F881D3-5CE4-4280-A8C4-8D7F47102E3A}"/>
          </ac:inkMkLst>
        </pc:inkChg>
        <pc:inkChg chg="add del">
          <ac:chgData name="vivek kumar" userId="33ede84931fc2eaa" providerId="LiveId" clId="{CDA7CA73-E853-4E09-BB7F-F589C819991E}" dt="2020-10-16T04:56:48.419" v="1940"/>
          <ac:inkMkLst>
            <pc:docMk/>
            <pc:sldMk cId="1485032219" sldId="355"/>
            <ac:inkMk id="192" creationId="{DA4856F6-CF20-4214-AD05-C6EEF021CB05}"/>
          </ac:inkMkLst>
        </pc:inkChg>
        <pc:inkChg chg="add del">
          <ac:chgData name="vivek kumar" userId="33ede84931fc2eaa" providerId="LiveId" clId="{CDA7CA73-E853-4E09-BB7F-F589C819991E}" dt="2020-10-16T04:56:46.455" v="1937"/>
          <ac:inkMkLst>
            <pc:docMk/>
            <pc:sldMk cId="1485032219" sldId="355"/>
            <ac:inkMk id="193" creationId="{4668200E-C3AF-4EA5-9CFC-2B25DA74E7F8}"/>
          </ac:inkMkLst>
        </pc:inkChg>
        <pc:inkChg chg="add del">
          <ac:chgData name="vivek kumar" userId="33ede84931fc2eaa" providerId="LiveId" clId="{CDA7CA73-E853-4E09-BB7F-F589C819991E}" dt="2020-10-16T04:56:46.455" v="1937"/>
          <ac:inkMkLst>
            <pc:docMk/>
            <pc:sldMk cId="1485032219" sldId="355"/>
            <ac:inkMk id="194" creationId="{3E44D8DF-4318-421A-8E87-28A99AEB75A4}"/>
          </ac:inkMkLst>
        </pc:inkChg>
        <pc:inkChg chg="add del">
          <ac:chgData name="vivek kumar" userId="33ede84931fc2eaa" providerId="LiveId" clId="{CDA7CA73-E853-4E09-BB7F-F589C819991E}" dt="2020-10-16T04:56:48.419" v="1940"/>
          <ac:inkMkLst>
            <pc:docMk/>
            <pc:sldMk cId="1485032219" sldId="355"/>
            <ac:inkMk id="195" creationId="{153F129C-C56B-4D65-8322-FA86CAB51635}"/>
          </ac:inkMkLst>
        </pc:inkChg>
        <pc:inkChg chg="add del">
          <ac:chgData name="vivek kumar" userId="33ede84931fc2eaa" providerId="LiveId" clId="{CDA7CA73-E853-4E09-BB7F-F589C819991E}" dt="2020-10-16T04:56:48.419" v="1940"/>
          <ac:inkMkLst>
            <pc:docMk/>
            <pc:sldMk cId="1485032219" sldId="355"/>
            <ac:inkMk id="196" creationId="{F0F9DECA-8EB8-4C92-98EA-61888CFC8B80}"/>
          </ac:inkMkLst>
        </pc:inkChg>
        <pc:inkChg chg="add del">
          <ac:chgData name="vivek kumar" userId="33ede84931fc2eaa" providerId="LiveId" clId="{CDA7CA73-E853-4E09-BB7F-F589C819991E}" dt="2020-10-16T04:56:48.419" v="1940"/>
          <ac:inkMkLst>
            <pc:docMk/>
            <pc:sldMk cId="1485032219" sldId="355"/>
            <ac:inkMk id="197" creationId="{77B557FE-387F-41A8-A4A8-AAA6223B1F02}"/>
          </ac:inkMkLst>
        </pc:inkChg>
        <pc:inkChg chg="add">
          <ac:chgData name="vivek kumar" userId="33ede84931fc2eaa" providerId="LiveId" clId="{CDA7CA73-E853-4E09-BB7F-F589C819991E}" dt="2020-10-16T04:56:48.419" v="1940"/>
          <ac:inkMkLst>
            <pc:docMk/>
            <pc:sldMk cId="1485032219" sldId="355"/>
            <ac:inkMk id="198" creationId="{3E358B50-E339-4627-A5A0-CA119238109E}"/>
          </ac:inkMkLst>
        </pc:inkChg>
        <pc:inkChg chg="add del">
          <ac:chgData name="vivek kumar" userId="33ede84931fc2eaa" providerId="LiveId" clId="{CDA7CA73-E853-4E09-BB7F-F589C819991E}" dt="2020-10-16T04:56:54.372" v="1944"/>
          <ac:inkMkLst>
            <pc:docMk/>
            <pc:sldMk cId="1485032219" sldId="355"/>
            <ac:inkMk id="199" creationId="{46E76E59-70C4-4AC9-AC17-C24FA986BE54}"/>
          </ac:inkMkLst>
        </pc:inkChg>
        <pc:inkChg chg="add del">
          <ac:chgData name="vivek kumar" userId="33ede84931fc2eaa" providerId="LiveId" clId="{CDA7CA73-E853-4E09-BB7F-F589C819991E}" dt="2020-10-16T04:56:54.372" v="1944"/>
          <ac:inkMkLst>
            <pc:docMk/>
            <pc:sldMk cId="1485032219" sldId="355"/>
            <ac:inkMk id="200" creationId="{E231471F-3764-45A2-BDC3-F49ADFD710C8}"/>
          </ac:inkMkLst>
        </pc:inkChg>
        <pc:inkChg chg="add del">
          <ac:chgData name="vivek kumar" userId="33ede84931fc2eaa" providerId="LiveId" clId="{CDA7CA73-E853-4E09-BB7F-F589C819991E}" dt="2020-10-16T04:56:54.372" v="1944"/>
          <ac:inkMkLst>
            <pc:docMk/>
            <pc:sldMk cId="1485032219" sldId="355"/>
            <ac:inkMk id="201" creationId="{DA9641C9-7398-46E0-8DBE-49728EA2A74C}"/>
          </ac:inkMkLst>
        </pc:inkChg>
        <pc:inkChg chg="add del">
          <ac:chgData name="vivek kumar" userId="33ede84931fc2eaa" providerId="LiveId" clId="{CDA7CA73-E853-4E09-BB7F-F589C819991E}" dt="2020-10-16T04:56:55.418" v="1946"/>
          <ac:inkMkLst>
            <pc:docMk/>
            <pc:sldMk cId="1485032219" sldId="355"/>
            <ac:inkMk id="202" creationId="{470B34E4-3330-4BEE-B2C6-C4B71B03B934}"/>
          </ac:inkMkLst>
        </pc:inkChg>
        <pc:inkChg chg="add del">
          <ac:chgData name="vivek kumar" userId="33ede84931fc2eaa" providerId="LiveId" clId="{CDA7CA73-E853-4E09-BB7F-F589C819991E}" dt="2020-10-16T04:56:55.418" v="1946"/>
          <ac:inkMkLst>
            <pc:docMk/>
            <pc:sldMk cId="1485032219" sldId="355"/>
            <ac:inkMk id="203" creationId="{6C352DF4-19D5-4CD3-96EE-CAA384E82410}"/>
          </ac:inkMkLst>
        </pc:inkChg>
        <pc:inkChg chg="add del">
          <ac:chgData name="vivek kumar" userId="33ede84931fc2eaa" providerId="LiveId" clId="{CDA7CA73-E853-4E09-BB7F-F589C819991E}" dt="2020-10-16T04:56:56.453" v="1948"/>
          <ac:inkMkLst>
            <pc:docMk/>
            <pc:sldMk cId="1485032219" sldId="355"/>
            <ac:inkMk id="204" creationId="{6B2A6785-3110-443E-992B-F8DBEE9E7EED}"/>
          </ac:inkMkLst>
        </pc:inkChg>
        <pc:inkChg chg="add del">
          <ac:chgData name="vivek kumar" userId="33ede84931fc2eaa" providerId="LiveId" clId="{CDA7CA73-E853-4E09-BB7F-F589C819991E}" dt="2020-10-16T04:56:56.453" v="1948"/>
          <ac:inkMkLst>
            <pc:docMk/>
            <pc:sldMk cId="1485032219" sldId="355"/>
            <ac:inkMk id="205" creationId="{EB0F9E9F-AA5B-4DD5-934A-139C2773CE37}"/>
          </ac:inkMkLst>
        </pc:inkChg>
        <pc:inkChg chg="add del">
          <ac:chgData name="vivek kumar" userId="33ede84931fc2eaa" providerId="LiveId" clId="{CDA7CA73-E853-4E09-BB7F-F589C819991E}" dt="2020-10-16T04:57:07.328" v="1956"/>
          <ac:inkMkLst>
            <pc:docMk/>
            <pc:sldMk cId="1485032219" sldId="355"/>
            <ac:inkMk id="206" creationId="{514CB1AA-B298-4B8B-8179-DCBC58188B23}"/>
          </ac:inkMkLst>
        </pc:inkChg>
        <pc:inkChg chg="add">
          <ac:chgData name="vivek kumar" userId="33ede84931fc2eaa" providerId="LiveId" clId="{CDA7CA73-E853-4E09-BB7F-F589C819991E}" dt="2020-10-16T04:56:57.319" v="1949" actId="9405"/>
          <ac:inkMkLst>
            <pc:docMk/>
            <pc:sldMk cId="1485032219" sldId="355"/>
            <ac:inkMk id="207" creationId="{085EF5AA-E506-438F-AAA4-194B5A6C069C}"/>
          </ac:inkMkLst>
        </pc:inkChg>
        <pc:inkChg chg="add del">
          <ac:chgData name="vivek kumar" userId="33ede84931fc2eaa" providerId="LiveId" clId="{CDA7CA73-E853-4E09-BB7F-F589C819991E}" dt="2020-10-16T04:57:04.546" v="1952"/>
          <ac:inkMkLst>
            <pc:docMk/>
            <pc:sldMk cId="1485032219" sldId="355"/>
            <ac:inkMk id="208" creationId="{3B103C8D-EC68-4DA8-B901-BCB2CA7E5A01}"/>
          </ac:inkMkLst>
        </pc:inkChg>
        <pc:inkChg chg="add del">
          <ac:chgData name="vivek kumar" userId="33ede84931fc2eaa" providerId="LiveId" clId="{CDA7CA73-E853-4E09-BB7F-F589C819991E}" dt="2020-10-16T04:57:04.546" v="1952"/>
          <ac:inkMkLst>
            <pc:docMk/>
            <pc:sldMk cId="1485032219" sldId="355"/>
            <ac:inkMk id="209" creationId="{E18A2231-562E-4210-AF34-5487BA0E61C0}"/>
          </ac:inkMkLst>
        </pc:inkChg>
        <pc:inkChg chg="add del">
          <ac:chgData name="vivek kumar" userId="33ede84931fc2eaa" providerId="LiveId" clId="{CDA7CA73-E853-4E09-BB7F-F589C819991E}" dt="2020-10-16T04:57:07.328" v="1956"/>
          <ac:inkMkLst>
            <pc:docMk/>
            <pc:sldMk cId="1485032219" sldId="355"/>
            <ac:inkMk id="210" creationId="{618FD2B4-4539-4825-80FB-8EB406241349}"/>
          </ac:inkMkLst>
        </pc:inkChg>
        <pc:inkChg chg="add del">
          <ac:chgData name="vivek kumar" userId="33ede84931fc2eaa" providerId="LiveId" clId="{CDA7CA73-E853-4E09-BB7F-F589C819991E}" dt="2020-10-16T04:57:07.328" v="1956"/>
          <ac:inkMkLst>
            <pc:docMk/>
            <pc:sldMk cId="1485032219" sldId="355"/>
            <ac:inkMk id="211" creationId="{5997F6A2-85AF-476A-8C65-CC9322B8CE06}"/>
          </ac:inkMkLst>
        </pc:inkChg>
        <pc:inkChg chg="add del">
          <ac:chgData name="vivek kumar" userId="33ede84931fc2eaa" providerId="LiveId" clId="{CDA7CA73-E853-4E09-BB7F-F589C819991E}" dt="2020-10-16T04:57:07.328" v="1956"/>
          <ac:inkMkLst>
            <pc:docMk/>
            <pc:sldMk cId="1485032219" sldId="355"/>
            <ac:inkMk id="212" creationId="{35026F48-6125-48A8-8700-13A7CE69E00D}"/>
          </ac:inkMkLst>
        </pc:inkChg>
        <pc:inkChg chg="add del">
          <ac:chgData name="vivek kumar" userId="33ede84931fc2eaa" providerId="LiveId" clId="{CDA7CA73-E853-4E09-BB7F-F589C819991E}" dt="2020-10-16T04:57:07.328" v="1956"/>
          <ac:inkMkLst>
            <pc:docMk/>
            <pc:sldMk cId="1485032219" sldId="355"/>
            <ac:inkMk id="213" creationId="{77991D22-4D22-4329-84A3-DB7D8E866BF6}"/>
          </ac:inkMkLst>
        </pc:inkChg>
        <pc:inkChg chg="add del">
          <ac:chgData name="vivek kumar" userId="33ede84931fc2eaa" providerId="LiveId" clId="{CDA7CA73-E853-4E09-BB7F-F589C819991E}" dt="2020-10-16T04:57:10.625" v="1958"/>
          <ac:inkMkLst>
            <pc:docMk/>
            <pc:sldMk cId="1485032219" sldId="355"/>
            <ac:inkMk id="214" creationId="{CC2F94F4-35CD-4945-B6DE-D2667FB0CF3A}"/>
          </ac:inkMkLst>
        </pc:inkChg>
        <pc:inkChg chg="add del">
          <ac:chgData name="vivek kumar" userId="33ede84931fc2eaa" providerId="LiveId" clId="{CDA7CA73-E853-4E09-BB7F-F589C819991E}" dt="2020-10-16T04:57:10.625" v="1958"/>
          <ac:inkMkLst>
            <pc:docMk/>
            <pc:sldMk cId="1485032219" sldId="355"/>
            <ac:inkMk id="215" creationId="{3BB74222-D301-4A99-B88F-93EBFDC40938}"/>
          </ac:inkMkLst>
        </pc:inkChg>
        <pc:inkChg chg="add del">
          <ac:chgData name="vivek kumar" userId="33ede84931fc2eaa" providerId="LiveId" clId="{CDA7CA73-E853-4E09-BB7F-F589C819991E}" dt="2020-10-16T04:57:19.454" v="1963"/>
          <ac:inkMkLst>
            <pc:docMk/>
            <pc:sldMk cId="1485032219" sldId="355"/>
            <ac:inkMk id="216" creationId="{02A05CFB-3F53-4E58-A61E-9ABFB3E293F3}"/>
          </ac:inkMkLst>
        </pc:inkChg>
        <pc:inkChg chg="add del">
          <ac:chgData name="vivek kumar" userId="33ede84931fc2eaa" providerId="LiveId" clId="{CDA7CA73-E853-4E09-BB7F-F589C819991E}" dt="2020-10-16T04:57:17.121" v="1961"/>
          <ac:inkMkLst>
            <pc:docMk/>
            <pc:sldMk cId="1485032219" sldId="355"/>
            <ac:inkMk id="217" creationId="{AD9184FF-7DBA-4A5A-9277-414035A6E124}"/>
          </ac:inkMkLst>
        </pc:inkChg>
        <pc:inkChg chg="add del">
          <ac:chgData name="vivek kumar" userId="33ede84931fc2eaa" providerId="LiveId" clId="{CDA7CA73-E853-4E09-BB7F-F589C819991E}" dt="2020-10-16T04:57:17.121" v="1961"/>
          <ac:inkMkLst>
            <pc:docMk/>
            <pc:sldMk cId="1485032219" sldId="355"/>
            <ac:inkMk id="218" creationId="{E12B3AF9-5DB0-434D-AEBD-C1D707AAFF17}"/>
          </ac:inkMkLst>
        </pc:inkChg>
        <pc:inkChg chg="add del">
          <ac:chgData name="vivek kumar" userId="33ede84931fc2eaa" providerId="LiveId" clId="{CDA7CA73-E853-4E09-BB7F-F589C819991E}" dt="2020-10-16T04:57:19.454" v="1963"/>
          <ac:inkMkLst>
            <pc:docMk/>
            <pc:sldMk cId="1485032219" sldId="355"/>
            <ac:inkMk id="219" creationId="{0C7CD22A-9006-4384-9D76-F99026A88FA2}"/>
          </ac:inkMkLst>
        </pc:inkChg>
        <pc:inkChg chg="add del">
          <ac:chgData name="vivek kumar" userId="33ede84931fc2eaa" providerId="LiveId" clId="{CDA7CA73-E853-4E09-BB7F-F589C819991E}" dt="2020-10-16T04:57:19.454" v="1963"/>
          <ac:inkMkLst>
            <pc:docMk/>
            <pc:sldMk cId="1485032219" sldId="355"/>
            <ac:inkMk id="220" creationId="{A5A9E73E-8535-4437-83C9-6EDE8DFBF880}"/>
          </ac:inkMkLst>
        </pc:inkChg>
        <pc:inkChg chg="add del">
          <ac:chgData name="vivek kumar" userId="33ede84931fc2eaa" providerId="LiveId" clId="{CDA7CA73-E853-4E09-BB7F-F589C819991E}" dt="2020-10-16T04:57:20.796" v="1965"/>
          <ac:inkMkLst>
            <pc:docMk/>
            <pc:sldMk cId="1485032219" sldId="355"/>
            <ac:inkMk id="221" creationId="{CFF4F878-F6A3-4D5C-AFFB-EE2EA52E4033}"/>
          </ac:inkMkLst>
        </pc:inkChg>
        <pc:inkChg chg="add del">
          <ac:chgData name="vivek kumar" userId="33ede84931fc2eaa" providerId="LiveId" clId="{CDA7CA73-E853-4E09-BB7F-F589C819991E}" dt="2020-10-16T04:57:20.796" v="1965"/>
          <ac:inkMkLst>
            <pc:docMk/>
            <pc:sldMk cId="1485032219" sldId="355"/>
            <ac:inkMk id="222" creationId="{4AF635E3-E5CB-4E10-8D65-A3D1D5210A25}"/>
          </ac:inkMkLst>
        </pc:inkChg>
        <pc:inkChg chg="add del">
          <ac:chgData name="vivek kumar" userId="33ede84931fc2eaa" providerId="LiveId" clId="{CDA7CA73-E853-4E09-BB7F-F589C819991E}" dt="2020-10-16T04:57:21.794" v="1967"/>
          <ac:inkMkLst>
            <pc:docMk/>
            <pc:sldMk cId="1485032219" sldId="355"/>
            <ac:inkMk id="223" creationId="{35139E5B-7DCC-43C3-BF5C-121F8E222CE0}"/>
          </ac:inkMkLst>
        </pc:inkChg>
        <pc:inkChg chg="add del">
          <ac:chgData name="vivek kumar" userId="33ede84931fc2eaa" providerId="LiveId" clId="{CDA7CA73-E853-4E09-BB7F-F589C819991E}" dt="2020-10-16T04:57:21.794" v="1967"/>
          <ac:inkMkLst>
            <pc:docMk/>
            <pc:sldMk cId="1485032219" sldId="355"/>
            <ac:inkMk id="224" creationId="{C7C3C155-32D2-4374-B4AC-EF83645BF4DE}"/>
          </ac:inkMkLst>
        </pc:inkChg>
        <pc:inkChg chg="add del">
          <ac:chgData name="vivek kumar" userId="33ede84931fc2eaa" providerId="LiveId" clId="{CDA7CA73-E853-4E09-BB7F-F589C819991E}" dt="2020-10-16T04:57:22.539" v="1969"/>
          <ac:inkMkLst>
            <pc:docMk/>
            <pc:sldMk cId="1485032219" sldId="355"/>
            <ac:inkMk id="225" creationId="{ACCCBEB9-742B-4E57-A536-96396D0AFEC0}"/>
          </ac:inkMkLst>
        </pc:inkChg>
        <pc:inkChg chg="add del">
          <ac:chgData name="vivek kumar" userId="33ede84931fc2eaa" providerId="LiveId" clId="{CDA7CA73-E853-4E09-BB7F-F589C819991E}" dt="2020-10-16T04:57:22.539" v="1969"/>
          <ac:inkMkLst>
            <pc:docMk/>
            <pc:sldMk cId="1485032219" sldId="355"/>
            <ac:inkMk id="226" creationId="{CC1DBE33-93EE-4579-8B18-EFD4B1809075}"/>
          </ac:inkMkLst>
        </pc:inkChg>
        <pc:inkChg chg="add">
          <ac:chgData name="vivek kumar" userId="33ede84931fc2eaa" providerId="LiveId" clId="{CDA7CA73-E853-4E09-BB7F-F589C819991E}" dt="2020-10-16T04:57:22.539" v="1969"/>
          <ac:inkMkLst>
            <pc:docMk/>
            <pc:sldMk cId="1485032219" sldId="355"/>
            <ac:inkMk id="227" creationId="{A0BEACB8-64FC-42A5-8537-09DB46EAC969}"/>
          </ac:inkMkLst>
        </pc:inkChg>
        <pc:inkChg chg="add del">
          <ac:chgData name="vivek kumar" userId="33ede84931fc2eaa" providerId="LiveId" clId="{CDA7CA73-E853-4E09-BB7F-F589C819991E}" dt="2020-10-16T04:58:23.454" v="1972"/>
          <ac:inkMkLst>
            <pc:docMk/>
            <pc:sldMk cId="1485032219" sldId="355"/>
            <ac:inkMk id="228" creationId="{393E9508-FCEE-4EDE-AC22-2E1CCA949905}"/>
          </ac:inkMkLst>
        </pc:inkChg>
        <pc:inkChg chg="add del">
          <ac:chgData name="vivek kumar" userId="33ede84931fc2eaa" providerId="LiveId" clId="{CDA7CA73-E853-4E09-BB7F-F589C819991E}" dt="2020-10-16T04:58:23.454" v="1972"/>
          <ac:inkMkLst>
            <pc:docMk/>
            <pc:sldMk cId="1485032219" sldId="355"/>
            <ac:inkMk id="229" creationId="{B267EF8D-3CC3-4A8C-9335-656643A542F7}"/>
          </ac:inkMkLst>
        </pc:inkChg>
        <pc:inkChg chg="add del">
          <ac:chgData name="vivek kumar" userId="33ede84931fc2eaa" providerId="LiveId" clId="{CDA7CA73-E853-4E09-BB7F-F589C819991E}" dt="2020-10-16T04:58:57.298" v="1977"/>
          <ac:inkMkLst>
            <pc:docMk/>
            <pc:sldMk cId="1485032219" sldId="355"/>
            <ac:inkMk id="230" creationId="{140BB4BD-6525-4D39-A2FB-365E1C61EF79}"/>
          </ac:inkMkLst>
        </pc:inkChg>
        <pc:inkChg chg="add">
          <ac:chgData name="vivek kumar" userId="33ede84931fc2eaa" providerId="LiveId" clId="{CDA7CA73-E853-4E09-BB7F-F589C819991E}" dt="2020-10-16T04:58:26.157" v="1973" actId="9405"/>
          <ac:inkMkLst>
            <pc:docMk/>
            <pc:sldMk cId="1485032219" sldId="355"/>
            <ac:inkMk id="231" creationId="{652F7921-C3B0-443C-8F4F-F64AAA305636}"/>
          </ac:inkMkLst>
        </pc:inkChg>
        <pc:inkChg chg="add">
          <ac:chgData name="vivek kumar" userId="33ede84931fc2eaa" providerId="LiveId" clId="{CDA7CA73-E853-4E09-BB7F-F589C819991E}" dt="2020-10-16T04:58:55.073" v="1975" actId="9405"/>
          <ac:inkMkLst>
            <pc:docMk/>
            <pc:sldMk cId="1485032219" sldId="355"/>
            <ac:inkMk id="232" creationId="{822F5E04-FFB2-40C9-86C9-F71B82048AFC}"/>
          </ac:inkMkLst>
        </pc:inkChg>
        <pc:inkChg chg="add del">
          <ac:chgData name="vivek kumar" userId="33ede84931fc2eaa" providerId="LiveId" clId="{CDA7CA73-E853-4E09-BB7F-F589C819991E}" dt="2020-10-16T04:58:57.298" v="1977"/>
          <ac:inkMkLst>
            <pc:docMk/>
            <pc:sldMk cId="1485032219" sldId="355"/>
            <ac:inkMk id="233" creationId="{E0CFDBF6-FF92-48C6-8C2E-15444DF04FB7}"/>
          </ac:inkMkLst>
        </pc:inkChg>
        <pc:inkChg chg="add">
          <ac:chgData name="vivek kumar" userId="33ede84931fc2eaa" providerId="LiveId" clId="{CDA7CA73-E853-4E09-BB7F-F589C819991E}" dt="2020-10-16T04:58:57.298" v="1977"/>
          <ac:inkMkLst>
            <pc:docMk/>
            <pc:sldMk cId="1485032219" sldId="355"/>
            <ac:inkMk id="234" creationId="{D83E2735-126E-4753-A1E4-2BF19AF62F38}"/>
          </ac:inkMkLst>
        </pc:inkChg>
        <pc:inkChg chg="add">
          <ac:chgData name="vivek kumar" userId="33ede84931fc2eaa" providerId="LiveId" clId="{CDA7CA73-E853-4E09-BB7F-F589C819991E}" dt="2020-10-16T04:58:57.632" v="1978" actId="9405"/>
          <ac:inkMkLst>
            <pc:docMk/>
            <pc:sldMk cId="1485032219" sldId="355"/>
            <ac:inkMk id="235" creationId="{BF5212F4-3DE7-4A87-9271-CFAA73F0B052}"/>
          </ac:inkMkLst>
        </pc:inkChg>
        <pc:inkChg chg="add">
          <ac:chgData name="vivek kumar" userId="33ede84931fc2eaa" providerId="LiveId" clId="{CDA7CA73-E853-4E09-BB7F-F589C819991E}" dt="2020-10-16T04:59:17.179" v="1979" actId="9405"/>
          <ac:inkMkLst>
            <pc:docMk/>
            <pc:sldMk cId="1485032219" sldId="355"/>
            <ac:inkMk id="236" creationId="{A2477510-5D22-4F43-8BFD-262BA33F0784}"/>
          </ac:inkMkLst>
        </pc:inkChg>
        <pc:inkChg chg="add">
          <ac:chgData name="vivek kumar" userId="33ede84931fc2eaa" providerId="LiveId" clId="{CDA7CA73-E853-4E09-BB7F-F589C819991E}" dt="2020-10-16T04:59:18.573" v="1980" actId="9405"/>
          <ac:inkMkLst>
            <pc:docMk/>
            <pc:sldMk cId="1485032219" sldId="355"/>
            <ac:inkMk id="237" creationId="{9530E6D4-614E-4AC5-AF07-B3FB248E527E}"/>
          </ac:inkMkLst>
        </pc:inkChg>
        <pc:inkChg chg="add">
          <ac:chgData name="vivek kumar" userId="33ede84931fc2eaa" providerId="LiveId" clId="{CDA7CA73-E853-4E09-BB7F-F589C819991E}" dt="2020-10-16T04:59:20.224" v="1981" actId="9405"/>
          <ac:inkMkLst>
            <pc:docMk/>
            <pc:sldMk cId="1485032219" sldId="355"/>
            <ac:inkMk id="238" creationId="{C20440FA-F07E-4D90-8450-6BAECA978275}"/>
          </ac:inkMkLst>
        </pc:inkChg>
        <pc:inkChg chg="add">
          <ac:chgData name="vivek kumar" userId="33ede84931fc2eaa" providerId="LiveId" clId="{CDA7CA73-E853-4E09-BB7F-F589C819991E}" dt="2020-10-16T04:59:21.573" v="1982" actId="9405"/>
          <ac:inkMkLst>
            <pc:docMk/>
            <pc:sldMk cId="1485032219" sldId="355"/>
            <ac:inkMk id="239" creationId="{CFAE3293-C816-4B1A-B9B3-F2EC606412A1}"/>
          </ac:inkMkLst>
        </pc:inkChg>
        <pc:inkChg chg="add">
          <ac:chgData name="vivek kumar" userId="33ede84931fc2eaa" providerId="LiveId" clId="{CDA7CA73-E853-4E09-BB7F-F589C819991E}" dt="2020-10-16T04:59:23.001" v="1983" actId="9405"/>
          <ac:inkMkLst>
            <pc:docMk/>
            <pc:sldMk cId="1485032219" sldId="355"/>
            <ac:inkMk id="240" creationId="{E4B9C059-7FA6-4FE3-8E3F-A740ECE78AE9}"/>
          </ac:inkMkLst>
        </pc:inkChg>
        <pc:inkChg chg="add">
          <ac:chgData name="vivek kumar" userId="33ede84931fc2eaa" providerId="LiveId" clId="{CDA7CA73-E853-4E09-BB7F-F589C819991E}" dt="2020-10-16T04:59:24.436" v="1984" actId="9405"/>
          <ac:inkMkLst>
            <pc:docMk/>
            <pc:sldMk cId="1485032219" sldId="355"/>
            <ac:inkMk id="241" creationId="{95B1D01E-169E-43CB-A2BC-0AD17D9B5F74}"/>
          </ac:inkMkLst>
        </pc:inkChg>
        <pc:inkChg chg="add">
          <ac:chgData name="vivek kumar" userId="33ede84931fc2eaa" providerId="LiveId" clId="{CDA7CA73-E853-4E09-BB7F-F589C819991E}" dt="2020-10-16T04:59:25.979" v="1985" actId="9405"/>
          <ac:inkMkLst>
            <pc:docMk/>
            <pc:sldMk cId="1485032219" sldId="355"/>
            <ac:inkMk id="242" creationId="{DB4649C0-EF53-4ADD-A811-EB79949DCEB2}"/>
          </ac:inkMkLst>
        </pc:inkChg>
        <pc:inkChg chg="add">
          <ac:chgData name="vivek kumar" userId="33ede84931fc2eaa" providerId="LiveId" clId="{CDA7CA73-E853-4E09-BB7F-F589C819991E}" dt="2020-10-16T04:59:27.176" v="1986" actId="9405"/>
          <ac:inkMkLst>
            <pc:docMk/>
            <pc:sldMk cId="1485032219" sldId="355"/>
            <ac:inkMk id="243" creationId="{8C8D887D-5FE4-4ABA-B968-679DABA3729F}"/>
          </ac:inkMkLst>
        </pc:inkChg>
        <pc:inkChg chg="add">
          <ac:chgData name="vivek kumar" userId="33ede84931fc2eaa" providerId="LiveId" clId="{CDA7CA73-E853-4E09-BB7F-F589C819991E}" dt="2020-10-16T04:59:28.569" v="1987" actId="9405"/>
          <ac:inkMkLst>
            <pc:docMk/>
            <pc:sldMk cId="1485032219" sldId="355"/>
            <ac:inkMk id="244" creationId="{44B6E31F-5B16-4021-8C60-DE45F2C57EAA}"/>
          </ac:inkMkLst>
        </pc:inkChg>
        <pc:inkChg chg="add">
          <ac:chgData name="vivek kumar" userId="33ede84931fc2eaa" providerId="LiveId" clId="{CDA7CA73-E853-4E09-BB7F-F589C819991E}" dt="2020-10-16T04:59:29.868" v="1988" actId="9405"/>
          <ac:inkMkLst>
            <pc:docMk/>
            <pc:sldMk cId="1485032219" sldId="355"/>
            <ac:inkMk id="245" creationId="{7855EB55-F16F-4567-BC18-8450FDC79AAD}"/>
          </ac:inkMkLst>
        </pc:inkChg>
        <pc:inkChg chg="add">
          <ac:chgData name="vivek kumar" userId="33ede84931fc2eaa" providerId="LiveId" clId="{CDA7CA73-E853-4E09-BB7F-F589C819991E}" dt="2020-10-16T04:59:37.938" v="1989" actId="9405"/>
          <ac:inkMkLst>
            <pc:docMk/>
            <pc:sldMk cId="1485032219" sldId="355"/>
            <ac:inkMk id="246" creationId="{8F057B4D-B56D-45B4-83DD-A75075676374}"/>
          </ac:inkMkLst>
        </pc:inkChg>
        <pc:inkChg chg="add">
          <ac:chgData name="vivek kumar" userId="33ede84931fc2eaa" providerId="LiveId" clId="{CDA7CA73-E853-4E09-BB7F-F589C819991E}" dt="2020-10-16T04:59:39.176" v="1990" actId="9405"/>
          <ac:inkMkLst>
            <pc:docMk/>
            <pc:sldMk cId="1485032219" sldId="355"/>
            <ac:inkMk id="247" creationId="{3411806B-63D5-469A-9A5D-ED557F43D429}"/>
          </ac:inkMkLst>
        </pc:inkChg>
        <pc:inkChg chg="add">
          <ac:chgData name="vivek kumar" userId="33ede84931fc2eaa" providerId="LiveId" clId="{CDA7CA73-E853-4E09-BB7F-F589C819991E}" dt="2020-10-16T05:00:08.427" v="1991" actId="9405"/>
          <ac:inkMkLst>
            <pc:docMk/>
            <pc:sldMk cId="1485032219" sldId="355"/>
            <ac:inkMk id="248" creationId="{C5DD2ECC-AADF-4440-B94B-C247EA0D1C91}"/>
          </ac:inkMkLst>
        </pc:inkChg>
        <pc:inkChg chg="add">
          <ac:chgData name="vivek kumar" userId="33ede84931fc2eaa" providerId="LiveId" clId="{CDA7CA73-E853-4E09-BB7F-F589C819991E}" dt="2020-10-16T05:00:09.545" v="1992" actId="9405"/>
          <ac:inkMkLst>
            <pc:docMk/>
            <pc:sldMk cId="1485032219" sldId="355"/>
            <ac:inkMk id="249" creationId="{ADD148B6-7DB7-434D-95DA-02ED9F974FBA}"/>
          </ac:inkMkLst>
        </pc:inkChg>
        <pc:inkChg chg="add">
          <ac:chgData name="vivek kumar" userId="33ede84931fc2eaa" providerId="LiveId" clId="{CDA7CA73-E853-4E09-BB7F-F589C819991E}" dt="2020-10-16T05:00:13.397" v="1993" actId="9405"/>
          <ac:inkMkLst>
            <pc:docMk/>
            <pc:sldMk cId="1485032219" sldId="355"/>
            <ac:inkMk id="250" creationId="{AE760215-EFE3-40FA-BDAF-7B30539321D6}"/>
          </ac:inkMkLst>
        </pc:inkChg>
        <pc:inkChg chg="add del">
          <ac:chgData name="vivek kumar" userId="33ede84931fc2eaa" providerId="LiveId" clId="{CDA7CA73-E853-4E09-BB7F-F589C819991E}" dt="2020-10-16T05:00:16.827" v="1996"/>
          <ac:inkMkLst>
            <pc:docMk/>
            <pc:sldMk cId="1485032219" sldId="355"/>
            <ac:inkMk id="251" creationId="{0DEB9433-C6D5-4FB8-A0B4-033F208473C0}"/>
          </ac:inkMkLst>
        </pc:inkChg>
        <pc:inkChg chg="add del">
          <ac:chgData name="vivek kumar" userId="33ede84931fc2eaa" providerId="LiveId" clId="{CDA7CA73-E853-4E09-BB7F-F589C819991E}" dt="2020-10-16T05:00:16.827" v="1996"/>
          <ac:inkMkLst>
            <pc:docMk/>
            <pc:sldMk cId="1485032219" sldId="355"/>
            <ac:inkMk id="252" creationId="{25AC5E10-3119-4E97-85A7-194EF52C56AC}"/>
          </ac:inkMkLst>
        </pc:inkChg>
        <pc:inkChg chg="add">
          <ac:chgData name="vivek kumar" userId="33ede84931fc2eaa" providerId="LiveId" clId="{CDA7CA73-E853-4E09-BB7F-F589C819991E}" dt="2020-10-16T05:00:16.827" v="1996"/>
          <ac:inkMkLst>
            <pc:docMk/>
            <pc:sldMk cId="1485032219" sldId="355"/>
            <ac:inkMk id="253" creationId="{7FA11662-700F-40E8-BD5A-3F4498350790}"/>
          </ac:inkMkLst>
        </pc:inkChg>
        <pc:inkChg chg="add">
          <ac:chgData name="vivek kumar" userId="33ede84931fc2eaa" providerId="LiveId" clId="{CDA7CA73-E853-4E09-BB7F-F589C819991E}" dt="2020-10-16T05:00:30.866" v="1997" actId="9405"/>
          <ac:inkMkLst>
            <pc:docMk/>
            <pc:sldMk cId="1485032219" sldId="355"/>
            <ac:inkMk id="254" creationId="{3EA18973-7AE9-416E-8BC9-5AF4A641AB26}"/>
          </ac:inkMkLst>
        </pc:inkChg>
        <pc:inkChg chg="add">
          <ac:chgData name="vivek kumar" userId="33ede84931fc2eaa" providerId="LiveId" clId="{CDA7CA73-E853-4E09-BB7F-F589C819991E}" dt="2020-10-16T05:01:01.066" v="1998" actId="9405"/>
          <ac:inkMkLst>
            <pc:docMk/>
            <pc:sldMk cId="1485032219" sldId="355"/>
            <ac:inkMk id="255" creationId="{55C3789D-6808-4083-8CB0-D91745262DBA}"/>
          </ac:inkMkLst>
        </pc:inkChg>
        <pc:inkChg chg="add">
          <ac:chgData name="vivek kumar" userId="33ede84931fc2eaa" providerId="LiveId" clId="{CDA7CA73-E853-4E09-BB7F-F589C819991E}" dt="2020-10-16T05:01:11.238" v="1999" actId="9405"/>
          <ac:inkMkLst>
            <pc:docMk/>
            <pc:sldMk cId="1485032219" sldId="355"/>
            <ac:inkMk id="256" creationId="{327E8FE1-23A5-480A-A182-87AFDCFB264D}"/>
          </ac:inkMkLst>
        </pc:inkChg>
        <pc:inkChg chg="add">
          <ac:chgData name="vivek kumar" userId="33ede84931fc2eaa" providerId="LiveId" clId="{CDA7CA73-E853-4E09-BB7F-F589C819991E}" dt="2020-10-16T05:01:20.567" v="2000" actId="9405"/>
          <ac:inkMkLst>
            <pc:docMk/>
            <pc:sldMk cId="1485032219" sldId="355"/>
            <ac:inkMk id="257" creationId="{BB26F11D-5CEE-4A13-8B89-5699286963B5}"/>
          </ac:inkMkLst>
        </pc:inkChg>
        <pc:inkChg chg="add">
          <ac:chgData name="vivek kumar" userId="33ede84931fc2eaa" providerId="LiveId" clId="{CDA7CA73-E853-4E09-BB7F-F589C819991E}" dt="2020-10-16T05:01:21.530" v="2001" actId="9405"/>
          <ac:inkMkLst>
            <pc:docMk/>
            <pc:sldMk cId="1485032219" sldId="355"/>
            <ac:inkMk id="258" creationId="{AF7DC877-1180-4F07-9FEB-E69B4AB2DBB8}"/>
          </ac:inkMkLst>
        </pc:inkChg>
        <pc:inkChg chg="add">
          <ac:chgData name="vivek kumar" userId="33ede84931fc2eaa" providerId="LiveId" clId="{CDA7CA73-E853-4E09-BB7F-F589C819991E}" dt="2020-10-16T05:01:22.600" v="2002" actId="9405"/>
          <ac:inkMkLst>
            <pc:docMk/>
            <pc:sldMk cId="1485032219" sldId="355"/>
            <ac:inkMk id="259" creationId="{2406955B-C6C4-4B49-A7E9-1FFB590BF2BF}"/>
          </ac:inkMkLst>
        </pc:inkChg>
        <pc:inkChg chg="add">
          <ac:chgData name="vivek kumar" userId="33ede84931fc2eaa" providerId="LiveId" clId="{CDA7CA73-E853-4E09-BB7F-F589C819991E}" dt="2020-10-16T05:01:23.729" v="2003" actId="9405"/>
          <ac:inkMkLst>
            <pc:docMk/>
            <pc:sldMk cId="1485032219" sldId="355"/>
            <ac:inkMk id="260" creationId="{EB1DB7BF-B3B2-4F08-940C-AA00B0524CA3}"/>
          </ac:inkMkLst>
        </pc:inkChg>
        <pc:inkChg chg="add">
          <ac:chgData name="vivek kumar" userId="33ede84931fc2eaa" providerId="LiveId" clId="{CDA7CA73-E853-4E09-BB7F-F589C819991E}" dt="2020-10-16T05:02:05.163" v="2004" actId="9405"/>
          <ac:inkMkLst>
            <pc:docMk/>
            <pc:sldMk cId="1485032219" sldId="355"/>
            <ac:inkMk id="261" creationId="{28452EAD-7ADF-4A97-AF89-7BC7D3484FC3}"/>
          </ac:inkMkLst>
        </pc:inkChg>
        <pc:inkChg chg="add">
          <ac:chgData name="vivek kumar" userId="33ede84931fc2eaa" providerId="LiveId" clId="{CDA7CA73-E853-4E09-BB7F-F589C819991E}" dt="2020-10-16T05:02:06.867" v="2005" actId="9405"/>
          <ac:inkMkLst>
            <pc:docMk/>
            <pc:sldMk cId="1485032219" sldId="355"/>
            <ac:inkMk id="262" creationId="{B05814A0-23DC-4862-946F-1A5E86426222}"/>
          </ac:inkMkLst>
        </pc:inkChg>
        <pc:inkChg chg="add">
          <ac:chgData name="vivek kumar" userId="33ede84931fc2eaa" providerId="LiveId" clId="{CDA7CA73-E853-4E09-BB7F-F589C819991E}" dt="2020-10-16T05:02:14.327" v="2006" actId="9405"/>
          <ac:inkMkLst>
            <pc:docMk/>
            <pc:sldMk cId="1485032219" sldId="355"/>
            <ac:inkMk id="263" creationId="{BCF449AE-B18E-4417-BF91-C85C3D1AE5E4}"/>
          </ac:inkMkLst>
        </pc:inkChg>
        <pc:inkChg chg="add">
          <ac:chgData name="vivek kumar" userId="33ede84931fc2eaa" providerId="LiveId" clId="{CDA7CA73-E853-4E09-BB7F-F589C819991E}" dt="2020-10-16T05:02:15.426" v="2007" actId="9405"/>
          <ac:inkMkLst>
            <pc:docMk/>
            <pc:sldMk cId="1485032219" sldId="355"/>
            <ac:inkMk id="264" creationId="{8140F7E8-6211-4D16-A1F7-45A30EE5A306}"/>
          </ac:inkMkLst>
        </pc:inkChg>
        <pc:inkChg chg="add">
          <ac:chgData name="vivek kumar" userId="33ede84931fc2eaa" providerId="LiveId" clId="{CDA7CA73-E853-4E09-BB7F-F589C819991E}" dt="2020-10-16T05:02:54.620" v="2008" actId="9405"/>
          <ac:inkMkLst>
            <pc:docMk/>
            <pc:sldMk cId="1485032219" sldId="355"/>
            <ac:inkMk id="265" creationId="{B336AECD-B6FC-443B-ABBD-63CF0B176759}"/>
          </ac:inkMkLst>
        </pc:inkChg>
        <pc:inkChg chg="add">
          <ac:chgData name="vivek kumar" userId="33ede84931fc2eaa" providerId="LiveId" clId="{CDA7CA73-E853-4E09-BB7F-F589C819991E}" dt="2020-10-16T05:02:56.981" v="2009" actId="9405"/>
          <ac:inkMkLst>
            <pc:docMk/>
            <pc:sldMk cId="1485032219" sldId="355"/>
            <ac:inkMk id="266" creationId="{BDDF8401-9726-4F38-BD05-0CB546925D41}"/>
          </ac:inkMkLst>
        </pc:inkChg>
        <pc:inkChg chg="add">
          <ac:chgData name="vivek kumar" userId="33ede84931fc2eaa" providerId="LiveId" clId="{CDA7CA73-E853-4E09-BB7F-F589C819991E}" dt="2020-10-16T05:03:08.307" v="2010" actId="9405"/>
          <ac:inkMkLst>
            <pc:docMk/>
            <pc:sldMk cId="1485032219" sldId="355"/>
            <ac:inkMk id="267" creationId="{65737EDA-95B9-4577-8EF4-56E7675A0B45}"/>
          </ac:inkMkLst>
        </pc:inkChg>
        <pc:inkChg chg="add">
          <ac:chgData name="vivek kumar" userId="33ede84931fc2eaa" providerId="LiveId" clId="{CDA7CA73-E853-4E09-BB7F-F589C819991E}" dt="2020-10-16T05:03:22.961" v="2011" actId="9405"/>
          <ac:inkMkLst>
            <pc:docMk/>
            <pc:sldMk cId="1485032219" sldId="355"/>
            <ac:inkMk id="268" creationId="{FD59FF8A-D7FC-44B9-8F68-E8B41D5B810F}"/>
          </ac:inkMkLst>
        </pc:inkChg>
        <pc:inkChg chg="add">
          <ac:chgData name="vivek kumar" userId="33ede84931fc2eaa" providerId="LiveId" clId="{CDA7CA73-E853-4E09-BB7F-F589C819991E}" dt="2020-10-16T05:03:24.897" v="2012" actId="9405"/>
          <ac:inkMkLst>
            <pc:docMk/>
            <pc:sldMk cId="1485032219" sldId="355"/>
            <ac:inkMk id="269" creationId="{5059514C-B105-41FF-9C69-0CEE0FD57A21}"/>
          </ac:inkMkLst>
        </pc:inkChg>
        <pc:inkChg chg="add">
          <ac:chgData name="vivek kumar" userId="33ede84931fc2eaa" providerId="LiveId" clId="{CDA7CA73-E853-4E09-BB7F-F589C819991E}" dt="2020-10-16T05:03:40.339" v="2013" actId="9405"/>
          <ac:inkMkLst>
            <pc:docMk/>
            <pc:sldMk cId="1485032219" sldId="355"/>
            <ac:inkMk id="270" creationId="{0E741D2E-6398-409A-8106-217FB1C1F3A8}"/>
          </ac:inkMkLst>
        </pc:inkChg>
        <pc:inkChg chg="add">
          <ac:chgData name="vivek kumar" userId="33ede84931fc2eaa" providerId="LiveId" clId="{CDA7CA73-E853-4E09-BB7F-F589C819991E}" dt="2020-10-16T05:03:56.754" v="2014" actId="9405"/>
          <ac:inkMkLst>
            <pc:docMk/>
            <pc:sldMk cId="1485032219" sldId="355"/>
            <ac:inkMk id="271" creationId="{B4C281DE-C7DA-4F42-B9B3-D7F2CCF8DCFF}"/>
          </ac:inkMkLst>
        </pc:inkChg>
        <pc:inkChg chg="add">
          <ac:chgData name="vivek kumar" userId="33ede84931fc2eaa" providerId="LiveId" clId="{CDA7CA73-E853-4E09-BB7F-F589C819991E}" dt="2020-10-16T05:04:08.786" v="2015" actId="9405"/>
          <ac:inkMkLst>
            <pc:docMk/>
            <pc:sldMk cId="1485032219" sldId="355"/>
            <ac:inkMk id="272" creationId="{56691C4C-53E0-45A6-B979-2C0F893DE1BC}"/>
          </ac:inkMkLst>
        </pc:inkChg>
        <pc:inkChg chg="add">
          <ac:chgData name="vivek kumar" userId="33ede84931fc2eaa" providerId="LiveId" clId="{CDA7CA73-E853-4E09-BB7F-F589C819991E}" dt="2020-10-16T05:04:10.804" v="2016" actId="9405"/>
          <ac:inkMkLst>
            <pc:docMk/>
            <pc:sldMk cId="1485032219" sldId="355"/>
            <ac:inkMk id="273" creationId="{CCF7B0C2-967A-4A0E-9704-A604C41AAF94}"/>
          </ac:inkMkLst>
        </pc:inkChg>
        <pc:inkChg chg="add">
          <ac:chgData name="vivek kumar" userId="33ede84931fc2eaa" providerId="LiveId" clId="{CDA7CA73-E853-4E09-BB7F-F589C819991E}" dt="2020-10-16T05:04:12.635" v="2017" actId="9405"/>
          <ac:inkMkLst>
            <pc:docMk/>
            <pc:sldMk cId="1485032219" sldId="355"/>
            <ac:inkMk id="274" creationId="{C59EA3A7-F371-4097-B2CD-9231267399B1}"/>
          </ac:inkMkLst>
        </pc:inkChg>
        <pc:inkChg chg="add">
          <ac:chgData name="vivek kumar" userId="33ede84931fc2eaa" providerId="LiveId" clId="{CDA7CA73-E853-4E09-BB7F-F589C819991E}" dt="2020-10-16T05:04:25.258" v="2018" actId="9405"/>
          <ac:inkMkLst>
            <pc:docMk/>
            <pc:sldMk cId="1485032219" sldId="355"/>
            <ac:inkMk id="275" creationId="{03B1FFBF-33F6-4856-8BAE-03F252FD2674}"/>
          </ac:inkMkLst>
        </pc:inkChg>
        <pc:inkChg chg="add">
          <ac:chgData name="vivek kumar" userId="33ede84931fc2eaa" providerId="LiveId" clId="{CDA7CA73-E853-4E09-BB7F-F589C819991E}" dt="2020-10-16T05:04:53.885" v="2019" actId="9405"/>
          <ac:inkMkLst>
            <pc:docMk/>
            <pc:sldMk cId="1485032219" sldId="355"/>
            <ac:inkMk id="276" creationId="{21FD2465-658D-4028-AFA8-CA311D48A960}"/>
          </ac:inkMkLst>
        </pc:inkChg>
        <pc:inkChg chg="add">
          <ac:chgData name="vivek kumar" userId="33ede84931fc2eaa" providerId="LiveId" clId="{CDA7CA73-E853-4E09-BB7F-F589C819991E}" dt="2020-10-16T05:05:04.313" v="2020" actId="9405"/>
          <ac:inkMkLst>
            <pc:docMk/>
            <pc:sldMk cId="1485032219" sldId="355"/>
            <ac:inkMk id="277" creationId="{734CA21E-82F5-42B7-93C1-0AB55AA57B29}"/>
          </ac:inkMkLst>
        </pc:inkChg>
        <pc:inkChg chg="add">
          <ac:chgData name="vivek kumar" userId="33ede84931fc2eaa" providerId="LiveId" clId="{CDA7CA73-E853-4E09-BB7F-F589C819991E}" dt="2020-10-16T05:05:16.142" v="2021" actId="9405"/>
          <ac:inkMkLst>
            <pc:docMk/>
            <pc:sldMk cId="1485032219" sldId="355"/>
            <ac:inkMk id="278" creationId="{A8022C08-1CFB-4E0F-B4FE-3E0C06970B9B}"/>
          </ac:inkMkLst>
        </pc:inkChg>
        <pc:inkChg chg="add del">
          <ac:chgData name="vivek kumar" userId="33ede84931fc2eaa" providerId="LiveId" clId="{CDA7CA73-E853-4E09-BB7F-F589C819991E}" dt="2020-10-16T05:05:21.997" v="2024"/>
          <ac:inkMkLst>
            <pc:docMk/>
            <pc:sldMk cId="1485032219" sldId="355"/>
            <ac:inkMk id="279" creationId="{E565C986-7FEF-4531-B804-F0AB64A17954}"/>
          </ac:inkMkLst>
        </pc:inkChg>
        <pc:inkChg chg="add del">
          <ac:chgData name="vivek kumar" userId="33ede84931fc2eaa" providerId="LiveId" clId="{CDA7CA73-E853-4E09-BB7F-F589C819991E}" dt="2020-10-16T05:05:21.997" v="2024"/>
          <ac:inkMkLst>
            <pc:docMk/>
            <pc:sldMk cId="1485032219" sldId="355"/>
            <ac:inkMk id="280" creationId="{EE332079-6562-409F-94B1-7DAF776DA8AF}"/>
          </ac:inkMkLst>
        </pc:inkChg>
        <pc:inkChg chg="add del">
          <ac:chgData name="vivek kumar" userId="33ede84931fc2eaa" providerId="LiveId" clId="{CDA7CA73-E853-4E09-BB7F-F589C819991E}" dt="2020-10-16T05:05:23.045" v="2026"/>
          <ac:inkMkLst>
            <pc:docMk/>
            <pc:sldMk cId="1485032219" sldId="355"/>
            <ac:inkMk id="281" creationId="{967F7BD3-05C6-4759-9886-46CB236C8F12}"/>
          </ac:inkMkLst>
        </pc:inkChg>
        <pc:inkChg chg="add del">
          <ac:chgData name="vivek kumar" userId="33ede84931fc2eaa" providerId="LiveId" clId="{CDA7CA73-E853-4E09-BB7F-F589C819991E}" dt="2020-10-16T05:05:23.045" v="2026"/>
          <ac:inkMkLst>
            <pc:docMk/>
            <pc:sldMk cId="1485032219" sldId="355"/>
            <ac:inkMk id="282" creationId="{592D4655-E567-48EA-9F0C-1A1273F80A0B}"/>
          </ac:inkMkLst>
        </pc:inkChg>
        <pc:inkChg chg="add del">
          <ac:chgData name="vivek kumar" userId="33ede84931fc2eaa" providerId="LiveId" clId="{CDA7CA73-E853-4E09-BB7F-F589C819991E}" dt="2020-10-16T05:05:29.874" v="2034"/>
          <ac:inkMkLst>
            <pc:docMk/>
            <pc:sldMk cId="1485032219" sldId="355"/>
            <ac:inkMk id="283" creationId="{2C1BFA27-0EB1-4960-B763-298444A3509A}"/>
          </ac:inkMkLst>
        </pc:inkChg>
        <pc:inkChg chg="add del">
          <ac:chgData name="vivek kumar" userId="33ede84931fc2eaa" providerId="LiveId" clId="{CDA7CA73-E853-4E09-BB7F-F589C819991E}" dt="2020-10-16T05:05:24.534" v="2029"/>
          <ac:inkMkLst>
            <pc:docMk/>
            <pc:sldMk cId="1485032219" sldId="355"/>
            <ac:inkMk id="284" creationId="{19D5353F-49A5-4E87-96E8-EE1D04ACF30A}"/>
          </ac:inkMkLst>
        </pc:inkChg>
        <pc:inkChg chg="add del">
          <ac:chgData name="vivek kumar" userId="33ede84931fc2eaa" providerId="LiveId" clId="{CDA7CA73-E853-4E09-BB7F-F589C819991E}" dt="2020-10-16T05:05:24.534" v="2029"/>
          <ac:inkMkLst>
            <pc:docMk/>
            <pc:sldMk cId="1485032219" sldId="355"/>
            <ac:inkMk id="285" creationId="{1A427CFE-6B85-4A9F-86C2-1407419EE3DB}"/>
          </ac:inkMkLst>
        </pc:inkChg>
        <pc:inkChg chg="add del">
          <ac:chgData name="vivek kumar" userId="33ede84931fc2eaa" providerId="LiveId" clId="{CDA7CA73-E853-4E09-BB7F-F589C819991E}" dt="2020-10-16T05:05:29.874" v="2034"/>
          <ac:inkMkLst>
            <pc:docMk/>
            <pc:sldMk cId="1485032219" sldId="355"/>
            <ac:inkMk id="286" creationId="{1EDB71F2-8348-405C-B6CB-C6297E599B54}"/>
          </ac:inkMkLst>
        </pc:inkChg>
        <pc:inkChg chg="add del">
          <ac:chgData name="vivek kumar" userId="33ede84931fc2eaa" providerId="LiveId" clId="{CDA7CA73-E853-4E09-BB7F-F589C819991E}" dt="2020-10-16T05:05:29.874" v="2034"/>
          <ac:inkMkLst>
            <pc:docMk/>
            <pc:sldMk cId="1485032219" sldId="355"/>
            <ac:inkMk id="287" creationId="{EF3B2BBF-8A9A-432F-BBE2-356E14A87FF7}"/>
          </ac:inkMkLst>
        </pc:inkChg>
        <pc:inkChg chg="add del">
          <ac:chgData name="vivek kumar" userId="33ede84931fc2eaa" providerId="LiveId" clId="{CDA7CA73-E853-4E09-BB7F-F589C819991E}" dt="2020-10-16T05:05:29.874" v="2034"/>
          <ac:inkMkLst>
            <pc:docMk/>
            <pc:sldMk cId="1485032219" sldId="355"/>
            <ac:inkMk id="288" creationId="{EEA6C27C-86BA-436F-A120-AD21AD3C0E30}"/>
          </ac:inkMkLst>
        </pc:inkChg>
        <pc:inkChg chg="add del">
          <ac:chgData name="vivek kumar" userId="33ede84931fc2eaa" providerId="LiveId" clId="{CDA7CA73-E853-4E09-BB7F-F589C819991E}" dt="2020-10-16T05:05:29.874" v="2034"/>
          <ac:inkMkLst>
            <pc:docMk/>
            <pc:sldMk cId="1485032219" sldId="355"/>
            <ac:inkMk id="289" creationId="{BCCA6BA7-EE22-45BF-A313-AE257810AC28}"/>
          </ac:inkMkLst>
        </pc:inkChg>
        <pc:inkChg chg="add del">
          <ac:chgData name="vivek kumar" userId="33ede84931fc2eaa" providerId="LiveId" clId="{CDA7CA73-E853-4E09-BB7F-F589C819991E}" dt="2020-10-16T05:05:29.874" v="2034"/>
          <ac:inkMkLst>
            <pc:docMk/>
            <pc:sldMk cId="1485032219" sldId="355"/>
            <ac:inkMk id="290" creationId="{5B1CE3AF-B1BB-44EA-8022-6C85D632CC55}"/>
          </ac:inkMkLst>
        </pc:inkChg>
        <pc:inkChg chg="add mod">
          <ac:chgData name="vivek kumar" userId="33ede84931fc2eaa" providerId="LiveId" clId="{CDA7CA73-E853-4E09-BB7F-F589C819991E}" dt="2020-10-16T05:06:59.307" v="2053" actId="1076"/>
          <ac:inkMkLst>
            <pc:docMk/>
            <pc:sldMk cId="1485032219" sldId="355"/>
            <ac:inkMk id="291" creationId="{DDB2072F-AABE-4914-A6AF-3B11C0494DD5}"/>
          </ac:inkMkLst>
        </pc:inkChg>
        <pc:inkChg chg="add del">
          <ac:chgData name="vivek kumar" userId="33ede84931fc2eaa" providerId="LiveId" clId="{CDA7CA73-E853-4E09-BB7F-F589C819991E}" dt="2020-10-16T05:05:32.202" v="2037"/>
          <ac:inkMkLst>
            <pc:docMk/>
            <pc:sldMk cId="1485032219" sldId="355"/>
            <ac:inkMk id="292" creationId="{F74403DE-9840-4A3E-A2E3-C66B03BFE4BC}"/>
          </ac:inkMkLst>
        </pc:inkChg>
        <pc:inkChg chg="add del">
          <ac:chgData name="vivek kumar" userId="33ede84931fc2eaa" providerId="LiveId" clId="{CDA7CA73-E853-4E09-BB7F-F589C819991E}" dt="2020-10-16T05:05:32.202" v="2037"/>
          <ac:inkMkLst>
            <pc:docMk/>
            <pc:sldMk cId="1485032219" sldId="355"/>
            <ac:inkMk id="293" creationId="{5E9392F6-483B-4A6A-9AAD-72BE9CBCF36F}"/>
          </ac:inkMkLst>
        </pc:inkChg>
        <pc:inkChg chg="add">
          <ac:chgData name="vivek kumar" userId="33ede84931fc2eaa" providerId="LiveId" clId="{CDA7CA73-E853-4E09-BB7F-F589C819991E}" dt="2020-10-16T05:05:32.202" v="2037"/>
          <ac:inkMkLst>
            <pc:docMk/>
            <pc:sldMk cId="1485032219" sldId="355"/>
            <ac:inkMk id="294" creationId="{E0D4781B-4AC5-4021-9615-9BB1A531999C}"/>
          </ac:inkMkLst>
        </pc:inkChg>
        <pc:inkChg chg="add del">
          <ac:chgData name="vivek kumar" userId="33ede84931fc2eaa" providerId="LiveId" clId="{CDA7CA73-E853-4E09-BB7F-F589C819991E}" dt="2020-10-16T05:05:34.920" v="2041"/>
          <ac:inkMkLst>
            <pc:docMk/>
            <pc:sldMk cId="1485032219" sldId="355"/>
            <ac:inkMk id="295" creationId="{2F162A0A-CB3C-4AD3-865B-3119C8636626}"/>
          </ac:inkMkLst>
        </pc:inkChg>
        <pc:inkChg chg="add del">
          <ac:chgData name="vivek kumar" userId="33ede84931fc2eaa" providerId="LiveId" clId="{CDA7CA73-E853-4E09-BB7F-F589C819991E}" dt="2020-10-16T05:05:34.920" v="2041"/>
          <ac:inkMkLst>
            <pc:docMk/>
            <pc:sldMk cId="1485032219" sldId="355"/>
            <ac:inkMk id="296" creationId="{AD04E6BD-5B4B-4EF4-8476-1220B8D87DB9}"/>
          </ac:inkMkLst>
        </pc:inkChg>
        <pc:inkChg chg="add del">
          <ac:chgData name="vivek kumar" userId="33ede84931fc2eaa" providerId="LiveId" clId="{CDA7CA73-E853-4E09-BB7F-F589C819991E}" dt="2020-10-16T05:05:34.920" v="2041"/>
          <ac:inkMkLst>
            <pc:docMk/>
            <pc:sldMk cId="1485032219" sldId="355"/>
            <ac:inkMk id="297" creationId="{48706E93-485B-4A55-B4EC-F9E713EDA459}"/>
          </ac:inkMkLst>
        </pc:inkChg>
        <pc:inkChg chg="add mod">
          <ac:chgData name="vivek kumar" userId="33ede84931fc2eaa" providerId="LiveId" clId="{CDA7CA73-E853-4E09-BB7F-F589C819991E}" dt="2020-10-16T05:07:02.691" v="2054" actId="1076"/>
          <ac:inkMkLst>
            <pc:docMk/>
            <pc:sldMk cId="1485032219" sldId="355"/>
            <ac:inkMk id="298" creationId="{4C86C119-06F7-4576-B829-C3898BAE07FD}"/>
          </ac:inkMkLst>
        </pc:inkChg>
        <pc:inkChg chg="add del">
          <ac:chgData name="vivek kumar" userId="33ede84931fc2eaa" providerId="LiveId" clId="{CDA7CA73-E853-4E09-BB7F-F589C819991E}" dt="2020-10-16T05:06:35.916" v="2046"/>
          <ac:inkMkLst>
            <pc:docMk/>
            <pc:sldMk cId="1485032219" sldId="355"/>
            <ac:inkMk id="299" creationId="{4A534E39-A2BF-47DA-852D-F4C1B516AA8D}"/>
          </ac:inkMkLst>
        </pc:inkChg>
        <pc:inkChg chg="add del">
          <ac:chgData name="vivek kumar" userId="33ede84931fc2eaa" providerId="LiveId" clId="{CDA7CA73-E853-4E09-BB7F-F589C819991E}" dt="2020-10-16T05:06:35.916" v="2046"/>
          <ac:inkMkLst>
            <pc:docMk/>
            <pc:sldMk cId="1485032219" sldId="355"/>
            <ac:inkMk id="300" creationId="{0F2F4884-951C-4CE5-B767-E1B64847958F}"/>
          </ac:inkMkLst>
        </pc:inkChg>
        <pc:inkChg chg="add del">
          <ac:chgData name="vivek kumar" userId="33ede84931fc2eaa" providerId="LiveId" clId="{CDA7CA73-E853-4E09-BB7F-F589C819991E}" dt="2020-10-16T05:06:35.916" v="2046"/>
          <ac:inkMkLst>
            <pc:docMk/>
            <pc:sldMk cId="1485032219" sldId="355"/>
            <ac:inkMk id="301" creationId="{4616E80D-FF3E-4E7F-948A-230FD11A55BD}"/>
          </ac:inkMkLst>
        </pc:inkChg>
        <pc:inkChg chg="add del">
          <ac:chgData name="vivek kumar" userId="33ede84931fc2eaa" providerId="LiveId" clId="{CDA7CA73-E853-4E09-BB7F-F589C819991E}" dt="2020-10-16T05:06:35.916" v="2046"/>
          <ac:inkMkLst>
            <pc:docMk/>
            <pc:sldMk cId="1485032219" sldId="355"/>
            <ac:inkMk id="302" creationId="{5E6C6A87-F7B3-424A-A13C-FE49D31E378B}"/>
          </ac:inkMkLst>
        </pc:inkChg>
        <pc:inkChg chg="add del">
          <ac:chgData name="vivek kumar" userId="33ede84931fc2eaa" providerId="LiveId" clId="{CDA7CA73-E853-4E09-BB7F-F589C819991E}" dt="2020-10-16T05:06:35.916" v="2046"/>
          <ac:inkMkLst>
            <pc:docMk/>
            <pc:sldMk cId="1485032219" sldId="355"/>
            <ac:inkMk id="303" creationId="{FECD50F5-2D00-440F-8085-377EA1B20FB9}"/>
          </ac:inkMkLst>
        </pc:inkChg>
        <pc:inkChg chg="add del">
          <ac:chgData name="vivek kumar" userId="33ede84931fc2eaa" providerId="LiveId" clId="{CDA7CA73-E853-4E09-BB7F-F589C819991E}" dt="2020-10-16T05:06:37.202" v="2048"/>
          <ac:inkMkLst>
            <pc:docMk/>
            <pc:sldMk cId="1485032219" sldId="355"/>
            <ac:inkMk id="304" creationId="{A75DCE80-5AAB-4817-A8D0-F5F0EE86EF47}"/>
          </ac:inkMkLst>
        </pc:inkChg>
        <pc:inkChg chg="add del">
          <ac:chgData name="vivek kumar" userId="33ede84931fc2eaa" providerId="LiveId" clId="{CDA7CA73-E853-4E09-BB7F-F589C819991E}" dt="2020-10-16T05:06:37.202" v="2048"/>
          <ac:inkMkLst>
            <pc:docMk/>
            <pc:sldMk cId="1485032219" sldId="355"/>
            <ac:inkMk id="305" creationId="{2BEB4ED3-E513-46DE-A192-4EDA4EBD0158}"/>
          </ac:inkMkLst>
        </pc:inkChg>
        <pc:inkChg chg="add">
          <ac:chgData name="vivek kumar" userId="33ede84931fc2eaa" providerId="LiveId" clId="{CDA7CA73-E853-4E09-BB7F-F589C819991E}" dt="2020-10-16T05:06:37.202" v="2048"/>
          <ac:inkMkLst>
            <pc:docMk/>
            <pc:sldMk cId="1485032219" sldId="355"/>
            <ac:inkMk id="306" creationId="{4EB5E026-59A0-47CA-8B1D-C6E7477D63BD}"/>
          </ac:inkMkLst>
        </pc:inkChg>
        <pc:inkChg chg="add">
          <ac:chgData name="vivek kumar" userId="33ede84931fc2eaa" providerId="LiveId" clId="{CDA7CA73-E853-4E09-BB7F-F589C819991E}" dt="2020-10-16T05:06:41.036" v="2049" actId="9405"/>
          <ac:inkMkLst>
            <pc:docMk/>
            <pc:sldMk cId="1485032219" sldId="355"/>
            <ac:inkMk id="307" creationId="{71460681-5D5F-4692-A439-A48CA43BAC11}"/>
          </ac:inkMkLst>
        </pc:inkChg>
      </pc:sldChg>
      <pc:sldChg chg="addSp modSp del mod">
        <pc:chgData name="vivek kumar" userId="33ede84931fc2eaa" providerId="LiveId" clId="{CDA7CA73-E853-4E09-BB7F-F589C819991E}" dt="2020-10-15T03:46:14.947" v="1517" actId="2696"/>
        <pc:sldMkLst>
          <pc:docMk/>
          <pc:sldMk cId="3126491494" sldId="355"/>
        </pc:sldMkLst>
        <pc:spChg chg="add mod">
          <ac:chgData name="vivek kumar" userId="33ede84931fc2eaa" providerId="LiveId" clId="{CDA7CA73-E853-4E09-BB7F-F589C819991E}" dt="2020-10-15T03:43:42.267" v="1516" actId="1076"/>
          <ac:spMkLst>
            <pc:docMk/>
            <pc:sldMk cId="3126491494" sldId="355"/>
            <ac:spMk id="10" creationId="{DCE53A7E-81BE-4247-A26E-5890AFDBCAEA}"/>
          </ac:spMkLst>
        </pc:spChg>
        <pc:picChg chg="mod">
          <ac:chgData name="vivek kumar" userId="33ede84931fc2eaa" providerId="LiveId" clId="{CDA7CA73-E853-4E09-BB7F-F589C819991E}" dt="2020-10-15T03:43:39.414" v="1515" actId="14100"/>
          <ac:picMkLst>
            <pc:docMk/>
            <pc:sldMk cId="3126491494" sldId="355"/>
            <ac:picMk id="2" creationId="{33131F19-B601-4F05-BA5C-D0CC9A729480}"/>
          </ac:picMkLst>
        </pc:picChg>
      </pc:sldChg>
      <pc:sldChg chg="addSp delSp modSp mod">
        <pc:chgData name="vivek kumar" userId="33ede84931fc2eaa" providerId="LiveId" clId="{CDA7CA73-E853-4E09-BB7F-F589C819991E}" dt="2020-10-26T11:01:09.628" v="5956"/>
        <pc:sldMkLst>
          <pc:docMk/>
          <pc:sldMk cId="3073846595" sldId="367"/>
        </pc:sldMkLst>
        <pc:spChg chg="mod">
          <ac:chgData name="vivek kumar" userId="33ede84931fc2eaa" providerId="LiveId" clId="{CDA7CA73-E853-4E09-BB7F-F589C819991E}" dt="2020-10-21T08:09:15.797" v="3200" actId="6549"/>
          <ac:spMkLst>
            <pc:docMk/>
            <pc:sldMk cId="3073846595" sldId="367"/>
            <ac:spMk id="3" creationId="{71D19828-1F24-4749-98A5-80B4C15F9825}"/>
          </ac:spMkLst>
        </pc:spChg>
        <pc:spChg chg="add mod">
          <ac:chgData name="vivek kumar" userId="33ede84931fc2eaa" providerId="LiveId" clId="{CDA7CA73-E853-4E09-BB7F-F589C819991E}" dt="2020-10-21T08:27:20.079" v="3234" actId="13822"/>
          <ac:spMkLst>
            <pc:docMk/>
            <pc:sldMk cId="3073846595" sldId="367"/>
            <ac:spMk id="33" creationId="{9B411F6F-2746-4BA6-93FE-6BEEEB96A261}"/>
          </ac:spMkLst>
        </pc:spChg>
        <pc:spChg chg="add mod">
          <ac:chgData name="vivek kumar" userId="33ede84931fc2eaa" providerId="LiveId" clId="{CDA7CA73-E853-4E09-BB7F-F589C819991E}" dt="2020-10-21T08:38:18.947" v="3243" actId="1076"/>
          <ac:spMkLst>
            <pc:docMk/>
            <pc:sldMk cId="3073846595" sldId="367"/>
            <ac:spMk id="35" creationId="{7DA74A02-61CD-405D-8A6A-17A6C7E58BFA}"/>
          </ac:spMkLst>
        </pc:spChg>
        <pc:picChg chg="mod">
          <ac:chgData name="vivek kumar" userId="33ede84931fc2eaa" providerId="LiveId" clId="{CDA7CA73-E853-4E09-BB7F-F589C819991E}" dt="2020-10-21T08:17:10.559" v="3231" actId="1076"/>
          <ac:picMkLst>
            <pc:docMk/>
            <pc:sldMk cId="3073846595" sldId="367"/>
            <ac:picMk id="2" creationId="{EBA2DAF0-D647-4E5A-829D-D16289F00971}"/>
          </ac:picMkLst>
        </pc:picChg>
        <pc:inkChg chg="add del">
          <ac:chgData name="vivek kumar" userId="33ede84931fc2eaa" providerId="LiveId" clId="{CDA7CA73-E853-4E09-BB7F-F589C819991E}" dt="2020-10-21T08:10:03.816" v="3204"/>
          <ac:inkMkLst>
            <pc:docMk/>
            <pc:sldMk cId="3073846595" sldId="367"/>
            <ac:inkMk id="9" creationId="{0FF33F8C-4D0E-46D4-B670-1456EA2EB770}"/>
          </ac:inkMkLst>
        </pc:inkChg>
        <pc:inkChg chg="add">
          <ac:chgData name="vivek kumar" userId="33ede84931fc2eaa" providerId="LiveId" clId="{CDA7CA73-E853-4E09-BB7F-F589C819991E}" dt="2020-10-26T11:01:09.628" v="5956"/>
          <ac:inkMkLst>
            <pc:docMk/>
            <pc:sldMk cId="3073846595" sldId="367"/>
            <ac:inkMk id="9" creationId="{401C1EA2-AC18-4F55-A04D-B74FB7DAF0D1}"/>
          </ac:inkMkLst>
        </pc:inkChg>
        <pc:inkChg chg="add del">
          <ac:chgData name="vivek kumar" userId="33ede84931fc2eaa" providerId="LiveId" clId="{CDA7CA73-E853-4E09-BB7F-F589C819991E}" dt="2020-10-21T08:10:03.816" v="3204"/>
          <ac:inkMkLst>
            <pc:docMk/>
            <pc:sldMk cId="3073846595" sldId="367"/>
            <ac:inkMk id="10" creationId="{43AA9ACA-5CC9-468C-AC3A-7946A6535E89}"/>
          </ac:inkMkLst>
        </pc:inkChg>
        <pc:inkChg chg="add del">
          <ac:chgData name="vivek kumar" userId="33ede84931fc2eaa" providerId="LiveId" clId="{CDA7CA73-E853-4E09-BB7F-F589C819991E}" dt="2020-10-21T08:10:04.805" v="3206"/>
          <ac:inkMkLst>
            <pc:docMk/>
            <pc:sldMk cId="3073846595" sldId="367"/>
            <ac:inkMk id="11" creationId="{EFBA133D-21EC-492C-BDE1-BC95949FD1C8}"/>
          </ac:inkMkLst>
        </pc:inkChg>
        <pc:inkChg chg="add del">
          <ac:chgData name="vivek kumar" userId="33ede84931fc2eaa" providerId="LiveId" clId="{CDA7CA73-E853-4E09-BB7F-F589C819991E}" dt="2020-10-21T08:10:04.805" v="3206"/>
          <ac:inkMkLst>
            <pc:docMk/>
            <pc:sldMk cId="3073846595" sldId="367"/>
            <ac:inkMk id="12" creationId="{1440101B-9A05-4BD4-AFB9-5FCB73B2FB47}"/>
          </ac:inkMkLst>
        </pc:inkChg>
        <pc:inkChg chg="add del">
          <ac:chgData name="vivek kumar" userId="33ede84931fc2eaa" providerId="LiveId" clId="{CDA7CA73-E853-4E09-BB7F-F589C819991E}" dt="2020-10-21T08:10:58.298" v="3229"/>
          <ac:inkMkLst>
            <pc:docMk/>
            <pc:sldMk cId="3073846595" sldId="367"/>
            <ac:inkMk id="13" creationId="{20507163-FD41-4070-BAD4-2132FE353998}"/>
          </ac:inkMkLst>
        </pc:inkChg>
        <pc:inkChg chg="add del">
          <ac:chgData name="vivek kumar" userId="33ede84931fc2eaa" providerId="LiveId" clId="{CDA7CA73-E853-4E09-BB7F-F589C819991E}" dt="2020-10-21T08:10:58.298" v="3226"/>
          <ac:inkMkLst>
            <pc:docMk/>
            <pc:sldMk cId="3073846595" sldId="367"/>
            <ac:inkMk id="14" creationId="{5F547001-BB9F-4415-85EE-E1F817A76A79}"/>
          </ac:inkMkLst>
        </pc:inkChg>
        <pc:inkChg chg="add del">
          <ac:chgData name="vivek kumar" userId="33ede84931fc2eaa" providerId="LiveId" clId="{CDA7CA73-E853-4E09-BB7F-F589C819991E}" dt="2020-10-21T08:10:15.308" v="3211"/>
          <ac:inkMkLst>
            <pc:docMk/>
            <pc:sldMk cId="3073846595" sldId="367"/>
            <ac:inkMk id="15" creationId="{B5B49515-109E-412C-8B2B-95D510BA136A}"/>
          </ac:inkMkLst>
        </pc:inkChg>
        <pc:inkChg chg="add del">
          <ac:chgData name="vivek kumar" userId="33ede84931fc2eaa" providerId="LiveId" clId="{CDA7CA73-E853-4E09-BB7F-F589C819991E}" dt="2020-10-21T08:10:15.308" v="3211"/>
          <ac:inkMkLst>
            <pc:docMk/>
            <pc:sldMk cId="3073846595" sldId="367"/>
            <ac:inkMk id="16" creationId="{4CE32FD0-0FC8-4BD3-A025-0791E8ACCA93}"/>
          </ac:inkMkLst>
        </pc:inkChg>
        <pc:inkChg chg="add del">
          <ac:chgData name="vivek kumar" userId="33ede84931fc2eaa" providerId="LiveId" clId="{CDA7CA73-E853-4E09-BB7F-F589C819991E}" dt="2020-10-21T08:10:15.308" v="3211"/>
          <ac:inkMkLst>
            <pc:docMk/>
            <pc:sldMk cId="3073846595" sldId="367"/>
            <ac:inkMk id="17" creationId="{9705884F-3FD0-43C3-9D04-77013793BB7B}"/>
          </ac:inkMkLst>
        </pc:inkChg>
        <pc:inkChg chg="add del">
          <ac:chgData name="vivek kumar" userId="33ede84931fc2eaa" providerId="LiveId" clId="{CDA7CA73-E853-4E09-BB7F-F589C819991E}" dt="2020-10-21T08:10:58.298" v="3228"/>
          <ac:inkMkLst>
            <pc:docMk/>
            <pc:sldMk cId="3073846595" sldId="367"/>
            <ac:inkMk id="18" creationId="{B79DBB14-057C-4F6F-BC06-72CFF484D925}"/>
          </ac:inkMkLst>
        </pc:inkChg>
        <pc:inkChg chg="add del">
          <ac:chgData name="vivek kumar" userId="33ede84931fc2eaa" providerId="LiveId" clId="{CDA7CA73-E853-4E09-BB7F-F589C819991E}" dt="2020-10-21T08:10:19.066" v="3215"/>
          <ac:inkMkLst>
            <pc:docMk/>
            <pc:sldMk cId="3073846595" sldId="367"/>
            <ac:inkMk id="19" creationId="{CECAE784-0B5E-4497-BA3E-DF93AC08C1AE}"/>
          </ac:inkMkLst>
        </pc:inkChg>
        <pc:inkChg chg="add del">
          <ac:chgData name="vivek kumar" userId="33ede84931fc2eaa" providerId="LiveId" clId="{CDA7CA73-E853-4E09-BB7F-F589C819991E}" dt="2020-10-21T08:10:19.066" v="3215"/>
          <ac:inkMkLst>
            <pc:docMk/>
            <pc:sldMk cId="3073846595" sldId="367"/>
            <ac:inkMk id="20" creationId="{E7FF383E-7AF3-4900-95AC-FCC673637A6D}"/>
          </ac:inkMkLst>
        </pc:inkChg>
        <pc:inkChg chg="add del">
          <ac:chgData name="vivek kumar" userId="33ede84931fc2eaa" providerId="LiveId" clId="{CDA7CA73-E853-4E09-BB7F-F589C819991E}" dt="2020-10-21T08:10:19.066" v="3215"/>
          <ac:inkMkLst>
            <pc:docMk/>
            <pc:sldMk cId="3073846595" sldId="367"/>
            <ac:inkMk id="21" creationId="{71CAFF60-AEE5-4A0F-ABCD-9B75C9A59BF0}"/>
          </ac:inkMkLst>
        </pc:inkChg>
        <pc:inkChg chg="add del">
          <ac:chgData name="vivek kumar" userId="33ede84931fc2eaa" providerId="LiveId" clId="{CDA7CA73-E853-4E09-BB7F-F589C819991E}" dt="2020-10-21T08:10:22.275" v="3220"/>
          <ac:inkMkLst>
            <pc:docMk/>
            <pc:sldMk cId="3073846595" sldId="367"/>
            <ac:inkMk id="22" creationId="{16628B63-A0D9-4857-BABD-63F4A64F2E1B}"/>
          </ac:inkMkLst>
        </pc:inkChg>
        <pc:inkChg chg="add del">
          <ac:chgData name="vivek kumar" userId="33ede84931fc2eaa" providerId="LiveId" clId="{CDA7CA73-E853-4E09-BB7F-F589C819991E}" dt="2020-10-21T08:10:22.275" v="3220"/>
          <ac:inkMkLst>
            <pc:docMk/>
            <pc:sldMk cId="3073846595" sldId="367"/>
            <ac:inkMk id="23" creationId="{F6A6D4B4-AD0A-4500-9DA8-47F17C2129EE}"/>
          </ac:inkMkLst>
        </pc:inkChg>
        <pc:inkChg chg="add del">
          <ac:chgData name="vivek kumar" userId="33ede84931fc2eaa" providerId="LiveId" clId="{CDA7CA73-E853-4E09-BB7F-F589C819991E}" dt="2020-10-21T08:10:22.275" v="3220"/>
          <ac:inkMkLst>
            <pc:docMk/>
            <pc:sldMk cId="3073846595" sldId="367"/>
            <ac:inkMk id="24" creationId="{66784FF6-4C93-4EA8-AB25-36BECEBA7B4C}"/>
          </ac:inkMkLst>
        </pc:inkChg>
        <pc:inkChg chg="add del">
          <ac:chgData name="vivek kumar" userId="33ede84931fc2eaa" providerId="LiveId" clId="{CDA7CA73-E853-4E09-BB7F-F589C819991E}" dt="2020-10-21T08:10:22.275" v="3220"/>
          <ac:inkMkLst>
            <pc:docMk/>
            <pc:sldMk cId="3073846595" sldId="367"/>
            <ac:inkMk id="25" creationId="{749395D4-A62D-434C-916C-659FDBCF3C90}"/>
          </ac:inkMkLst>
        </pc:inkChg>
        <pc:inkChg chg="add del">
          <ac:chgData name="vivek kumar" userId="33ede84931fc2eaa" providerId="LiveId" clId="{CDA7CA73-E853-4E09-BB7F-F589C819991E}" dt="2020-10-21T08:10:22.275" v="3220"/>
          <ac:inkMkLst>
            <pc:docMk/>
            <pc:sldMk cId="3073846595" sldId="367"/>
            <ac:inkMk id="26" creationId="{E15C761C-41FF-46B4-AF70-CA5180AFD1C6}"/>
          </ac:inkMkLst>
        </pc:inkChg>
        <pc:inkChg chg="add del">
          <ac:chgData name="vivek kumar" userId="33ede84931fc2eaa" providerId="LiveId" clId="{CDA7CA73-E853-4E09-BB7F-F589C819991E}" dt="2020-10-21T08:10:24.010" v="3222"/>
          <ac:inkMkLst>
            <pc:docMk/>
            <pc:sldMk cId="3073846595" sldId="367"/>
            <ac:inkMk id="27" creationId="{543A14D6-ADE4-4B9A-9E68-84BA104E1E13}"/>
          </ac:inkMkLst>
        </pc:inkChg>
        <pc:inkChg chg="add del">
          <ac:chgData name="vivek kumar" userId="33ede84931fc2eaa" providerId="LiveId" clId="{CDA7CA73-E853-4E09-BB7F-F589C819991E}" dt="2020-10-21T08:10:24.010" v="3222"/>
          <ac:inkMkLst>
            <pc:docMk/>
            <pc:sldMk cId="3073846595" sldId="367"/>
            <ac:inkMk id="28" creationId="{1A5453D4-5264-4729-8214-8B927A5E185C}"/>
          </ac:inkMkLst>
        </pc:inkChg>
        <pc:inkChg chg="add del">
          <ac:chgData name="vivek kumar" userId="33ede84931fc2eaa" providerId="LiveId" clId="{CDA7CA73-E853-4E09-BB7F-F589C819991E}" dt="2020-10-21T08:10:24.992" v="3224"/>
          <ac:inkMkLst>
            <pc:docMk/>
            <pc:sldMk cId="3073846595" sldId="367"/>
            <ac:inkMk id="29" creationId="{245B9094-E5FD-4946-9FC0-A87A1F1E55D0}"/>
          </ac:inkMkLst>
        </pc:inkChg>
        <pc:inkChg chg="add del">
          <ac:chgData name="vivek kumar" userId="33ede84931fc2eaa" providerId="LiveId" clId="{CDA7CA73-E853-4E09-BB7F-F589C819991E}" dt="2020-10-21T08:10:24.992" v="3224"/>
          <ac:inkMkLst>
            <pc:docMk/>
            <pc:sldMk cId="3073846595" sldId="367"/>
            <ac:inkMk id="30" creationId="{DE31257B-0EE6-4494-84FF-BA6519FFA25A}"/>
          </ac:inkMkLst>
        </pc:inkChg>
        <pc:inkChg chg="add del">
          <ac:chgData name="vivek kumar" userId="33ede84931fc2eaa" providerId="LiveId" clId="{CDA7CA73-E853-4E09-BB7F-F589C819991E}" dt="2020-10-21T08:10:58.298" v="3227"/>
          <ac:inkMkLst>
            <pc:docMk/>
            <pc:sldMk cId="3073846595" sldId="367"/>
            <ac:inkMk id="31" creationId="{EC995BC0-82E5-4AC0-BB6B-E54E08AD166D}"/>
          </ac:inkMkLst>
        </pc:inkChg>
        <pc:inkChg chg="add">
          <ac:chgData name="vivek kumar" userId="33ede84931fc2eaa" providerId="LiveId" clId="{CDA7CA73-E853-4E09-BB7F-F589C819991E}" dt="2020-10-21T08:26:58.592" v="3232"/>
          <ac:inkMkLst>
            <pc:docMk/>
            <pc:sldMk cId="3073846595" sldId="367"/>
            <ac:inkMk id="32" creationId="{69FA0871-B49B-4447-9636-AC588718BC63}"/>
          </ac:inkMkLst>
        </pc:inkChg>
        <pc:inkChg chg="add">
          <ac:chgData name="vivek kumar" userId="33ede84931fc2eaa" providerId="LiveId" clId="{CDA7CA73-E853-4E09-BB7F-F589C819991E}" dt="2020-10-21T08:31:17.206" v="3235"/>
          <ac:inkMkLst>
            <pc:docMk/>
            <pc:sldMk cId="3073846595" sldId="367"/>
            <ac:inkMk id="34" creationId="{3B17ACA1-DC3E-40A4-B86B-048DDDE607CE}"/>
          </ac:inkMkLst>
        </pc:inkChg>
        <pc:inkChg chg="add">
          <ac:chgData name="vivek kumar" userId="33ede84931fc2eaa" providerId="LiveId" clId="{CDA7CA73-E853-4E09-BB7F-F589C819991E}" dt="2020-10-21T08:37:38.725" v="3238"/>
          <ac:inkMkLst>
            <pc:docMk/>
            <pc:sldMk cId="3073846595" sldId="367"/>
            <ac:inkMk id="36" creationId="{CE0AE903-D9AD-4DE2-B4CF-61AEAACDCB31}"/>
          </ac:inkMkLst>
        </pc:inkChg>
      </pc:sldChg>
      <pc:sldChg chg="addSp delSp modSp mod">
        <pc:chgData name="vivek kumar" userId="33ede84931fc2eaa" providerId="LiveId" clId="{CDA7CA73-E853-4E09-BB7F-F589C819991E}" dt="2020-10-28T08:55:02.212" v="6483"/>
        <pc:sldMkLst>
          <pc:docMk/>
          <pc:sldMk cId="2562834982" sldId="373"/>
        </pc:sldMkLst>
        <pc:spChg chg="add del mod">
          <ac:chgData name="vivek kumar" userId="33ede84931fc2eaa" providerId="LiveId" clId="{CDA7CA73-E853-4E09-BB7F-F589C819991E}" dt="2020-10-26T07:02:29.846" v="4717" actId="478"/>
          <ac:spMkLst>
            <pc:docMk/>
            <pc:sldMk cId="2562834982" sldId="373"/>
            <ac:spMk id="2" creationId="{53C4F27A-6741-4D7B-9AF4-312DB66C197A}"/>
          </ac:spMkLst>
        </pc:spChg>
        <pc:picChg chg="add mod">
          <ac:chgData name="vivek kumar" userId="33ede84931fc2eaa" providerId="LiveId" clId="{CDA7CA73-E853-4E09-BB7F-F589C819991E}" dt="2020-10-26T07:03:39.480" v="4736" actId="1076"/>
          <ac:picMkLst>
            <pc:docMk/>
            <pc:sldMk cId="2562834982" sldId="373"/>
            <ac:picMk id="3" creationId="{2E2A4434-DDEB-4902-BA2E-4A4CAC6961BC}"/>
          </ac:picMkLst>
        </pc:picChg>
        <pc:picChg chg="del">
          <ac:chgData name="vivek kumar" userId="33ede84931fc2eaa" providerId="LiveId" clId="{CDA7CA73-E853-4E09-BB7F-F589C819991E}" dt="2020-10-26T07:02:26.646" v="4716" actId="478"/>
          <ac:picMkLst>
            <pc:docMk/>
            <pc:sldMk cId="2562834982" sldId="373"/>
            <ac:picMk id="10" creationId="{466F533C-0B13-4932-827B-E6A81EE607BC}"/>
          </ac:picMkLst>
        </pc:picChg>
        <pc:picChg chg="add mod">
          <ac:chgData name="vivek kumar" userId="33ede84931fc2eaa" providerId="LiveId" clId="{CDA7CA73-E853-4E09-BB7F-F589C819991E}" dt="2020-10-26T11:19:50.223" v="5963" actId="1076"/>
          <ac:picMkLst>
            <pc:docMk/>
            <pc:sldMk cId="2562834982" sldId="373"/>
            <ac:picMk id="11" creationId="{211EAC93-8A5F-40F9-806E-1D04F136AF6B}"/>
          </ac:picMkLst>
        </pc:picChg>
        <pc:picChg chg="add mod">
          <ac:chgData name="vivek kumar" userId="33ede84931fc2eaa" providerId="LiveId" clId="{CDA7CA73-E853-4E09-BB7F-F589C819991E}" dt="2020-10-26T11:19:50.223" v="5963" actId="1076"/>
          <ac:picMkLst>
            <pc:docMk/>
            <pc:sldMk cId="2562834982" sldId="373"/>
            <ac:picMk id="12" creationId="{BBA80E19-5630-4990-AB1F-03F3DA604541}"/>
          </ac:picMkLst>
        </pc:picChg>
        <pc:inkChg chg="add">
          <ac:chgData name="vivek kumar" userId="33ede84931fc2eaa" providerId="LiveId" clId="{CDA7CA73-E853-4E09-BB7F-F589C819991E}" dt="2020-10-28T08:55:02.212" v="6483"/>
          <ac:inkMkLst>
            <pc:docMk/>
            <pc:sldMk cId="2562834982" sldId="373"/>
            <ac:inkMk id="2" creationId="{17123B41-17EB-4029-AC5F-EEB08EB5777B}"/>
          </ac:inkMkLst>
        </pc:inkChg>
      </pc:sldChg>
      <pc:sldChg chg="del">
        <pc:chgData name="vivek kumar" userId="33ede84931fc2eaa" providerId="LiveId" clId="{CDA7CA73-E853-4E09-BB7F-F589C819991E}" dt="2020-10-27T04:27:17.945" v="5996" actId="47"/>
        <pc:sldMkLst>
          <pc:docMk/>
          <pc:sldMk cId="2731038802" sldId="374"/>
        </pc:sldMkLst>
      </pc:sldChg>
      <pc:sldChg chg="addSp">
        <pc:chgData name="vivek kumar" userId="33ede84931fc2eaa" providerId="LiveId" clId="{CDA7CA73-E853-4E09-BB7F-F589C819991E}" dt="2020-10-27T05:16:52.849" v="6450"/>
        <pc:sldMkLst>
          <pc:docMk/>
          <pc:sldMk cId="146662871" sldId="385"/>
        </pc:sldMkLst>
        <pc:inkChg chg="add">
          <ac:chgData name="vivek kumar" userId="33ede84931fc2eaa" providerId="LiveId" clId="{CDA7CA73-E853-4E09-BB7F-F589C819991E}" dt="2020-10-27T05:16:52.849" v="6450"/>
          <ac:inkMkLst>
            <pc:docMk/>
            <pc:sldMk cId="146662871" sldId="385"/>
            <ac:inkMk id="2" creationId="{508488AD-12E4-4984-8BDA-FC7F9EB0C03D}"/>
          </ac:inkMkLst>
        </pc:inkChg>
      </pc:sldChg>
      <pc:sldChg chg="addSp delSp modSp add mod ord">
        <pc:chgData name="vivek kumar" userId="33ede84931fc2eaa" providerId="LiveId" clId="{CDA7CA73-E853-4E09-BB7F-F589C819991E}" dt="2020-09-30T08:03:30.464" v="36" actId="1076"/>
        <pc:sldMkLst>
          <pc:docMk/>
          <pc:sldMk cId="3543221092" sldId="403"/>
        </pc:sldMkLst>
        <pc:spChg chg="del mod">
          <ac:chgData name="vivek kumar" userId="33ede84931fc2eaa" providerId="LiveId" clId="{CDA7CA73-E853-4E09-BB7F-F589C819991E}" dt="2020-09-30T08:02:57.472" v="25"/>
          <ac:spMkLst>
            <pc:docMk/>
            <pc:sldMk cId="3543221092" sldId="403"/>
            <ac:spMk id="3" creationId="{741822BE-E99B-47C1-882B-6785F6AF4C3D}"/>
          </ac:spMkLst>
        </pc:spChg>
        <pc:spChg chg="mod">
          <ac:chgData name="vivek kumar" userId="33ede84931fc2eaa" providerId="LiveId" clId="{CDA7CA73-E853-4E09-BB7F-F589C819991E}" dt="2020-09-30T08:03:04.167" v="34" actId="20577"/>
          <ac:spMkLst>
            <pc:docMk/>
            <pc:sldMk cId="3543221092" sldId="403"/>
            <ac:spMk id="9" creationId="{A7859802-D4E0-4398-9397-02AAC2555251}"/>
          </ac:spMkLst>
        </pc:spChg>
        <pc:picChg chg="add mod">
          <ac:chgData name="vivek kumar" userId="33ede84931fc2eaa" providerId="LiveId" clId="{CDA7CA73-E853-4E09-BB7F-F589C819991E}" dt="2020-09-30T08:03:30.464" v="36" actId="1076"/>
          <ac:picMkLst>
            <pc:docMk/>
            <pc:sldMk cId="3543221092" sldId="403"/>
            <ac:picMk id="3074" creationId="{D389D70E-0422-4AB3-948F-BE694FDF50BB}"/>
          </ac:picMkLst>
        </pc:picChg>
      </pc:sldChg>
      <pc:sldChg chg="addSp delSp modSp add mod">
        <pc:chgData name="vivek kumar" userId="33ede84931fc2eaa" providerId="LiveId" clId="{CDA7CA73-E853-4E09-BB7F-F589C819991E}" dt="2020-09-30T08:30:36.047" v="131" actId="403"/>
        <pc:sldMkLst>
          <pc:docMk/>
          <pc:sldMk cId="3643711409" sldId="404"/>
        </pc:sldMkLst>
        <pc:spChg chg="add del mod">
          <ac:chgData name="vivek kumar" userId="33ede84931fc2eaa" providerId="LiveId" clId="{CDA7CA73-E853-4E09-BB7F-F589C819991E}" dt="2020-09-30T07:59:08.741" v="22" actId="931"/>
          <ac:spMkLst>
            <pc:docMk/>
            <pc:sldMk cId="3643711409" sldId="404"/>
            <ac:spMk id="2" creationId="{D7AF8BDE-2BE5-455B-B146-1A192870749B}"/>
          </ac:spMkLst>
        </pc:spChg>
        <pc:spChg chg="del mod">
          <ac:chgData name="vivek kumar" userId="33ede84931fc2eaa" providerId="LiveId" clId="{CDA7CA73-E853-4E09-BB7F-F589C819991E}" dt="2020-09-30T07:57:15.580" v="16"/>
          <ac:spMkLst>
            <pc:docMk/>
            <pc:sldMk cId="3643711409" sldId="404"/>
            <ac:spMk id="3" creationId="{741822BE-E99B-47C1-882B-6785F6AF4C3D}"/>
          </ac:spMkLst>
        </pc:spChg>
        <pc:spChg chg="add del mod">
          <ac:chgData name="vivek kumar" userId="33ede84931fc2eaa" providerId="LiveId" clId="{CDA7CA73-E853-4E09-BB7F-F589C819991E}" dt="2020-09-30T08:30:36.047" v="131" actId="403"/>
          <ac:spMkLst>
            <pc:docMk/>
            <pc:sldMk cId="3643711409" sldId="404"/>
            <ac:spMk id="11" creationId="{3974237E-942B-4F5F-8E02-50E06B4E2292}"/>
          </ac:spMkLst>
        </pc:spChg>
        <pc:picChg chg="add mod">
          <ac:chgData name="vivek kumar" userId="33ede84931fc2eaa" providerId="LiveId" clId="{CDA7CA73-E853-4E09-BB7F-F589C819991E}" dt="2020-09-30T08:03:36.279" v="38" actId="1076"/>
          <ac:picMkLst>
            <pc:docMk/>
            <pc:sldMk cId="3643711409" sldId="404"/>
            <ac:picMk id="10" creationId="{DC428910-B860-401B-AE76-D87812DFA720}"/>
          </ac:picMkLst>
        </pc:picChg>
        <pc:picChg chg="add del mod">
          <ac:chgData name="vivek kumar" userId="33ede84931fc2eaa" providerId="LiveId" clId="{CDA7CA73-E853-4E09-BB7F-F589C819991E}" dt="2020-09-30T07:57:38.152" v="19" actId="478"/>
          <ac:picMkLst>
            <pc:docMk/>
            <pc:sldMk cId="3643711409" sldId="404"/>
            <ac:picMk id="2050" creationId="{1CF2A71C-6CCF-4529-94F0-31EED8EDC193}"/>
          </ac:picMkLst>
        </pc:picChg>
        <pc:picChg chg="add del">
          <ac:chgData name="vivek kumar" userId="33ede84931fc2eaa" providerId="LiveId" clId="{CDA7CA73-E853-4E09-BB7F-F589C819991E}" dt="2020-09-30T07:58:19.971" v="21" actId="478"/>
          <ac:picMkLst>
            <pc:docMk/>
            <pc:sldMk cId="3643711409" sldId="404"/>
            <ac:picMk id="2052" creationId="{BC8CC65F-2447-4256-908C-EC2A161DC513}"/>
          </ac:picMkLst>
        </pc:picChg>
      </pc:sldChg>
      <pc:sldChg chg="addSp delSp modSp add mod">
        <pc:chgData name="vivek kumar" userId="33ede84931fc2eaa" providerId="LiveId" clId="{CDA7CA73-E853-4E09-BB7F-F589C819991E}" dt="2020-10-05T04:25:31.973" v="860" actId="14100"/>
        <pc:sldMkLst>
          <pc:docMk/>
          <pc:sldMk cId="4116611856" sldId="405"/>
        </pc:sldMkLst>
        <pc:spChg chg="mod">
          <ac:chgData name="vivek kumar" userId="33ede84931fc2eaa" providerId="LiveId" clId="{CDA7CA73-E853-4E09-BB7F-F589C819991E}" dt="2020-09-30T08:39:21.264" v="190" actId="6549"/>
          <ac:spMkLst>
            <pc:docMk/>
            <pc:sldMk cId="4116611856" sldId="405"/>
            <ac:spMk id="3" creationId="{741822BE-E99B-47C1-882B-6785F6AF4C3D}"/>
          </ac:spMkLst>
        </pc:spChg>
        <pc:spChg chg="mod">
          <ac:chgData name="vivek kumar" userId="33ede84931fc2eaa" providerId="LiveId" clId="{CDA7CA73-E853-4E09-BB7F-F589C819991E}" dt="2020-10-05T04:25:26.215" v="859" actId="14100"/>
          <ac:spMkLst>
            <pc:docMk/>
            <pc:sldMk cId="4116611856" sldId="405"/>
            <ac:spMk id="8" creationId="{6131D118-80F2-41B6-8BF4-B4AB23872D1D}"/>
          </ac:spMkLst>
        </pc:spChg>
        <pc:spChg chg="mod">
          <ac:chgData name="vivek kumar" userId="33ede84931fc2eaa" providerId="LiveId" clId="{CDA7CA73-E853-4E09-BB7F-F589C819991E}" dt="2020-10-05T04:25:31.973" v="860" actId="14100"/>
          <ac:spMkLst>
            <pc:docMk/>
            <pc:sldMk cId="4116611856" sldId="405"/>
            <ac:spMk id="9" creationId="{A7859802-D4E0-4398-9397-02AAC2555251}"/>
          </ac:spMkLst>
        </pc:spChg>
        <pc:graphicFrameChg chg="del modGraphic">
          <ac:chgData name="vivek kumar" userId="33ede84931fc2eaa" providerId="LiveId" clId="{CDA7CA73-E853-4E09-BB7F-F589C819991E}" dt="2020-09-30T08:38:44.642" v="176" actId="478"/>
          <ac:graphicFrameMkLst>
            <pc:docMk/>
            <pc:sldMk cId="4116611856" sldId="405"/>
            <ac:graphicFrameMk id="2" creationId="{87D8FBD5-6A05-41F5-A0CD-FC2C0BA6C7B8}"/>
          </ac:graphicFrameMkLst>
        </pc:graphicFrameChg>
        <pc:graphicFrameChg chg="add mod modGraphic">
          <ac:chgData name="vivek kumar" userId="33ede84931fc2eaa" providerId="LiveId" clId="{CDA7CA73-E853-4E09-BB7F-F589C819991E}" dt="2020-10-01T09:24:57.159" v="444" actId="207"/>
          <ac:graphicFrameMkLst>
            <pc:docMk/>
            <pc:sldMk cId="4116611856" sldId="405"/>
            <ac:graphicFrameMk id="10" creationId="{2BFF6AEE-3418-4A71-AF7D-D12DB5B55DF3}"/>
          </ac:graphicFrameMkLst>
        </pc:graphicFrameChg>
      </pc:sldChg>
      <pc:sldChg chg="addSp delSp modSp add mod">
        <pc:chgData name="vivek kumar" userId="33ede84931fc2eaa" providerId="LiveId" clId="{CDA7CA73-E853-4E09-BB7F-F589C819991E}" dt="2020-10-01T08:54:28.344" v="297" actId="20577"/>
        <pc:sldMkLst>
          <pc:docMk/>
          <pc:sldMk cId="2203742595" sldId="406"/>
        </pc:sldMkLst>
        <pc:spChg chg="add mod">
          <ac:chgData name="vivek kumar" userId="33ede84931fc2eaa" providerId="LiveId" clId="{CDA7CA73-E853-4E09-BB7F-F589C819991E}" dt="2020-10-01T08:53:21.792" v="269" actId="478"/>
          <ac:spMkLst>
            <pc:docMk/>
            <pc:sldMk cId="2203742595" sldId="406"/>
            <ac:spMk id="2" creationId="{526EA277-FBF9-43EE-8242-BF5ACB05772A}"/>
          </ac:spMkLst>
        </pc:spChg>
        <pc:spChg chg="mod">
          <ac:chgData name="vivek kumar" userId="33ede84931fc2eaa" providerId="LiveId" clId="{CDA7CA73-E853-4E09-BB7F-F589C819991E}" dt="2020-10-01T08:54:28.344" v="297" actId="20577"/>
          <ac:spMkLst>
            <pc:docMk/>
            <pc:sldMk cId="2203742595" sldId="406"/>
            <ac:spMk id="9" creationId="{A7859802-D4E0-4398-9397-02AAC2555251}"/>
          </ac:spMkLst>
        </pc:spChg>
        <pc:picChg chg="add mod">
          <ac:chgData name="vivek kumar" userId="33ede84931fc2eaa" providerId="LiveId" clId="{CDA7CA73-E853-4E09-BB7F-F589C819991E}" dt="2020-10-01T08:53:50.105" v="274" actId="1076"/>
          <ac:picMkLst>
            <pc:docMk/>
            <pc:sldMk cId="2203742595" sldId="406"/>
            <ac:picMk id="2050" creationId="{EB7F06FC-C13C-4FBD-95BC-61C43328055E}"/>
          </ac:picMkLst>
        </pc:picChg>
        <pc:picChg chg="del">
          <ac:chgData name="vivek kumar" userId="33ede84931fc2eaa" providerId="LiveId" clId="{CDA7CA73-E853-4E09-BB7F-F589C819991E}" dt="2020-10-01T08:53:21.792" v="269" actId="478"/>
          <ac:picMkLst>
            <pc:docMk/>
            <pc:sldMk cId="2203742595" sldId="406"/>
            <ac:picMk id="3074" creationId="{D389D70E-0422-4AB3-948F-BE694FDF50BB}"/>
          </ac:picMkLst>
        </pc:picChg>
      </pc:sldChg>
      <pc:sldChg chg="add del">
        <pc:chgData name="vivek kumar" userId="33ede84931fc2eaa" providerId="LiveId" clId="{CDA7CA73-E853-4E09-BB7F-F589C819991E}" dt="2020-10-01T08:53:25.732" v="271"/>
        <pc:sldMkLst>
          <pc:docMk/>
          <pc:sldMk cId="558329098" sldId="407"/>
        </pc:sldMkLst>
      </pc:sldChg>
      <pc:sldChg chg="addSp delSp modSp add mod">
        <pc:chgData name="vivek kumar" userId="33ede84931fc2eaa" providerId="LiveId" clId="{CDA7CA73-E853-4E09-BB7F-F589C819991E}" dt="2020-10-01T09:52:17.115" v="705"/>
        <pc:sldMkLst>
          <pc:docMk/>
          <pc:sldMk cId="2057037130" sldId="407"/>
        </pc:sldMkLst>
        <pc:spChg chg="del">
          <ac:chgData name="vivek kumar" userId="33ede84931fc2eaa" providerId="LiveId" clId="{CDA7CA73-E853-4E09-BB7F-F589C819991E}" dt="2020-10-01T09:41:39.981" v="614" actId="3680"/>
          <ac:spMkLst>
            <pc:docMk/>
            <pc:sldMk cId="2057037130" sldId="407"/>
            <ac:spMk id="3" creationId="{741822BE-E99B-47C1-882B-6785F6AF4C3D}"/>
          </ac:spMkLst>
        </pc:spChg>
        <pc:spChg chg="mod">
          <ac:chgData name="vivek kumar" userId="33ede84931fc2eaa" providerId="LiveId" clId="{CDA7CA73-E853-4E09-BB7F-F589C819991E}" dt="2020-10-01T09:52:17.115" v="705"/>
          <ac:spMkLst>
            <pc:docMk/>
            <pc:sldMk cId="2057037130" sldId="407"/>
            <ac:spMk id="8" creationId="{6131D118-80F2-41B6-8BF4-B4AB23872D1D}"/>
          </ac:spMkLst>
        </pc:spChg>
        <pc:graphicFrameChg chg="add mod ord modGraphic">
          <ac:chgData name="vivek kumar" userId="33ede84931fc2eaa" providerId="LiveId" clId="{CDA7CA73-E853-4E09-BB7F-F589C819991E}" dt="2020-10-01T09:45:26.016" v="666" actId="14100"/>
          <ac:graphicFrameMkLst>
            <pc:docMk/>
            <pc:sldMk cId="2057037130" sldId="407"/>
            <ac:graphicFrameMk id="2" creationId="{B08F5DEB-76CA-4BF8-A023-CB24F119AA59}"/>
          </ac:graphicFrameMkLst>
        </pc:graphicFrameChg>
        <pc:graphicFrameChg chg="del modGraphic">
          <ac:chgData name="vivek kumar" userId="33ede84931fc2eaa" providerId="LiveId" clId="{CDA7CA73-E853-4E09-BB7F-F589C819991E}" dt="2020-10-01T08:58:19.425" v="300" actId="478"/>
          <ac:graphicFrameMkLst>
            <pc:docMk/>
            <pc:sldMk cId="2057037130" sldId="407"/>
            <ac:graphicFrameMk id="10" creationId="{2BFF6AEE-3418-4A71-AF7D-D12DB5B55DF3}"/>
          </ac:graphicFrameMkLst>
        </pc:graphicFrameChg>
      </pc:sldChg>
      <pc:sldChg chg="modSp new mod">
        <pc:chgData name="vivek kumar" userId="33ede84931fc2eaa" providerId="LiveId" clId="{CDA7CA73-E853-4E09-BB7F-F589C819991E}" dt="2020-10-01T09:39:28.826" v="597" actId="207"/>
        <pc:sldMkLst>
          <pc:docMk/>
          <pc:sldMk cId="1432669066" sldId="408"/>
        </pc:sldMkLst>
        <pc:spChg chg="mod">
          <ac:chgData name="vivek kumar" userId="33ede84931fc2eaa" providerId="LiveId" clId="{CDA7CA73-E853-4E09-BB7F-F589C819991E}" dt="2020-10-01T09:39:28.826" v="597" actId="207"/>
          <ac:spMkLst>
            <pc:docMk/>
            <pc:sldMk cId="1432669066" sldId="408"/>
            <ac:spMk id="3" creationId="{C6B5AA6A-4B35-487C-8D59-F812BDE0428E}"/>
          </ac:spMkLst>
        </pc:spChg>
      </pc:sldChg>
      <pc:sldChg chg="modSp mod">
        <pc:chgData name="vivek kumar" userId="33ede84931fc2eaa" providerId="LiveId" clId="{CDA7CA73-E853-4E09-BB7F-F589C819991E}" dt="2020-10-05T04:52:13.224" v="943" actId="14734"/>
        <pc:sldMkLst>
          <pc:docMk/>
          <pc:sldMk cId="4258550190" sldId="409"/>
        </pc:sldMkLst>
        <pc:spChg chg="mod">
          <ac:chgData name="vivek kumar" userId="33ede84931fc2eaa" providerId="LiveId" clId="{CDA7CA73-E853-4E09-BB7F-F589C819991E}" dt="2020-10-05T04:49:10.333" v="936"/>
          <ac:spMkLst>
            <pc:docMk/>
            <pc:sldMk cId="4258550190" sldId="409"/>
            <ac:spMk id="8" creationId="{6131D118-80F2-41B6-8BF4-B4AB23872D1D}"/>
          </ac:spMkLst>
        </pc:spChg>
        <pc:spChg chg="mod">
          <ac:chgData name="vivek kumar" userId="33ede84931fc2eaa" providerId="LiveId" clId="{CDA7CA73-E853-4E09-BB7F-F589C819991E}" dt="2020-10-05T04:43:38.076" v="876" actId="20577"/>
          <ac:spMkLst>
            <pc:docMk/>
            <pc:sldMk cId="4258550190" sldId="409"/>
            <ac:spMk id="9" creationId="{A7859802-D4E0-4398-9397-02AAC2555251}"/>
          </ac:spMkLst>
        </pc:spChg>
        <pc:graphicFrameChg chg="modGraphic">
          <ac:chgData name="vivek kumar" userId="33ede84931fc2eaa" providerId="LiveId" clId="{CDA7CA73-E853-4E09-BB7F-F589C819991E}" dt="2020-10-05T04:52:13.224" v="943" actId="14734"/>
          <ac:graphicFrameMkLst>
            <pc:docMk/>
            <pc:sldMk cId="4258550190" sldId="409"/>
            <ac:graphicFrameMk id="2" creationId="{87D8FBD5-6A05-41F5-A0CD-FC2C0BA6C7B8}"/>
          </ac:graphicFrameMkLst>
        </pc:graphicFrameChg>
      </pc:sldChg>
      <pc:sldChg chg="addSp delSp modSp add mod">
        <pc:chgData name="vivek kumar" userId="33ede84931fc2eaa" providerId="LiveId" clId="{CDA7CA73-E853-4E09-BB7F-F589C819991E}" dt="2020-10-05T04:53:04.076" v="952" actId="1076"/>
        <pc:sldMkLst>
          <pc:docMk/>
          <pc:sldMk cId="940464618" sldId="410"/>
        </pc:sldMkLst>
        <pc:spChg chg="del">
          <ac:chgData name="vivek kumar" userId="33ede84931fc2eaa" providerId="LiveId" clId="{CDA7CA73-E853-4E09-BB7F-F589C819991E}" dt="2020-10-05T03:56:30.393" v="729" actId="478"/>
          <ac:spMkLst>
            <pc:docMk/>
            <pc:sldMk cId="940464618" sldId="410"/>
            <ac:spMk id="8" creationId="{6131D118-80F2-41B6-8BF4-B4AB23872D1D}"/>
          </ac:spMkLst>
        </pc:spChg>
        <pc:spChg chg="add mod">
          <ac:chgData name="vivek kumar" userId="33ede84931fc2eaa" providerId="LiveId" clId="{CDA7CA73-E853-4E09-BB7F-F589C819991E}" dt="2020-10-05T04:53:04.076" v="952" actId="1076"/>
          <ac:spMkLst>
            <pc:docMk/>
            <pc:sldMk cId="940464618" sldId="410"/>
            <ac:spMk id="10" creationId="{F35F53C5-4066-4629-8B20-AADE2B266B81}"/>
          </ac:spMkLst>
        </pc:spChg>
        <pc:graphicFrameChg chg="del">
          <ac:chgData name="vivek kumar" userId="33ede84931fc2eaa" providerId="LiveId" clId="{CDA7CA73-E853-4E09-BB7F-F589C819991E}" dt="2020-10-05T03:56:25.568" v="728" actId="478"/>
          <ac:graphicFrameMkLst>
            <pc:docMk/>
            <pc:sldMk cId="940464618" sldId="410"/>
            <ac:graphicFrameMk id="2" creationId="{87D8FBD5-6A05-41F5-A0CD-FC2C0BA6C7B8}"/>
          </ac:graphicFrameMkLst>
        </pc:graphicFrameChg>
        <pc:picChg chg="add mod">
          <ac:chgData name="vivek kumar" userId="33ede84931fc2eaa" providerId="LiveId" clId="{CDA7CA73-E853-4E09-BB7F-F589C819991E}" dt="2020-10-05T04:50:06.549" v="941" actId="14100"/>
          <ac:picMkLst>
            <pc:docMk/>
            <pc:sldMk cId="940464618" sldId="410"/>
            <ac:picMk id="2050" creationId="{59EA05CB-C246-4196-8558-649F7C030904}"/>
          </ac:picMkLst>
        </pc:picChg>
      </pc:sldChg>
      <pc:sldChg chg="add del">
        <pc:chgData name="vivek kumar" userId="33ede84931fc2eaa" providerId="LiveId" clId="{CDA7CA73-E853-4E09-BB7F-F589C819991E}" dt="2020-10-05T03:59:22.392" v="734"/>
        <pc:sldMkLst>
          <pc:docMk/>
          <pc:sldMk cId="3713814568" sldId="411"/>
        </pc:sldMkLst>
      </pc:sldChg>
      <pc:sldChg chg="modSp add mod">
        <pc:chgData name="vivek kumar" userId="33ede84931fc2eaa" providerId="LiveId" clId="{CDA7CA73-E853-4E09-BB7F-F589C819991E}" dt="2020-10-05T04:59:37.485" v="985" actId="1076"/>
        <pc:sldMkLst>
          <pc:docMk/>
          <pc:sldMk cId="4141921024" sldId="411"/>
        </pc:sldMkLst>
        <pc:spChg chg="mod">
          <ac:chgData name="vivek kumar" userId="33ede84931fc2eaa" providerId="LiveId" clId="{CDA7CA73-E853-4E09-BB7F-F589C819991E}" dt="2020-10-05T04:59:37.485" v="985" actId="1076"/>
          <ac:spMkLst>
            <pc:docMk/>
            <pc:sldMk cId="4141921024" sldId="411"/>
            <ac:spMk id="8" creationId="{6131D118-80F2-41B6-8BF4-B4AB23872D1D}"/>
          </ac:spMkLst>
        </pc:spChg>
        <pc:spChg chg="mod">
          <ac:chgData name="vivek kumar" userId="33ede84931fc2eaa" providerId="LiveId" clId="{CDA7CA73-E853-4E09-BB7F-F589C819991E}" dt="2020-10-05T03:59:40.685" v="751" actId="20577"/>
          <ac:spMkLst>
            <pc:docMk/>
            <pc:sldMk cId="4141921024" sldId="411"/>
            <ac:spMk id="9" creationId="{A7859802-D4E0-4398-9397-02AAC2555251}"/>
          </ac:spMkLst>
        </pc:spChg>
        <pc:graphicFrameChg chg="mod modGraphic">
          <ac:chgData name="vivek kumar" userId="33ede84931fc2eaa" providerId="LiveId" clId="{CDA7CA73-E853-4E09-BB7F-F589C819991E}" dt="2020-10-05T04:59:19.422" v="983" actId="20577"/>
          <ac:graphicFrameMkLst>
            <pc:docMk/>
            <pc:sldMk cId="4141921024" sldId="411"/>
            <ac:graphicFrameMk id="10" creationId="{2BFF6AEE-3418-4A71-AF7D-D12DB5B55DF3}"/>
          </ac:graphicFrameMkLst>
        </pc:graphicFrameChg>
      </pc:sldChg>
      <pc:sldChg chg="addSp delSp modSp add mod">
        <pc:chgData name="vivek kumar" userId="33ede84931fc2eaa" providerId="LiveId" clId="{CDA7CA73-E853-4E09-BB7F-F589C819991E}" dt="2020-10-05T04:03:48.977" v="835" actId="14100"/>
        <pc:sldMkLst>
          <pc:docMk/>
          <pc:sldMk cId="3706720013" sldId="412"/>
        </pc:sldMkLst>
        <pc:spChg chg="del">
          <ac:chgData name="vivek kumar" userId="33ede84931fc2eaa" providerId="LiveId" clId="{CDA7CA73-E853-4E09-BB7F-F589C819991E}" dt="2020-10-05T04:03:24.842" v="827"/>
          <ac:spMkLst>
            <pc:docMk/>
            <pc:sldMk cId="3706720013" sldId="412"/>
            <ac:spMk id="3" creationId="{741822BE-E99B-47C1-882B-6785F6AF4C3D}"/>
          </ac:spMkLst>
        </pc:spChg>
        <pc:spChg chg="mod">
          <ac:chgData name="vivek kumar" userId="33ede84931fc2eaa" providerId="LiveId" clId="{CDA7CA73-E853-4E09-BB7F-F589C819991E}" dt="2020-10-05T04:03:48.977" v="835" actId="14100"/>
          <ac:spMkLst>
            <pc:docMk/>
            <pc:sldMk cId="3706720013" sldId="412"/>
            <ac:spMk id="8" creationId="{6131D118-80F2-41B6-8BF4-B4AB23872D1D}"/>
          </ac:spMkLst>
        </pc:spChg>
        <pc:graphicFrameChg chg="del">
          <ac:chgData name="vivek kumar" userId="33ede84931fc2eaa" providerId="LiveId" clId="{CDA7CA73-E853-4E09-BB7F-F589C819991E}" dt="2020-10-05T04:03:00.234" v="815" actId="478"/>
          <ac:graphicFrameMkLst>
            <pc:docMk/>
            <pc:sldMk cId="3706720013" sldId="412"/>
            <ac:graphicFrameMk id="10" creationId="{2BFF6AEE-3418-4A71-AF7D-D12DB5B55DF3}"/>
          </ac:graphicFrameMkLst>
        </pc:graphicFrameChg>
        <pc:picChg chg="add mod">
          <ac:chgData name="vivek kumar" userId="33ede84931fc2eaa" providerId="LiveId" clId="{CDA7CA73-E853-4E09-BB7F-F589C819991E}" dt="2020-10-05T04:03:45.727" v="834" actId="1076"/>
          <ac:picMkLst>
            <pc:docMk/>
            <pc:sldMk cId="3706720013" sldId="412"/>
            <ac:picMk id="3074" creationId="{75B49B6E-3511-477F-8278-7751766DC87F}"/>
          </ac:picMkLst>
        </pc:picChg>
      </pc:sldChg>
      <pc:sldChg chg="add del">
        <pc:chgData name="vivek kumar" userId="33ede84931fc2eaa" providerId="LiveId" clId="{CDA7CA73-E853-4E09-BB7F-F589C819991E}" dt="2020-10-05T04:03:13.716" v="826"/>
        <pc:sldMkLst>
          <pc:docMk/>
          <pc:sldMk cId="7253638" sldId="413"/>
        </pc:sldMkLst>
      </pc:sldChg>
      <pc:sldChg chg="addSp delSp modSp new mod">
        <pc:chgData name="vivek kumar" userId="33ede84931fc2eaa" providerId="LiveId" clId="{CDA7CA73-E853-4E09-BB7F-F589C819991E}" dt="2020-10-05T05:19:11.900" v="1174" actId="20577"/>
        <pc:sldMkLst>
          <pc:docMk/>
          <pc:sldMk cId="3854613559" sldId="413"/>
        </pc:sldMkLst>
        <pc:spChg chg="mod">
          <ac:chgData name="vivek kumar" userId="33ede84931fc2eaa" providerId="LiveId" clId="{CDA7CA73-E853-4E09-BB7F-F589C819991E}" dt="2020-10-05T05:11:18.953" v="1078" actId="20577"/>
          <ac:spMkLst>
            <pc:docMk/>
            <pc:sldMk cId="3854613559" sldId="413"/>
            <ac:spMk id="2" creationId="{E6D4BAF0-E0D9-438D-B583-63109E02CB8A}"/>
          </ac:spMkLst>
        </pc:spChg>
        <pc:spChg chg="mod">
          <ac:chgData name="vivek kumar" userId="33ede84931fc2eaa" providerId="LiveId" clId="{CDA7CA73-E853-4E09-BB7F-F589C819991E}" dt="2020-10-05T05:19:11.900" v="1174" actId="20577"/>
          <ac:spMkLst>
            <pc:docMk/>
            <pc:sldMk cId="3854613559" sldId="413"/>
            <ac:spMk id="3" creationId="{F8B771FA-06C8-4224-91B5-3DC7790E6E18}"/>
          </ac:spMkLst>
        </pc:spChg>
        <pc:spChg chg="add del">
          <ac:chgData name="vivek kumar" userId="33ede84931fc2eaa" providerId="LiveId" clId="{CDA7CA73-E853-4E09-BB7F-F589C819991E}" dt="2020-10-05T05:07:37.809" v="1012" actId="478"/>
          <ac:spMkLst>
            <pc:docMk/>
            <pc:sldMk cId="3854613559" sldId="413"/>
            <ac:spMk id="10" creationId="{344B8A3A-65A1-49B5-9CE8-33F8EDEF1099}"/>
          </ac:spMkLst>
        </pc:spChg>
        <pc:spChg chg="add del">
          <ac:chgData name="vivek kumar" userId="33ede84931fc2eaa" providerId="LiveId" clId="{CDA7CA73-E853-4E09-BB7F-F589C819991E}" dt="2020-10-05T05:07:35.246" v="1011" actId="22"/>
          <ac:spMkLst>
            <pc:docMk/>
            <pc:sldMk cId="3854613559" sldId="413"/>
            <ac:spMk id="12" creationId="{982530DE-CA36-4A96-B441-39E023D37D17}"/>
          </ac:spMkLst>
        </pc:spChg>
        <pc:spChg chg="add mod">
          <ac:chgData name="vivek kumar" userId="33ede84931fc2eaa" providerId="LiveId" clId="{CDA7CA73-E853-4E09-BB7F-F589C819991E}" dt="2020-10-05T05:19:10.553" v="1172" actId="20577"/>
          <ac:spMkLst>
            <pc:docMk/>
            <pc:sldMk cId="3854613559" sldId="413"/>
            <ac:spMk id="15" creationId="{B395D656-55AD-474E-8591-57D34BA3C545}"/>
          </ac:spMkLst>
        </pc:spChg>
        <pc:spChg chg="add mod">
          <ac:chgData name="vivek kumar" userId="33ede84931fc2eaa" providerId="LiveId" clId="{CDA7CA73-E853-4E09-BB7F-F589C819991E}" dt="2020-10-05T05:13:33.328" v="1106" actId="20577"/>
          <ac:spMkLst>
            <pc:docMk/>
            <pc:sldMk cId="3854613559" sldId="413"/>
            <ac:spMk id="17" creationId="{FC341714-4316-4A75-B12A-E532A5F7443A}"/>
          </ac:spMkLst>
        </pc:spChg>
        <pc:graphicFrameChg chg="add mod modGraphic">
          <ac:chgData name="vivek kumar" userId="33ede84931fc2eaa" providerId="LiveId" clId="{CDA7CA73-E853-4E09-BB7F-F589C819991E}" dt="2020-10-05T05:17:19.908" v="1166" actId="20577"/>
          <ac:graphicFrameMkLst>
            <pc:docMk/>
            <pc:sldMk cId="3854613559" sldId="413"/>
            <ac:graphicFrameMk id="18" creationId="{FFFD3E56-85BA-41E4-81D3-767AC80038EF}"/>
          </ac:graphicFrameMkLst>
        </pc:graphicFrameChg>
        <pc:cxnChg chg="add mod">
          <ac:chgData name="vivek kumar" userId="33ede84931fc2eaa" providerId="LiveId" clId="{CDA7CA73-E853-4E09-BB7F-F589C819991E}" dt="2020-10-05T05:07:22.357" v="1008" actId="1076"/>
          <ac:cxnSpMkLst>
            <pc:docMk/>
            <pc:sldMk cId="3854613559" sldId="413"/>
            <ac:cxnSpMk id="8" creationId="{DFA602FE-11C8-4851-B9BC-3563D21B3BBD}"/>
          </ac:cxnSpMkLst>
        </pc:cxnChg>
        <pc:cxnChg chg="add mod">
          <ac:chgData name="vivek kumar" userId="33ede84931fc2eaa" providerId="LiveId" clId="{CDA7CA73-E853-4E09-BB7F-F589C819991E}" dt="2020-10-05T05:07:48.509" v="1014" actId="1076"/>
          <ac:cxnSpMkLst>
            <pc:docMk/>
            <pc:sldMk cId="3854613559" sldId="413"/>
            <ac:cxnSpMk id="14" creationId="{3CAEA314-9AAA-4D6E-A1E5-F88A6DEF3ACF}"/>
          </ac:cxnSpMkLst>
        </pc:cxnChg>
      </pc:sldChg>
      <pc:sldChg chg="modSp new mod">
        <pc:chgData name="vivek kumar" userId="33ede84931fc2eaa" providerId="LiveId" clId="{CDA7CA73-E853-4E09-BB7F-F589C819991E}" dt="2020-10-05T09:14:30.397" v="1496" actId="403"/>
        <pc:sldMkLst>
          <pc:docMk/>
          <pc:sldMk cId="3605089841" sldId="414"/>
        </pc:sldMkLst>
        <pc:spChg chg="mod">
          <ac:chgData name="vivek kumar" userId="33ede84931fc2eaa" providerId="LiveId" clId="{CDA7CA73-E853-4E09-BB7F-F589C819991E}" dt="2020-10-05T09:14:02.478" v="1463" actId="21"/>
          <ac:spMkLst>
            <pc:docMk/>
            <pc:sldMk cId="3605089841" sldId="414"/>
            <ac:spMk id="2" creationId="{B53C5D52-0AED-4A7B-8130-8DD9F74F6315}"/>
          </ac:spMkLst>
        </pc:spChg>
        <pc:spChg chg="mod">
          <ac:chgData name="vivek kumar" userId="33ede84931fc2eaa" providerId="LiveId" clId="{CDA7CA73-E853-4E09-BB7F-F589C819991E}" dt="2020-10-05T09:14:30.397" v="1496" actId="403"/>
          <ac:spMkLst>
            <pc:docMk/>
            <pc:sldMk cId="3605089841" sldId="414"/>
            <ac:spMk id="3" creationId="{3D6360BF-3F8D-4A7A-9F17-4F124100A61A}"/>
          </ac:spMkLst>
        </pc:spChg>
      </pc:sldChg>
      <pc:sldChg chg="addSp delSp modSp add mod">
        <pc:chgData name="vivek kumar" userId="33ede84931fc2eaa" providerId="LiveId" clId="{CDA7CA73-E853-4E09-BB7F-F589C819991E}" dt="2020-10-16T03:58:35.345" v="1587" actId="9405"/>
        <pc:sldMkLst>
          <pc:docMk/>
          <pc:sldMk cId="2888458386" sldId="415"/>
        </pc:sldMkLst>
        <pc:spChg chg="del mod">
          <ac:chgData name="vivek kumar" userId="33ede84931fc2eaa" providerId="LiveId" clId="{CDA7CA73-E853-4E09-BB7F-F589C819991E}" dt="2020-10-06T04:15:02.514" v="1500"/>
          <ac:spMkLst>
            <pc:docMk/>
            <pc:sldMk cId="2888458386" sldId="415"/>
            <ac:spMk id="3" creationId="{00000000-0000-0000-0000-000000000000}"/>
          </ac:spMkLst>
        </pc:spChg>
        <pc:spChg chg="del mod">
          <ac:chgData name="vivek kumar" userId="33ede84931fc2eaa" providerId="LiveId" clId="{CDA7CA73-E853-4E09-BB7F-F589C819991E}" dt="2020-10-06T04:18:09.452" v="1506" actId="478"/>
          <ac:spMkLst>
            <pc:docMk/>
            <pc:sldMk cId="2888458386" sldId="415"/>
            <ac:spMk id="10" creationId="{428D24CA-FCF4-473B-AF34-733EE92F2D88}"/>
          </ac:spMkLst>
        </pc:spChg>
        <pc:picChg chg="add mod">
          <ac:chgData name="vivek kumar" userId="33ede84931fc2eaa" providerId="LiveId" clId="{CDA7CA73-E853-4E09-BB7F-F589C819991E}" dt="2020-10-06T04:15:27.725" v="1505" actId="1076"/>
          <ac:picMkLst>
            <pc:docMk/>
            <pc:sldMk cId="2888458386" sldId="415"/>
            <ac:picMk id="2050" creationId="{AF871738-7753-4FCB-86FD-33BCFE470C9D}"/>
          </ac:picMkLst>
        </pc:picChg>
        <pc:picChg chg="add mod">
          <ac:chgData name="vivek kumar" userId="33ede84931fc2eaa" providerId="LiveId" clId="{CDA7CA73-E853-4E09-BB7F-F589C819991E}" dt="2020-10-06T04:18:19.043" v="1508" actId="1076"/>
          <ac:picMkLst>
            <pc:docMk/>
            <pc:sldMk cId="2888458386" sldId="415"/>
            <ac:picMk id="2052" creationId="{5705252D-C5DD-4CDE-9B0D-D95E55A51B8D}"/>
          </ac:picMkLst>
        </pc:picChg>
        <pc:inkChg chg="add del">
          <ac:chgData name="vivek kumar" userId="33ede84931fc2eaa" providerId="LiveId" clId="{CDA7CA73-E853-4E09-BB7F-F589C819991E}" dt="2020-10-16T03:58:35.345" v="1587" actId="9405"/>
          <ac:inkMkLst>
            <pc:docMk/>
            <pc:sldMk cId="2888458386" sldId="415"/>
            <ac:inkMk id="2" creationId="{7E38E16F-014D-4CA7-9C9E-197B57F0ECEF}"/>
          </ac:inkMkLst>
        </pc:inkChg>
        <pc:inkChg chg="add del">
          <ac:chgData name="vivek kumar" userId="33ede84931fc2eaa" providerId="LiveId" clId="{CDA7CA73-E853-4E09-BB7F-F589C819991E}" dt="2020-10-16T03:58:34.955" v="1586" actId="9405"/>
          <ac:inkMkLst>
            <pc:docMk/>
            <pc:sldMk cId="2888458386" sldId="415"/>
            <ac:inkMk id="3" creationId="{67316E57-3F6B-46FA-B994-1ED0B3BF3A1D}"/>
          </ac:inkMkLst>
        </pc:inkChg>
        <pc:inkChg chg="add del">
          <ac:chgData name="vivek kumar" userId="33ede84931fc2eaa" providerId="LiveId" clId="{CDA7CA73-E853-4E09-BB7F-F589C819991E}" dt="2020-10-16T03:58:34.642" v="1585" actId="9405"/>
          <ac:inkMkLst>
            <pc:docMk/>
            <pc:sldMk cId="2888458386" sldId="415"/>
            <ac:inkMk id="9" creationId="{17429B0D-F257-4FA9-A9FC-5ACA03FC008D}"/>
          </ac:inkMkLst>
        </pc:inkChg>
        <pc:inkChg chg="add del">
          <ac:chgData name="vivek kumar" userId="33ede84931fc2eaa" providerId="LiveId" clId="{CDA7CA73-E853-4E09-BB7F-F589C819991E}" dt="2020-10-16T03:58:34.470" v="1584"/>
          <ac:inkMkLst>
            <pc:docMk/>
            <pc:sldMk cId="2888458386" sldId="415"/>
            <ac:inkMk id="10" creationId="{A37B2345-C10B-4812-8C0E-9C8F6B6D8311}"/>
          </ac:inkMkLst>
        </pc:inkChg>
        <pc:inkChg chg="add del">
          <ac:chgData name="vivek kumar" userId="33ede84931fc2eaa" providerId="LiveId" clId="{CDA7CA73-E853-4E09-BB7F-F589C819991E}" dt="2020-10-16T03:58:34.470" v="1584"/>
          <ac:inkMkLst>
            <pc:docMk/>
            <pc:sldMk cId="2888458386" sldId="415"/>
            <ac:inkMk id="11" creationId="{5F75D88A-57A8-4356-98B8-3ABE3199B689}"/>
          </ac:inkMkLst>
        </pc:inkChg>
        <pc:inkChg chg="add del">
          <ac:chgData name="vivek kumar" userId="33ede84931fc2eaa" providerId="LiveId" clId="{CDA7CA73-E853-4E09-BB7F-F589C819991E}" dt="2020-10-16T03:58:34.236" v="1582" actId="9405"/>
          <ac:inkMkLst>
            <pc:docMk/>
            <pc:sldMk cId="2888458386" sldId="415"/>
            <ac:inkMk id="12" creationId="{6481B081-C40E-4BDF-95F3-13AD0DFDC4CD}"/>
          </ac:inkMkLst>
        </pc:inkChg>
        <pc:inkChg chg="add del">
          <ac:chgData name="vivek kumar" userId="33ede84931fc2eaa" providerId="LiveId" clId="{CDA7CA73-E853-4E09-BB7F-F589C819991E}" dt="2020-10-16T03:58:34.048" v="1581"/>
          <ac:inkMkLst>
            <pc:docMk/>
            <pc:sldMk cId="2888458386" sldId="415"/>
            <ac:inkMk id="13" creationId="{710232D8-0BC7-4E19-9A7A-3FE1D6A8CEF0}"/>
          </ac:inkMkLst>
        </pc:inkChg>
        <pc:inkChg chg="add del">
          <ac:chgData name="vivek kumar" userId="33ede84931fc2eaa" providerId="LiveId" clId="{CDA7CA73-E853-4E09-BB7F-F589C819991E}" dt="2020-10-16T03:58:34.048" v="1581"/>
          <ac:inkMkLst>
            <pc:docMk/>
            <pc:sldMk cId="2888458386" sldId="415"/>
            <ac:inkMk id="14" creationId="{0EB05F9A-1B25-4466-BFB4-4629F8895D9B}"/>
          </ac:inkMkLst>
        </pc:inkChg>
        <pc:inkChg chg="add del">
          <ac:chgData name="vivek kumar" userId="33ede84931fc2eaa" providerId="LiveId" clId="{CDA7CA73-E853-4E09-BB7F-F589C819991E}" dt="2020-10-16T03:58:33.783" v="1579"/>
          <ac:inkMkLst>
            <pc:docMk/>
            <pc:sldMk cId="2888458386" sldId="415"/>
            <ac:inkMk id="15" creationId="{05C0DCD1-DD22-4EC3-87A0-07DC7F5386F2}"/>
          </ac:inkMkLst>
        </pc:inkChg>
        <pc:inkChg chg="add del">
          <ac:chgData name="vivek kumar" userId="33ede84931fc2eaa" providerId="LiveId" clId="{CDA7CA73-E853-4E09-BB7F-F589C819991E}" dt="2020-10-16T03:58:33.783" v="1579"/>
          <ac:inkMkLst>
            <pc:docMk/>
            <pc:sldMk cId="2888458386" sldId="415"/>
            <ac:inkMk id="16" creationId="{AAEB95E0-31A1-4CD0-9F10-68DDF9C5C59B}"/>
          </ac:inkMkLst>
        </pc:inkChg>
        <pc:inkChg chg="add del">
          <ac:chgData name="vivek kumar" userId="33ede84931fc2eaa" providerId="LiveId" clId="{CDA7CA73-E853-4E09-BB7F-F589C819991E}" dt="2020-10-16T03:58:33.439" v="1577" actId="9405"/>
          <ac:inkMkLst>
            <pc:docMk/>
            <pc:sldMk cId="2888458386" sldId="415"/>
            <ac:inkMk id="17" creationId="{38663D7A-B156-4583-B538-8984507AB3B5}"/>
          </ac:inkMkLst>
        </pc:inkChg>
        <pc:inkChg chg="add del">
          <ac:chgData name="vivek kumar" userId="33ede84931fc2eaa" providerId="LiveId" clId="{CDA7CA73-E853-4E09-BB7F-F589C819991E}" dt="2020-10-16T03:58:33.221" v="1576" actId="9405"/>
          <ac:inkMkLst>
            <pc:docMk/>
            <pc:sldMk cId="2888458386" sldId="415"/>
            <ac:inkMk id="18" creationId="{A7E58CDB-2A7E-44BF-BFFA-C1E24E608430}"/>
          </ac:inkMkLst>
        </pc:inkChg>
        <pc:inkChg chg="add del">
          <ac:chgData name="vivek kumar" userId="33ede84931fc2eaa" providerId="LiveId" clId="{CDA7CA73-E853-4E09-BB7F-F589C819991E}" dt="2020-10-16T03:58:32.939" v="1575"/>
          <ac:inkMkLst>
            <pc:docMk/>
            <pc:sldMk cId="2888458386" sldId="415"/>
            <ac:inkMk id="19" creationId="{7C0B090B-5E84-44DE-90F9-FEA206B61027}"/>
          </ac:inkMkLst>
        </pc:inkChg>
        <pc:inkChg chg="add del">
          <ac:chgData name="vivek kumar" userId="33ede84931fc2eaa" providerId="LiveId" clId="{CDA7CA73-E853-4E09-BB7F-F589C819991E}" dt="2020-10-16T03:58:32.939" v="1575"/>
          <ac:inkMkLst>
            <pc:docMk/>
            <pc:sldMk cId="2888458386" sldId="415"/>
            <ac:inkMk id="20" creationId="{48E74E5A-D0C2-48B3-873D-606D594C0E18}"/>
          </ac:inkMkLst>
        </pc:inkChg>
        <pc:inkChg chg="add del">
          <ac:chgData name="vivek kumar" userId="33ede84931fc2eaa" providerId="LiveId" clId="{CDA7CA73-E853-4E09-BB7F-F589C819991E}" dt="2020-10-16T03:58:32.611" v="1573" actId="9405"/>
          <ac:inkMkLst>
            <pc:docMk/>
            <pc:sldMk cId="2888458386" sldId="415"/>
            <ac:inkMk id="21" creationId="{A60D07A2-FCA1-4ACC-950C-30BD2D754900}"/>
          </ac:inkMkLst>
        </pc:inkChg>
        <pc:inkChg chg="add del">
          <ac:chgData name="vivek kumar" userId="33ede84931fc2eaa" providerId="LiveId" clId="{CDA7CA73-E853-4E09-BB7F-F589C819991E}" dt="2020-10-16T03:58:32.315" v="1572"/>
          <ac:inkMkLst>
            <pc:docMk/>
            <pc:sldMk cId="2888458386" sldId="415"/>
            <ac:inkMk id="22" creationId="{F10C702B-7101-4CF6-8BB6-61419AA6DFEF}"/>
          </ac:inkMkLst>
        </pc:inkChg>
        <pc:inkChg chg="add del">
          <ac:chgData name="vivek kumar" userId="33ede84931fc2eaa" providerId="LiveId" clId="{CDA7CA73-E853-4E09-BB7F-F589C819991E}" dt="2020-10-16T03:58:32.315" v="1572"/>
          <ac:inkMkLst>
            <pc:docMk/>
            <pc:sldMk cId="2888458386" sldId="415"/>
            <ac:inkMk id="23" creationId="{62B3E7F8-9EAB-4F09-8D32-589C7B394A58}"/>
          </ac:inkMkLst>
        </pc:inkChg>
        <pc:inkChg chg="add del">
          <ac:chgData name="vivek kumar" userId="33ede84931fc2eaa" providerId="LiveId" clId="{CDA7CA73-E853-4E09-BB7F-F589C819991E}" dt="2020-10-16T03:58:32.080" v="1570"/>
          <ac:inkMkLst>
            <pc:docMk/>
            <pc:sldMk cId="2888458386" sldId="415"/>
            <ac:inkMk id="24" creationId="{1427A53A-45A8-466F-9FB6-6B25C56D6900}"/>
          </ac:inkMkLst>
        </pc:inkChg>
        <pc:inkChg chg="add del">
          <ac:chgData name="vivek kumar" userId="33ede84931fc2eaa" providerId="LiveId" clId="{CDA7CA73-E853-4E09-BB7F-F589C819991E}" dt="2020-10-16T03:58:32.080" v="1570"/>
          <ac:inkMkLst>
            <pc:docMk/>
            <pc:sldMk cId="2888458386" sldId="415"/>
            <ac:inkMk id="25" creationId="{10BD809F-C462-4ABC-B3AF-32CFAB6183D3}"/>
          </ac:inkMkLst>
        </pc:inkChg>
        <pc:inkChg chg="add del">
          <ac:chgData name="vivek kumar" userId="33ede84931fc2eaa" providerId="LiveId" clId="{CDA7CA73-E853-4E09-BB7F-F589C819991E}" dt="2020-10-16T03:58:31.737" v="1568" actId="9405"/>
          <ac:inkMkLst>
            <pc:docMk/>
            <pc:sldMk cId="2888458386" sldId="415"/>
            <ac:inkMk id="26" creationId="{CAD8F1B3-EF0D-4A32-8015-35E767CED7BE}"/>
          </ac:inkMkLst>
        </pc:inkChg>
        <pc:inkChg chg="add del">
          <ac:chgData name="vivek kumar" userId="33ede84931fc2eaa" providerId="LiveId" clId="{CDA7CA73-E853-4E09-BB7F-F589C819991E}" dt="2020-10-16T03:58:31.377" v="1567" actId="9405"/>
          <ac:inkMkLst>
            <pc:docMk/>
            <pc:sldMk cId="2888458386" sldId="415"/>
            <ac:inkMk id="27" creationId="{D4EBF73A-BB40-42EA-848B-B8AEC8BAC6EA}"/>
          </ac:inkMkLst>
        </pc:inkChg>
        <pc:inkChg chg="add del">
          <ac:chgData name="vivek kumar" userId="33ede84931fc2eaa" providerId="LiveId" clId="{CDA7CA73-E853-4E09-BB7F-F589C819991E}" dt="2020-10-16T03:58:31.174" v="1566"/>
          <ac:inkMkLst>
            <pc:docMk/>
            <pc:sldMk cId="2888458386" sldId="415"/>
            <ac:inkMk id="28" creationId="{C896DF13-5DF2-41E1-A5D1-413ECA1CE2A7}"/>
          </ac:inkMkLst>
        </pc:inkChg>
        <pc:inkChg chg="add del">
          <ac:chgData name="vivek kumar" userId="33ede84931fc2eaa" providerId="LiveId" clId="{CDA7CA73-E853-4E09-BB7F-F589C819991E}" dt="2020-10-16T03:58:31.174" v="1566"/>
          <ac:inkMkLst>
            <pc:docMk/>
            <pc:sldMk cId="2888458386" sldId="415"/>
            <ac:inkMk id="29" creationId="{E1092493-C9AF-425A-8D2B-261A901116BB}"/>
          </ac:inkMkLst>
        </pc:inkChg>
        <pc:inkChg chg="add del">
          <ac:chgData name="vivek kumar" userId="33ede84931fc2eaa" providerId="LiveId" clId="{CDA7CA73-E853-4E09-BB7F-F589C819991E}" dt="2020-10-16T03:58:30.940" v="1564"/>
          <ac:inkMkLst>
            <pc:docMk/>
            <pc:sldMk cId="2888458386" sldId="415"/>
            <ac:inkMk id="30" creationId="{FA78A314-83A4-4790-901A-A629B0F9A347}"/>
          </ac:inkMkLst>
        </pc:inkChg>
        <pc:inkChg chg="add del">
          <ac:chgData name="vivek kumar" userId="33ede84931fc2eaa" providerId="LiveId" clId="{CDA7CA73-E853-4E09-BB7F-F589C819991E}" dt="2020-10-16T03:58:30.940" v="1564"/>
          <ac:inkMkLst>
            <pc:docMk/>
            <pc:sldMk cId="2888458386" sldId="415"/>
            <ac:inkMk id="31" creationId="{A6B0FEFC-5B94-4E55-AFAB-11BB327285CC}"/>
          </ac:inkMkLst>
        </pc:inkChg>
        <pc:inkChg chg="add del">
          <ac:chgData name="vivek kumar" userId="33ede84931fc2eaa" providerId="LiveId" clId="{CDA7CA73-E853-4E09-BB7F-F589C819991E}" dt="2020-10-16T03:58:30.690" v="1562"/>
          <ac:inkMkLst>
            <pc:docMk/>
            <pc:sldMk cId="2888458386" sldId="415"/>
            <ac:inkMk id="2048" creationId="{DDC16DD1-7D93-4847-88D6-E2E750C6A806}"/>
          </ac:inkMkLst>
        </pc:inkChg>
        <pc:inkChg chg="add del">
          <ac:chgData name="vivek kumar" userId="33ede84931fc2eaa" providerId="LiveId" clId="{CDA7CA73-E853-4E09-BB7F-F589C819991E}" dt="2020-10-16T03:58:30.690" v="1562"/>
          <ac:inkMkLst>
            <pc:docMk/>
            <pc:sldMk cId="2888458386" sldId="415"/>
            <ac:inkMk id="2049" creationId="{A8A3C089-330F-449E-A641-6770CE7B3F2D}"/>
          </ac:inkMkLst>
        </pc:inkChg>
        <pc:inkChg chg="add del">
          <ac:chgData name="vivek kumar" userId="33ede84931fc2eaa" providerId="LiveId" clId="{CDA7CA73-E853-4E09-BB7F-F589C819991E}" dt="2020-10-16T03:58:30.221" v="1560" actId="9405"/>
          <ac:inkMkLst>
            <pc:docMk/>
            <pc:sldMk cId="2888458386" sldId="415"/>
            <ac:inkMk id="2051" creationId="{7E10DD2D-59B0-47E4-9423-6FC2F904F849}"/>
          </ac:inkMkLst>
        </pc:inkChg>
      </pc:sldChg>
      <pc:sldChg chg="addSp delSp new mod">
        <pc:chgData name="vivek kumar" userId="33ede84931fc2eaa" providerId="LiveId" clId="{CDA7CA73-E853-4E09-BB7F-F589C819991E}" dt="2020-10-16T05:14:37.202" v="2301"/>
        <pc:sldMkLst>
          <pc:docMk/>
          <pc:sldMk cId="2245147611" sldId="416"/>
        </pc:sldMkLst>
        <pc:inkChg chg="add del">
          <ac:chgData name="vivek kumar" userId="33ede84931fc2eaa" providerId="LiveId" clId="{CDA7CA73-E853-4E09-BB7F-F589C819991E}" dt="2020-10-16T05:08:34.122" v="2081"/>
          <ac:inkMkLst>
            <pc:docMk/>
            <pc:sldMk cId="2245147611" sldId="416"/>
            <ac:inkMk id="7" creationId="{989046AE-ECC2-44A6-A580-BA4F98B1B047}"/>
          </ac:inkMkLst>
        </pc:inkChg>
        <pc:inkChg chg="add del">
          <ac:chgData name="vivek kumar" userId="33ede84931fc2eaa" providerId="LiveId" clId="{CDA7CA73-E853-4E09-BB7F-F589C819991E}" dt="2020-10-16T05:08:34.122" v="2081"/>
          <ac:inkMkLst>
            <pc:docMk/>
            <pc:sldMk cId="2245147611" sldId="416"/>
            <ac:inkMk id="8" creationId="{269FFE3D-4EE8-4392-89BE-60B357D2FA3A}"/>
          </ac:inkMkLst>
        </pc:inkChg>
        <pc:inkChg chg="add del">
          <ac:chgData name="vivek kumar" userId="33ede84931fc2eaa" providerId="LiveId" clId="{CDA7CA73-E853-4E09-BB7F-F589C819991E}" dt="2020-10-16T05:08:34.122" v="2081"/>
          <ac:inkMkLst>
            <pc:docMk/>
            <pc:sldMk cId="2245147611" sldId="416"/>
            <ac:inkMk id="9" creationId="{C5DC40CE-65B8-41FE-8ACF-9555901E14F8}"/>
          </ac:inkMkLst>
        </pc:inkChg>
        <pc:inkChg chg="add del">
          <ac:chgData name="vivek kumar" userId="33ede84931fc2eaa" providerId="LiveId" clId="{CDA7CA73-E853-4E09-BB7F-F589C819991E}" dt="2020-10-16T05:08:34.122" v="2081"/>
          <ac:inkMkLst>
            <pc:docMk/>
            <pc:sldMk cId="2245147611" sldId="416"/>
            <ac:inkMk id="10" creationId="{D674C214-FE95-4ABD-A507-C74BFC1A142D}"/>
          </ac:inkMkLst>
        </pc:inkChg>
        <pc:inkChg chg="add">
          <ac:chgData name="vivek kumar" userId="33ede84931fc2eaa" providerId="LiveId" clId="{CDA7CA73-E853-4E09-BB7F-F589C819991E}" dt="2020-10-16T05:07:30.555" v="2062" actId="9405"/>
          <ac:inkMkLst>
            <pc:docMk/>
            <pc:sldMk cId="2245147611" sldId="416"/>
            <ac:inkMk id="11" creationId="{C1F1DC0E-324A-4822-9040-58CEAE249811}"/>
          </ac:inkMkLst>
        </pc:inkChg>
        <pc:inkChg chg="add del">
          <ac:chgData name="vivek kumar" userId="33ede84931fc2eaa" providerId="LiveId" clId="{CDA7CA73-E853-4E09-BB7F-F589C819991E}" dt="2020-10-16T05:07:38.277" v="2067"/>
          <ac:inkMkLst>
            <pc:docMk/>
            <pc:sldMk cId="2245147611" sldId="416"/>
            <ac:inkMk id="12" creationId="{E6320052-E908-4B4B-9726-AAC8DF088715}"/>
          </ac:inkMkLst>
        </pc:inkChg>
        <pc:inkChg chg="add del">
          <ac:chgData name="vivek kumar" userId="33ede84931fc2eaa" providerId="LiveId" clId="{CDA7CA73-E853-4E09-BB7F-F589C819991E}" dt="2020-10-16T05:07:38.277" v="2067"/>
          <ac:inkMkLst>
            <pc:docMk/>
            <pc:sldMk cId="2245147611" sldId="416"/>
            <ac:inkMk id="13" creationId="{559FD2BA-B274-437F-A316-C3362BFA8496}"/>
          </ac:inkMkLst>
        </pc:inkChg>
        <pc:inkChg chg="add del">
          <ac:chgData name="vivek kumar" userId="33ede84931fc2eaa" providerId="LiveId" clId="{CDA7CA73-E853-4E09-BB7F-F589C819991E}" dt="2020-10-16T05:07:38.277" v="2067"/>
          <ac:inkMkLst>
            <pc:docMk/>
            <pc:sldMk cId="2245147611" sldId="416"/>
            <ac:inkMk id="14" creationId="{455F66AE-F10D-44EB-960B-D92591D9E14E}"/>
          </ac:inkMkLst>
        </pc:inkChg>
        <pc:inkChg chg="add del">
          <ac:chgData name="vivek kumar" userId="33ede84931fc2eaa" providerId="LiveId" clId="{CDA7CA73-E853-4E09-BB7F-F589C819991E}" dt="2020-10-16T05:07:38.277" v="2067"/>
          <ac:inkMkLst>
            <pc:docMk/>
            <pc:sldMk cId="2245147611" sldId="416"/>
            <ac:inkMk id="15" creationId="{605B1339-F2C7-4A18-82B1-E236160DE894}"/>
          </ac:inkMkLst>
        </pc:inkChg>
        <pc:inkChg chg="add del">
          <ac:chgData name="vivek kumar" userId="33ede84931fc2eaa" providerId="LiveId" clId="{CDA7CA73-E853-4E09-BB7F-F589C819991E}" dt="2020-10-16T05:07:41.373" v="2071"/>
          <ac:inkMkLst>
            <pc:docMk/>
            <pc:sldMk cId="2245147611" sldId="416"/>
            <ac:inkMk id="16" creationId="{33AD7E60-0155-4B9B-81DF-BDEBD3FFF8DD}"/>
          </ac:inkMkLst>
        </pc:inkChg>
        <pc:inkChg chg="add del">
          <ac:chgData name="vivek kumar" userId="33ede84931fc2eaa" providerId="LiveId" clId="{CDA7CA73-E853-4E09-BB7F-F589C819991E}" dt="2020-10-16T05:07:41.373" v="2071"/>
          <ac:inkMkLst>
            <pc:docMk/>
            <pc:sldMk cId="2245147611" sldId="416"/>
            <ac:inkMk id="17" creationId="{C9C6323C-EF84-4DA8-9924-9F9D03E425D0}"/>
          </ac:inkMkLst>
        </pc:inkChg>
        <pc:inkChg chg="add del">
          <ac:chgData name="vivek kumar" userId="33ede84931fc2eaa" providerId="LiveId" clId="{CDA7CA73-E853-4E09-BB7F-F589C819991E}" dt="2020-10-16T05:07:41.373" v="2071"/>
          <ac:inkMkLst>
            <pc:docMk/>
            <pc:sldMk cId="2245147611" sldId="416"/>
            <ac:inkMk id="18" creationId="{74500304-E017-4DC5-BA09-EE3AB50E4CBD}"/>
          </ac:inkMkLst>
        </pc:inkChg>
        <pc:inkChg chg="add del">
          <ac:chgData name="vivek kumar" userId="33ede84931fc2eaa" providerId="LiveId" clId="{CDA7CA73-E853-4E09-BB7F-F589C819991E}" dt="2020-10-16T05:07:41.373" v="2071"/>
          <ac:inkMkLst>
            <pc:docMk/>
            <pc:sldMk cId="2245147611" sldId="416"/>
            <ac:inkMk id="19" creationId="{714119F2-CFBA-4FF5-B85C-DDDB08955C7D}"/>
          </ac:inkMkLst>
        </pc:inkChg>
        <pc:inkChg chg="add del">
          <ac:chgData name="vivek kumar" userId="33ede84931fc2eaa" providerId="LiveId" clId="{CDA7CA73-E853-4E09-BB7F-F589C819991E}" dt="2020-10-16T05:07:41.373" v="2071"/>
          <ac:inkMkLst>
            <pc:docMk/>
            <pc:sldMk cId="2245147611" sldId="416"/>
            <ac:inkMk id="20" creationId="{DED61A4C-2B77-41B0-BAAD-E62B72CE0159}"/>
          </ac:inkMkLst>
        </pc:inkChg>
        <pc:inkChg chg="add del">
          <ac:chgData name="vivek kumar" userId="33ede84931fc2eaa" providerId="LiveId" clId="{CDA7CA73-E853-4E09-BB7F-F589C819991E}" dt="2020-10-16T05:07:42.327" v="2073"/>
          <ac:inkMkLst>
            <pc:docMk/>
            <pc:sldMk cId="2245147611" sldId="416"/>
            <ac:inkMk id="21" creationId="{14540671-002A-47B5-9244-7EDD664F7189}"/>
          </ac:inkMkLst>
        </pc:inkChg>
        <pc:inkChg chg="add del">
          <ac:chgData name="vivek kumar" userId="33ede84931fc2eaa" providerId="LiveId" clId="{CDA7CA73-E853-4E09-BB7F-F589C819991E}" dt="2020-10-16T05:07:42.327" v="2073"/>
          <ac:inkMkLst>
            <pc:docMk/>
            <pc:sldMk cId="2245147611" sldId="416"/>
            <ac:inkMk id="22" creationId="{E26F7E99-8D54-4803-80F4-70761CC45991}"/>
          </ac:inkMkLst>
        </pc:inkChg>
        <pc:inkChg chg="add del">
          <ac:chgData name="vivek kumar" userId="33ede84931fc2eaa" providerId="LiveId" clId="{CDA7CA73-E853-4E09-BB7F-F589C819991E}" dt="2020-10-16T05:08:28.029" v="2079"/>
          <ac:inkMkLst>
            <pc:docMk/>
            <pc:sldMk cId="2245147611" sldId="416"/>
            <ac:inkMk id="23" creationId="{00437219-A432-4C20-B403-10577317D73B}"/>
          </ac:inkMkLst>
        </pc:inkChg>
        <pc:inkChg chg="add del">
          <ac:chgData name="vivek kumar" userId="33ede84931fc2eaa" providerId="LiveId" clId="{CDA7CA73-E853-4E09-BB7F-F589C819991E}" dt="2020-10-16T05:08:28.029" v="2079"/>
          <ac:inkMkLst>
            <pc:docMk/>
            <pc:sldMk cId="2245147611" sldId="416"/>
            <ac:inkMk id="24" creationId="{FF3479C0-3B55-4528-B41E-254F06E0B999}"/>
          </ac:inkMkLst>
        </pc:inkChg>
        <pc:inkChg chg="add">
          <ac:chgData name="vivek kumar" userId="33ede84931fc2eaa" providerId="LiveId" clId="{CDA7CA73-E853-4E09-BB7F-F589C819991E}" dt="2020-10-16T05:08:08.425" v="2075" actId="9405"/>
          <ac:inkMkLst>
            <pc:docMk/>
            <pc:sldMk cId="2245147611" sldId="416"/>
            <ac:inkMk id="25" creationId="{0D6E6125-3BA0-4643-997E-10ECF47BE59C}"/>
          </ac:inkMkLst>
        </pc:inkChg>
        <pc:inkChg chg="add">
          <ac:chgData name="vivek kumar" userId="33ede84931fc2eaa" providerId="LiveId" clId="{CDA7CA73-E853-4E09-BB7F-F589C819991E}" dt="2020-10-16T05:08:15.426" v="2076" actId="9405"/>
          <ac:inkMkLst>
            <pc:docMk/>
            <pc:sldMk cId="2245147611" sldId="416"/>
            <ac:inkMk id="26" creationId="{9D497416-591B-4601-B48C-224935F0A2BF}"/>
          </ac:inkMkLst>
        </pc:inkChg>
        <pc:inkChg chg="add del">
          <ac:chgData name="vivek kumar" userId="33ede84931fc2eaa" providerId="LiveId" clId="{CDA7CA73-E853-4E09-BB7F-F589C819991E}" dt="2020-10-16T05:08:28.029" v="2079"/>
          <ac:inkMkLst>
            <pc:docMk/>
            <pc:sldMk cId="2245147611" sldId="416"/>
            <ac:inkMk id="27" creationId="{87EC4A2F-BF55-43C0-9012-56CA04D51209}"/>
          </ac:inkMkLst>
        </pc:inkChg>
        <pc:inkChg chg="add del">
          <ac:chgData name="vivek kumar" userId="33ede84931fc2eaa" providerId="LiveId" clId="{CDA7CA73-E853-4E09-BB7F-F589C819991E}" dt="2020-10-16T05:08:28.029" v="2079"/>
          <ac:inkMkLst>
            <pc:docMk/>
            <pc:sldMk cId="2245147611" sldId="416"/>
            <ac:inkMk id="28" creationId="{00FACC47-A768-455E-B62B-C957EECC93AA}"/>
          </ac:inkMkLst>
        </pc:inkChg>
        <pc:inkChg chg="add del">
          <ac:chgData name="vivek kumar" userId="33ede84931fc2eaa" providerId="LiveId" clId="{CDA7CA73-E853-4E09-BB7F-F589C819991E}" dt="2020-10-16T05:10:27.076" v="2138"/>
          <ac:inkMkLst>
            <pc:docMk/>
            <pc:sldMk cId="2245147611" sldId="416"/>
            <ac:inkMk id="29" creationId="{9BAD3737-8B29-4707-94AC-C105FDF43432}"/>
          </ac:inkMkLst>
        </pc:inkChg>
        <pc:inkChg chg="add del">
          <ac:chgData name="vivek kumar" userId="33ede84931fc2eaa" providerId="LiveId" clId="{CDA7CA73-E853-4E09-BB7F-F589C819991E}" dt="2020-10-16T05:08:34.122" v="2081"/>
          <ac:inkMkLst>
            <pc:docMk/>
            <pc:sldMk cId="2245147611" sldId="416"/>
            <ac:inkMk id="30" creationId="{0BB91DE5-F45B-44B2-ACFD-73FBDB8FEE3A}"/>
          </ac:inkMkLst>
        </pc:inkChg>
        <pc:inkChg chg="add">
          <ac:chgData name="vivek kumar" userId="33ede84931fc2eaa" providerId="LiveId" clId="{CDA7CA73-E853-4E09-BB7F-F589C819991E}" dt="2020-10-16T05:08:34.122" v="2081"/>
          <ac:inkMkLst>
            <pc:docMk/>
            <pc:sldMk cId="2245147611" sldId="416"/>
            <ac:inkMk id="31" creationId="{70F1A6C7-D97A-4281-A3BF-08CF4DF1BE8D}"/>
          </ac:inkMkLst>
        </pc:inkChg>
        <pc:inkChg chg="add">
          <ac:chgData name="vivek kumar" userId="33ede84931fc2eaa" providerId="LiveId" clId="{CDA7CA73-E853-4E09-BB7F-F589C819991E}" dt="2020-10-16T05:09:19.647" v="2082" actId="9405"/>
          <ac:inkMkLst>
            <pc:docMk/>
            <pc:sldMk cId="2245147611" sldId="416"/>
            <ac:inkMk id="32" creationId="{11FF4B3F-33C1-48E6-AF5A-BE9546C3FCF3}"/>
          </ac:inkMkLst>
        </pc:inkChg>
        <pc:inkChg chg="add">
          <ac:chgData name="vivek kumar" userId="33ede84931fc2eaa" providerId="LiveId" clId="{CDA7CA73-E853-4E09-BB7F-F589C819991E}" dt="2020-10-16T05:09:22.804" v="2083" actId="9405"/>
          <ac:inkMkLst>
            <pc:docMk/>
            <pc:sldMk cId="2245147611" sldId="416"/>
            <ac:inkMk id="33" creationId="{5AC3CDF4-10E7-4817-A8B0-8F030BBF3144}"/>
          </ac:inkMkLst>
        </pc:inkChg>
        <pc:inkChg chg="add del">
          <ac:chgData name="vivek kumar" userId="33ede84931fc2eaa" providerId="LiveId" clId="{CDA7CA73-E853-4E09-BB7F-F589C819991E}" dt="2020-10-16T05:09:27.580" v="2088"/>
          <ac:inkMkLst>
            <pc:docMk/>
            <pc:sldMk cId="2245147611" sldId="416"/>
            <ac:inkMk id="34" creationId="{F10C4701-388F-4FC6-9A4E-BA02F0135848}"/>
          </ac:inkMkLst>
        </pc:inkChg>
        <pc:inkChg chg="add del">
          <ac:chgData name="vivek kumar" userId="33ede84931fc2eaa" providerId="LiveId" clId="{CDA7CA73-E853-4E09-BB7F-F589C819991E}" dt="2020-10-16T05:09:27.580" v="2088"/>
          <ac:inkMkLst>
            <pc:docMk/>
            <pc:sldMk cId="2245147611" sldId="416"/>
            <ac:inkMk id="35" creationId="{C5F0BEFA-3EFB-44D3-8479-2A5A43F43C73}"/>
          </ac:inkMkLst>
        </pc:inkChg>
        <pc:inkChg chg="add del">
          <ac:chgData name="vivek kumar" userId="33ede84931fc2eaa" providerId="LiveId" clId="{CDA7CA73-E853-4E09-BB7F-F589C819991E}" dt="2020-10-16T05:09:27.580" v="2088"/>
          <ac:inkMkLst>
            <pc:docMk/>
            <pc:sldMk cId="2245147611" sldId="416"/>
            <ac:inkMk id="36" creationId="{5C75C684-0510-436A-8CD0-9A4F6A08A6D2}"/>
          </ac:inkMkLst>
        </pc:inkChg>
        <pc:inkChg chg="add del">
          <ac:chgData name="vivek kumar" userId="33ede84931fc2eaa" providerId="LiveId" clId="{CDA7CA73-E853-4E09-BB7F-F589C819991E}" dt="2020-10-16T05:09:27.580" v="2088"/>
          <ac:inkMkLst>
            <pc:docMk/>
            <pc:sldMk cId="2245147611" sldId="416"/>
            <ac:inkMk id="37" creationId="{D48998A1-4265-4E82-BD0B-6ADBC0F71E3E}"/>
          </ac:inkMkLst>
        </pc:inkChg>
        <pc:inkChg chg="add del">
          <ac:chgData name="vivek kumar" userId="33ede84931fc2eaa" providerId="LiveId" clId="{CDA7CA73-E853-4E09-BB7F-F589C819991E}" dt="2020-10-16T05:09:32.923" v="2097"/>
          <ac:inkMkLst>
            <pc:docMk/>
            <pc:sldMk cId="2245147611" sldId="416"/>
            <ac:inkMk id="38" creationId="{713A3766-D585-4ECE-88D8-BB7FC25186B9}"/>
          </ac:inkMkLst>
        </pc:inkChg>
        <pc:inkChg chg="add del">
          <ac:chgData name="vivek kumar" userId="33ede84931fc2eaa" providerId="LiveId" clId="{CDA7CA73-E853-4E09-BB7F-F589C819991E}" dt="2020-10-16T05:09:28.820" v="2091"/>
          <ac:inkMkLst>
            <pc:docMk/>
            <pc:sldMk cId="2245147611" sldId="416"/>
            <ac:inkMk id="39" creationId="{472C3947-9986-493D-B489-ED5F2843F9E6}"/>
          </ac:inkMkLst>
        </pc:inkChg>
        <pc:inkChg chg="add del">
          <ac:chgData name="vivek kumar" userId="33ede84931fc2eaa" providerId="LiveId" clId="{CDA7CA73-E853-4E09-BB7F-F589C819991E}" dt="2020-10-16T05:09:28.820" v="2091"/>
          <ac:inkMkLst>
            <pc:docMk/>
            <pc:sldMk cId="2245147611" sldId="416"/>
            <ac:inkMk id="40" creationId="{E178875C-F429-4312-A9E5-F02C11FB2A49}"/>
          </ac:inkMkLst>
        </pc:inkChg>
        <pc:inkChg chg="add del">
          <ac:chgData name="vivek kumar" userId="33ede84931fc2eaa" providerId="LiveId" clId="{CDA7CA73-E853-4E09-BB7F-F589C819991E}" dt="2020-10-16T05:09:31.171" v="2095"/>
          <ac:inkMkLst>
            <pc:docMk/>
            <pc:sldMk cId="2245147611" sldId="416"/>
            <ac:inkMk id="41" creationId="{C0D40A1A-FD3B-47CB-9346-98FA2B9A956D}"/>
          </ac:inkMkLst>
        </pc:inkChg>
        <pc:inkChg chg="add del">
          <ac:chgData name="vivek kumar" userId="33ede84931fc2eaa" providerId="LiveId" clId="{CDA7CA73-E853-4E09-BB7F-F589C819991E}" dt="2020-10-16T05:09:31.171" v="2095"/>
          <ac:inkMkLst>
            <pc:docMk/>
            <pc:sldMk cId="2245147611" sldId="416"/>
            <ac:inkMk id="42" creationId="{ABA5F491-D541-4990-81EA-92FFC988E324}"/>
          </ac:inkMkLst>
        </pc:inkChg>
        <pc:inkChg chg="add del">
          <ac:chgData name="vivek kumar" userId="33ede84931fc2eaa" providerId="LiveId" clId="{CDA7CA73-E853-4E09-BB7F-F589C819991E}" dt="2020-10-16T05:09:31.171" v="2095"/>
          <ac:inkMkLst>
            <pc:docMk/>
            <pc:sldMk cId="2245147611" sldId="416"/>
            <ac:inkMk id="43" creationId="{181DE8FA-B092-4678-8267-9E5936DAEA55}"/>
          </ac:inkMkLst>
        </pc:inkChg>
        <pc:inkChg chg="add del">
          <ac:chgData name="vivek kumar" userId="33ede84931fc2eaa" providerId="LiveId" clId="{CDA7CA73-E853-4E09-BB7F-F589C819991E}" dt="2020-10-16T05:09:31.171" v="2095"/>
          <ac:inkMkLst>
            <pc:docMk/>
            <pc:sldMk cId="2245147611" sldId="416"/>
            <ac:inkMk id="44" creationId="{5C6C2637-5511-4B43-83C8-6B5AEBE15FEC}"/>
          </ac:inkMkLst>
        </pc:inkChg>
        <pc:inkChg chg="add del">
          <ac:chgData name="vivek kumar" userId="33ede84931fc2eaa" providerId="LiveId" clId="{CDA7CA73-E853-4E09-BB7F-F589C819991E}" dt="2020-10-16T05:09:32.923" v="2097"/>
          <ac:inkMkLst>
            <pc:docMk/>
            <pc:sldMk cId="2245147611" sldId="416"/>
            <ac:inkMk id="45" creationId="{74054BA3-DE34-42B9-81A4-CF2CF770A723}"/>
          </ac:inkMkLst>
        </pc:inkChg>
        <pc:inkChg chg="add del">
          <ac:chgData name="vivek kumar" userId="33ede84931fc2eaa" providerId="LiveId" clId="{CDA7CA73-E853-4E09-BB7F-F589C819991E}" dt="2020-10-16T05:09:32.923" v="2097"/>
          <ac:inkMkLst>
            <pc:docMk/>
            <pc:sldMk cId="2245147611" sldId="416"/>
            <ac:inkMk id="46" creationId="{54290A62-3173-43F2-894D-F412BDEF5935}"/>
          </ac:inkMkLst>
        </pc:inkChg>
        <pc:inkChg chg="add">
          <ac:chgData name="vivek kumar" userId="33ede84931fc2eaa" providerId="LiveId" clId="{CDA7CA73-E853-4E09-BB7F-F589C819991E}" dt="2020-10-16T05:09:32.923" v="2097"/>
          <ac:inkMkLst>
            <pc:docMk/>
            <pc:sldMk cId="2245147611" sldId="416"/>
            <ac:inkMk id="47" creationId="{E1A143BF-7724-4332-B8D3-EF06CB539D77}"/>
          </ac:inkMkLst>
        </pc:inkChg>
        <pc:inkChg chg="add del">
          <ac:chgData name="vivek kumar" userId="33ede84931fc2eaa" providerId="LiveId" clId="{CDA7CA73-E853-4E09-BB7F-F589C819991E}" dt="2020-10-16T05:09:39.577" v="2101"/>
          <ac:inkMkLst>
            <pc:docMk/>
            <pc:sldMk cId="2245147611" sldId="416"/>
            <ac:inkMk id="48" creationId="{A8C1A1C6-A93A-4988-AE65-33A899E6C227}"/>
          </ac:inkMkLst>
        </pc:inkChg>
        <pc:inkChg chg="add del">
          <ac:chgData name="vivek kumar" userId="33ede84931fc2eaa" providerId="LiveId" clId="{CDA7CA73-E853-4E09-BB7F-F589C819991E}" dt="2020-10-16T05:09:39.577" v="2101"/>
          <ac:inkMkLst>
            <pc:docMk/>
            <pc:sldMk cId="2245147611" sldId="416"/>
            <ac:inkMk id="49" creationId="{461AE2E1-1475-445E-A657-B132661DC233}"/>
          </ac:inkMkLst>
        </pc:inkChg>
        <pc:inkChg chg="add del">
          <ac:chgData name="vivek kumar" userId="33ede84931fc2eaa" providerId="LiveId" clId="{CDA7CA73-E853-4E09-BB7F-F589C819991E}" dt="2020-10-16T05:09:39.577" v="2101"/>
          <ac:inkMkLst>
            <pc:docMk/>
            <pc:sldMk cId="2245147611" sldId="416"/>
            <ac:inkMk id="50" creationId="{C33ED583-9F1B-48C7-B0FB-B869C38D69E9}"/>
          </ac:inkMkLst>
        </pc:inkChg>
        <pc:inkChg chg="add">
          <ac:chgData name="vivek kumar" userId="33ede84931fc2eaa" providerId="LiveId" clId="{CDA7CA73-E853-4E09-BB7F-F589C819991E}" dt="2020-10-16T05:09:39.577" v="2101"/>
          <ac:inkMkLst>
            <pc:docMk/>
            <pc:sldMk cId="2245147611" sldId="416"/>
            <ac:inkMk id="51" creationId="{8473A1C1-2CBE-4FD7-88B5-0AC9B55C4679}"/>
          </ac:inkMkLst>
        </pc:inkChg>
        <pc:inkChg chg="add del">
          <ac:chgData name="vivek kumar" userId="33ede84931fc2eaa" providerId="LiveId" clId="{CDA7CA73-E853-4E09-BB7F-F589C819991E}" dt="2020-10-16T05:09:41.799" v="2104"/>
          <ac:inkMkLst>
            <pc:docMk/>
            <pc:sldMk cId="2245147611" sldId="416"/>
            <ac:inkMk id="52" creationId="{A71E1900-F731-4E58-8956-D788E33ED857}"/>
          </ac:inkMkLst>
        </pc:inkChg>
        <pc:inkChg chg="add del">
          <ac:chgData name="vivek kumar" userId="33ede84931fc2eaa" providerId="LiveId" clId="{CDA7CA73-E853-4E09-BB7F-F589C819991E}" dt="2020-10-16T05:09:41.799" v="2104"/>
          <ac:inkMkLst>
            <pc:docMk/>
            <pc:sldMk cId="2245147611" sldId="416"/>
            <ac:inkMk id="53" creationId="{595B92A5-0559-4661-A90E-2122465C1BB4}"/>
          </ac:inkMkLst>
        </pc:inkChg>
        <pc:inkChg chg="add">
          <ac:chgData name="vivek kumar" userId="33ede84931fc2eaa" providerId="LiveId" clId="{CDA7CA73-E853-4E09-BB7F-F589C819991E}" dt="2020-10-16T05:09:41.799" v="2104"/>
          <ac:inkMkLst>
            <pc:docMk/>
            <pc:sldMk cId="2245147611" sldId="416"/>
            <ac:inkMk id="54" creationId="{AAA13ACF-B253-4B6B-B585-3170DBD0021D}"/>
          </ac:inkMkLst>
        </pc:inkChg>
        <pc:inkChg chg="add del">
          <ac:chgData name="vivek kumar" userId="33ede84931fc2eaa" providerId="LiveId" clId="{CDA7CA73-E853-4E09-BB7F-F589C819991E}" dt="2020-10-16T05:09:47.979" v="2111"/>
          <ac:inkMkLst>
            <pc:docMk/>
            <pc:sldMk cId="2245147611" sldId="416"/>
            <ac:inkMk id="55" creationId="{B2BF34A2-442B-45BA-B2A7-F22AF4223BF6}"/>
          </ac:inkMkLst>
        </pc:inkChg>
        <pc:inkChg chg="add del">
          <ac:chgData name="vivek kumar" userId="33ede84931fc2eaa" providerId="LiveId" clId="{CDA7CA73-E853-4E09-BB7F-F589C819991E}" dt="2020-10-16T05:09:47.979" v="2111"/>
          <ac:inkMkLst>
            <pc:docMk/>
            <pc:sldMk cId="2245147611" sldId="416"/>
            <ac:inkMk id="56" creationId="{35F73979-BEFE-43D8-9732-2A2DD0C92F96}"/>
          </ac:inkMkLst>
        </pc:inkChg>
        <pc:inkChg chg="add del">
          <ac:chgData name="vivek kumar" userId="33ede84931fc2eaa" providerId="LiveId" clId="{CDA7CA73-E853-4E09-BB7F-F589C819991E}" dt="2020-10-16T05:09:47.979" v="2111"/>
          <ac:inkMkLst>
            <pc:docMk/>
            <pc:sldMk cId="2245147611" sldId="416"/>
            <ac:inkMk id="57" creationId="{91B78A41-3AD1-4762-9028-B687B39D1F98}"/>
          </ac:inkMkLst>
        </pc:inkChg>
        <pc:inkChg chg="add del">
          <ac:chgData name="vivek kumar" userId="33ede84931fc2eaa" providerId="LiveId" clId="{CDA7CA73-E853-4E09-BB7F-F589C819991E}" dt="2020-10-16T05:09:47.979" v="2111"/>
          <ac:inkMkLst>
            <pc:docMk/>
            <pc:sldMk cId="2245147611" sldId="416"/>
            <ac:inkMk id="58" creationId="{674A175B-4937-42B3-8B26-E5A8C8A36BA1}"/>
          </ac:inkMkLst>
        </pc:inkChg>
        <pc:inkChg chg="add del">
          <ac:chgData name="vivek kumar" userId="33ede84931fc2eaa" providerId="LiveId" clId="{CDA7CA73-E853-4E09-BB7F-F589C819991E}" dt="2020-10-16T05:09:47.979" v="2111"/>
          <ac:inkMkLst>
            <pc:docMk/>
            <pc:sldMk cId="2245147611" sldId="416"/>
            <ac:inkMk id="59" creationId="{01996BAA-1B4E-4A9D-9B29-CA9E7E9F14BF}"/>
          </ac:inkMkLst>
        </pc:inkChg>
        <pc:inkChg chg="add del">
          <ac:chgData name="vivek kumar" userId="33ede84931fc2eaa" providerId="LiveId" clId="{CDA7CA73-E853-4E09-BB7F-F589C819991E}" dt="2020-10-16T05:09:47.979" v="2111"/>
          <ac:inkMkLst>
            <pc:docMk/>
            <pc:sldMk cId="2245147611" sldId="416"/>
            <ac:inkMk id="60" creationId="{6A057E70-2B4A-4D74-B8F1-544536688868}"/>
          </ac:inkMkLst>
        </pc:inkChg>
        <pc:inkChg chg="add del">
          <ac:chgData name="vivek kumar" userId="33ede84931fc2eaa" providerId="LiveId" clId="{CDA7CA73-E853-4E09-BB7F-F589C819991E}" dt="2020-10-16T05:09:47.979" v="2111"/>
          <ac:inkMkLst>
            <pc:docMk/>
            <pc:sldMk cId="2245147611" sldId="416"/>
            <ac:inkMk id="61" creationId="{3499B8CC-79D9-465B-A4B5-51863D3C85B3}"/>
          </ac:inkMkLst>
        </pc:inkChg>
        <pc:inkChg chg="add del">
          <ac:chgData name="vivek kumar" userId="33ede84931fc2eaa" providerId="LiveId" clId="{CDA7CA73-E853-4E09-BB7F-F589C819991E}" dt="2020-10-16T05:09:49.454" v="2114"/>
          <ac:inkMkLst>
            <pc:docMk/>
            <pc:sldMk cId="2245147611" sldId="416"/>
            <ac:inkMk id="62" creationId="{9F88B56B-D7E9-4A55-B3FE-E251BABC5338}"/>
          </ac:inkMkLst>
        </pc:inkChg>
        <pc:inkChg chg="add del">
          <ac:chgData name="vivek kumar" userId="33ede84931fc2eaa" providerId="LiveId" clId="{CDA7CA73-E853-4E09-BB7F-F589C819991E}" dt="2020-10-16T05:09:49.454" v="2114"/>
          <ac:inkMkLst>
            <pc:docMk/>
            <pc:sldMk cId="2245147611" sldId="416"/>
            <ac:inkMk id="63" creationId="{D68CB864-2AE1-4C33-9B15-4EA1D9C31D23}"/>
          </ac:inkMkLst>
        </pc:inkChg>
        <pc:inkChg chg="add del">
          <ac:chgData name="vivek kumar" userId="33ede84931fc2eaa" providerId="LiveId" clId="{CDA7CA73-E853-4E09-BB7F-F589C819991E}" dt="2020-10-16T05:09:49.454" v="2114"/>
          <ac:inkMkLst>
            <pc:docMk/>
            <pc:sldMk cId="2245147611" sldId="416"/>
            <ac:inkMk id="64" creationId="{CC32EB86-33BF-4EED-ACD3-A8E7DDF55B01}"/>
          </ac:inkMkLst>
        </pc:inkChg>
        <pc:inkChg chg="add">
          <ac:chgData name="vivek kumar" userId="33ede84931fc2eaa" providerId="LiveId" clId="{CDA7CA73-E853-4E09-BB7F-F589C819991E}" dt="2020-10-16T05:09:49.454" v="2114"/>
          <ac:inkMkLst>
            <pc:docMk/>
            <pc:sldMk cId="2245147611" sldId="416"/>
            <ac:inkMk id="65" creationId="{96AF903A-F5BF-4AF0-8DD2-E83D26B0802C}"/>
          </ac:inkMkLst>
        </pc:inkChg>
        <pc:inkChg chg="add del">
          <ac:chgData name="vivek kumar" userId="33ede84931fc2eaa" providerId="LiveId" clId="{CDA7CA73-E853-4E09-BB7F-F589C819991E}" dt="2020-10-16T05:09:58.794" v="2117"/>
          <ac:inkMkLst>
            <pc:docMk/>
            <pc:sldMk cId="2245147611" sldId="416"/>
            <ac:inkMk id="66" creationId="{5395214B-4B1C-47C6-BAAE-DDCC4686D3A3}"/>
          </ac:inkMkLst>
        </pc:inkChg>
        <pc:inkChg chg="add del">
          <ac:chgData name="vivek kumar" userId="33ede84931fc2eaa" providerId="LiveId" clId="{CDA7CA73-E853-4E09-BB7F-F589C819991E}" dt="2020-10-16T05:09:58.794" v="2117"/>
          <ac:inkMkLst>
            <pc:docMk/>
            <pc:sldMk cId="2245147611" sldId="416"/>
            <ac:inkMk id="67" creationId="{34EC9081-4855-47CE-873C-77E45C7068B5}"/>
          </ac:inkMkLst>
        </pc:inkChg>
        <pc:inkChg chg="add del">
          <ac:chgData name="vivek kumar" userId="33ede84931fc2eaa" providerId="LiveId" clId="{CDA7CA73-E853-4E09-BB7F-F589C819991E}" dt="2020-10-16T05:10:01.256" v="2121"/>
          <ac:inkMkLst>
            <pc:docMk/>
            <pc:sldMk cId="2245147611" sldId="416"/>
            <ac:inkMk id="68" creationId="{7BDC59BA-D9DF-47B2-ADA3-6DAB92FF97C3}"/>
          </ac:inkMkLst>
        </pc:inkChg>
        <pc:inkChg chg="add del">
          <ac:chgData name="vivek kumar" userId="33ede84931fc2eaa" providerId="LiveId" clId="{CDA7CA73-E853-4E09-BB7F-F589C819991E}" dt="2020-10-16T05:10:01.256" v="2121"/>
          <ac:inkMkLst>
            <pc:docMk/>
            <pc:sldMk cId="2245147611" sldId="416"/>
            <ac:inkMk id="69" creationId="{DC746D71-4262-47F6-A40D-CB536237707F}"/>
          </ac:inkMkLst>
        </pc:inkChg>
        <pc:inkChg chg="add del">
          <ac:chgData name="vivek kumar" userId="33ede84931fc2eaa" providerId="LiveId" clId="{CDA7CA73-E853-4E09-BB7F-F589C819991E}" dt="2020-10-16T05:10:01.256" v="2121"/>
          <ac:inkMkLst>
            <pc:docMk/>
            <pc:sldMk cId="2245147611" sldId="416"/>
            <ac:inkMk id="70" creationId="{C67DCEE6-44E0-4291-A7D4-47A4F6CAB254}"/>
          </ac:inkMkLst>
        </pc:inkChg>
        <pc:inkChg chg="add del">
          <ac:chgData name="vivek kumar" userId="33ede84931fc2eaa" providerId="LiveId" clId="{CDA7CA73-E853-4E09-BB7F-F589C819991E}" dt="2020-10-16T05:10:01.256" v="2121"/>
          <ac:inkMkLst>
            <pc:docMk/>
            <pc:sldMk cId="2245147611" sldId="416"/>
            <ac:inkMk id="71" creationId="{FC544021-2BDC-4CA7-9267-7928B64EFA4B}"/>
          </ac:inkMkLst>
        </pc:inkChg>
        <pc:inkChg chg="add">
          <ac:chgData name="vivek kumar" userId="33ede84931fc2eaa" providerId="LiveId" clId="{CDA7CA73-E853-4E09-BB7F-F589C819991E}" dt="2020-10-16T05:10:01.256" v="2121"/>
          <ac:inkMkLst>
            <pc:docMk/>
            <pc:sldMk cId="2245147611" sldId="416"/>
            <ac:inkMk id="72" creationId="{123BF9AD-1B08-4EF0-997C-172F0982EBA4}"/>
          </ac:inkMkLst>
        </pc:inkChg>
        <pc:inkChg chg="add del">
          <ac:chgData name="vivek kumar" userId="33ede84931fc2eaa" providerId="LiveId" clId="{CDA7CA73-E853-4E09-BB7F-F589C819991E}" dt="2020-10-16T05:10:12.008" v="2124"/>
          <ac:inkMkLst>
            <pc:docMk/>
            <pc:sldMk cId="2245147611" sldId="416"/>
            <ac:inkMk id="73" creationId="{0930668D-449E-4939-852F-739868E1ACAF}"/>
          </ac:inkMkLst>
        </pc:inkChg>
        <pc:inkChg chg="add del">
          <ac:chgData name="vivek kumar" userId="33ede84931fc2eaa" providerId="LiveId" clId="{CDA7CA73-E853-4E09-BB7F-F589C819991E}" dt="2020-10-16T05:10:12.008" v="2124"/>
          <ac:inkMkLst>
            <pc:docMk/>
            <pc:sldMk cId="2245147611" sldId="416"/>
            <ac:inkMk id="74" creationId="{85804561-E42F-4851-B7E8-72FA9BF70EE2}"/>
          </ac:inkMkLst>
        </pc:inkChg>
        <pc:inkChg chg="add del">
          <ac:chgData name="vivek kumar" userId="33ede84931fc2eaa" providerId="LiveId" clId="{CDA7CA73-E853-4E09-BB7F-F589C819991E}" dt="2020-10-16T05:10:13.957" v="2128"/>
          <ac:inkMkLst>
            <pc:docMk/>
            <pc:sldMk cId="2245147611" sldId="416"/>
            <ac:inkMk id="75" creationId="{1FCE2514-0715-4CE5-9397-5B2C033804BD}"/>
          </ac:inkMkLst>
        </pc:inkChg>
        <pc:inkChg chg="add del">
          <ac:chgData name="vivek kumar" userId="33ede84931fc2eaa" providerId="LiveId" clId="{CDA7CA73-E853-4E09-BB7F-F589C819991E}" dt="2020-10-16T05:10:13.957" v="2128"/>
          <ac:inkMkLst>
            <pc:docMk/>
            <pc:sldMk cId="2245147611" sldId="416"/>
            <ac:inkMk id="76" creationId="{60EE10FC-F045-4B48-93FA-B8B1BA4812F4}"/>
          </ac:inkMkLst>
        </pc:inkChg>
        <pc:inkChg chg="add del">
          <ac:chgData name="vivek kumar" userId="33ede84931fc2eaa" providerId="LiveId" clId="{CDA7CA73-E853-4E09-BB7F-F589C819991E}" dt="2020-10-16T05:10:13.957" v="2128"/>
          <ac:inkMkLst>
            <pc:docMk/>
            <pc:sldMk cId="2245147611" sldId="416"/>
            <ac:inkMk id="77" creationId="{26549527-696D-40ED-B778-3F0B059AAD96}"/>
          </ac:inkMkLst>
        </pc:inkChg>
        <pc:inkChg chg="add del">
          <ac:chgData name="vivek kumar" userId="33ede84931fc2eaa" providerId="LiveId" clId="{CDA7CA73-E853-4E09-BB7F-F589C819991E}" dt="2020-10-16T05:10:13.957" v="2128"/>
          <ac:inkMkLst>
            <pc:docMk/>
            <pc:sldMk cId="2245147611" sldId="416"/>
            <ac:inkMk id="78" creationId="{9C9A2D73-FAF9-4657-B3E7-6B6CDDD83562}"/>
          </ac:inkMkLst>
        </pc:inkChg>
        <pc:inkChg chg="add">
          <ac:chgData name="vivek kumar" userId="33ede84931fc2eaa" providerId="LiveId" clId="{CDA7CA73-E853-4E09-BB7F-F589C819991E}" dt="2020-10-16T05:10:13.957" v="2128"/>
          <ac:inkMkLst>
            <pc:docMk/>
            <pc:sldMk cId="2245147611" sldId="416"/>
            <ac:inkMk id="79" creationId="{52C71A4B-226F-4532-B669-5A29E6EC0055}"/>
          </ac:inkMkLst>
        </pc:inkChg>
        <pc:inkChg chg="add del">
          <ac:chgData name="vivek kumar" userId="33ede84931fc2eaa" providerId="LiveId" clId="{CDA7CA73-E853-4E09-BB7F-F589C819991E}" dt="2020-10-16T05:10:17.253" v="2133"/>
          <ac:inkMkLst>
            <pc:docMk/>
            <pc:sldMk cId="2245147611" sldId="416"/>
            <ac:inkMk id="80" creationId="{97F90571-C879-4826-848A-11178DEB7319}"/>
          </ac:inkMkLst>
        </pc:inkChg>
        <pc:inkChg chg="add del">
          <ac:chgData name="vivek kumar" userId="33ede84931fc2eaa" providerId="LiveId" clId="{CDA7CA73-E853-4E09-BB7F-F589C819991E}" dt="2020-10-16T05:10:17.253" v="2133"/>
          <ac:inkMkLst>
            <pc:docMk/>
            <pc:sldMk cId="2245147611" sldId="416"/>
            <ac:inkMk id="81" creationId="{C4F36FFD-9530-482B-AD53-5538D70629FF}"/>
          </ac:inkMkLst>
        </pc:inkChg>
        <pc:inkChg chg="add del">
          <ac:chgData name="vivek kumar" userId="33ede84931fc2eaa" providerId="LiveId" clId="{CDA7CA73-E853-4E09-BB7F-F589C819991E}" dt="2020-10-16T05:10:17.253" v="2133"/>
          <ac:inkMkLst>
            <pc:docMk/>
            <pc:sldMk cId="2245147611" sldId="416"/>
            <ac:inkMk id="82" creationId="{CD88F54F-C836-4CA3-9B96-B3B61C2F4F4D}"/>
          </ac:inkMkLst>
        </pc:inkChg>
        <pc:inkChg chg="add del">
          <ac:chgData name="vivek kumar" userId="33ede84931fc2eaa" providerId="LiveId" clId="{CDA7CA73-E853-4E09-BB7F-F589C819991E}" dt="2020-10-16T05:10:17.253" v="2133"/>
          <ac:inkMkLst>
            <pc:docMk/>
            <pc:sldMk cId="2245147611" sldId="416"/>
            <ac:inkMk id="83" creationId="{65C751CE-75E4-4483-881C-0BB9CFBEC571}"/>
          </ac:inkMkLst>
        </pc:inkChg>
        <pc:inkChg chg="add">
          <ac:chgData name="vivek kumar" userId="33ede84931fc2eaa" providerId="LiveId" clId="{CDA7CA73-E853-4E09-BB7F-F589C819991E}" dt="2020-10-16T05:10:17.253" v="2133"/>
          <ac:inkMkLst>
            <pc:docMk/>
            <pc:sldMk cId="2245147611" sldId="416"/>
            <ac:inkMk id="84" creationId="{ED298C11-FFF5-46FA-9382-9E412BA41D73}"/>
          </ac:inkMkLst>
        </pc:inkChg>
        <pc:inkChg chg="add del">
          <ac:chgData name="vivek kumar" userId="33ede84931fc2eaa" providerId="LiveId" clId="{CDA7CA73-E853-4E09-BB7F-F589C819991E}" dt="2020-10-16T05:10:25.779" v="2136"/>
          <ac:inkMkLst>
            <pc:docMk/>
            <pc:sldMk cId="2245147611" sldId="416"/>
            <ac:inkMk id="85" creationId="{81CA68F5-6ECB-41C6-BA66-F236153241B7}"/>
          </ac:inkMkLst>
        </pc:inkChg>
        <pc:inkChg chg="add del">
          <ac:chgData name="vivek kumar" userId="33ede84931fc2eaa" providerId="LiveId" clId="{CDA7CA73-E853-4E09-BB7F-F589C819991E}" dt="2020-10-16T05:10:25.779" v="2136"/>
          <ac:inkMkLst>
            <pc:docMk/>
            <pc:sldMk cId="2245147611" sldId="416"/>
            <ac:inkMk id="86" creationId="{7CA1DB33-9DE7-4E56-9B7B-EBB3D47BE1B1}"/>
          </ac:inkMkLst>
        </pc:inkChg>
        <pc:inkChg chg="add del">
          <ac:chgData name="vivek kumar" userId="33ede84931fc2eaa" providerId="LiveId" clId="{CDA7CA73-E853-4E09-BB7F-F589C819991E}" dt="2020-10-16T05:10:27.076" v="2138"/>
          <ac:inkMkLst>
            <pc:docMk/>
            <pc:sldMk cId="2245147611" sldId="416"/>
            <ac:inkMk id="87" creationId="{88EDE5CE-AEEF-4E76-8043-5ACD7F5152CB}"/>
          </ac:inkMkLst>
        </pc:inkChg>
        <pc:inkChg chg="add del">
          <ac:chgData name="vivek kumar" userId="33ede84931fc2eaa" providerId="LiveId" clId="{CDA7CA73-E853-4E09-BB7F-F589C819991E}" dt="2020-10-16T05:10:27.076" v="2138"/>
          <ac:inkMkLst>
            <pc:docMk/>
            <pc:sldMk cId="2245147611" sldId="416"/>
            <ac:inkMk id="88" creationId="{DCD05D83-017C-4795-94B9-EE5D1F612F02}"/>
          </ac:inkMkLst>
        </pc:inkChg>
        <pc:inkChg chg="add del">
          <ac:chgData name="vivek kumar" userId="33ede84931fc2eaa" providerId="LiveId" clId="{CDA7CA73-E853-4E09-BB7F-F589C819991E}" dt="2020-10-16T05:10:28.055" v="2140"/>
          <ac:inkMkLst>
            <pc:docMk/>
            <pc:sldMk cId="2245147611" sldId="416"/>
            <ac:inkMk id="89" creationId="{50729BDF-3A24-4F0E-8A99-0E265FDF9BC6}"/>
          </ac:inkMkLst>
        </pc:inkChg>
        <pc:inkChg chg="add del">
          <ac:chgData name="vivek kumar" userId="33ede84931fc2eaa" providerId="LiveId" clId="{CDA7CA73-E853-4E09-BB7F-F589C819991E}" dt="2020-10-16T05:10:28.055" v="2140"/>
          <ac:inkMkLst>
            <pc:docMk/>
            <pc:sldMk cId="2245147611" sldId="416"/>
            <ac:inkMk id="90" creationId="{943A6CFB-92E8-4BFC-9CF0-28E068D509F6}"/>
          </ac:inkMkLst>
        </pc:inkChg>
        <pc:inkChg chg="add del">
          <ac:chgData name="vivek kumar" userId="33ede84931fc2eaa" providerId="LiveId" clId="{CDA7CA73-E853-4E09-BB7F-F589C819991E}" dt="2020-10-16T05:13:17.951" v="2231"/>
          <ac:inkMkLst>
            <pc:docMk/>
            <pc:sldMk cId="2245147611" sldId="416"/>
            <ac:inkMk id="91" creationId="{61332E89-4E26-4577-9837-7F08FBA00D81}"/>
          </ac:inkMkLst>
        </pc:inkChg>
        <pc:inkChg chg="add del">
          <ac:chgData name="vivek kumar" userId="33ede84931fc2eaa" providerId="LiveId" clId="{CDA7CA73-E853-4E09-BB7F-F589C819991E}" dt="2020-10-16T05:10:32.598" v="2144"/>
          <ac:inkMkLst>
            <pc:docMk/>
            <pc:sldMk cId="2245147611" sldId="416"/>
            <ac:inkMk id="92" creationId="{C8F8332C-FE6F-47B8-8434-ADA24F5AB10E}"/>
          </ac:inkMkLst>
        </pc:inkChg>
        <pc:inkChg chg="add del">
          <ac:chgData name="vivek kumar" userId="33ede84931fc2eaa" providerId="LiveId" clId="{CDA7CA73-E853-4E09-BB7F-F589C819991E}" dt="2020-10-16T05:10:32.598" v="2144"/>
          <ac:inkMkLst>
            <pc:docMk/>
            <pc:sldMk cId="2245147611" sldId="416"/>
            <ac:inkMk id="93" creationId="{58113F0B-DDF6-4654-8052-2FAEE27C99F3}"/>
          </ac:inkMkLst>
        </pc:inkChg>
        <pc:inkChg chg="add del">
          <ac:chgData name="vivek kumar" userId="33ede84931fc2eaa" providerId="LiveId" clId="{CDA7CA73-E853-4E09-BB7F-F589C819991E}" dt="2020-10-16T05:10:32.598" v="2144"/>
          <ac:inkMkLst>
            <pc:docMk/>
            <pc:sldMk cId="2245147611" sldId="416"/>
            <ac:inkMk id="94" creationId="{12E2E578-264B-470B-8A5C-798AEDA2C5F2}"/>
          </ac:inkMkLst>
        </pc:inkChg>
        <pc:inkChg chg="add">
          <ac:chgData name="vivek kumar" userId="33ede84931fc2eaa" providerId="LiveId" clId="{CDA7CA73-E853-4E09-BB7F-F589C819991E}" dt="2020-10-16T05:10:32.598" v="2144"/>
          <ac:inkMkLst>
            <pc:docMk/>
            <pc:sldMk cId="2245147611" sldId="416"/>
            <ac:inkMk id="95" creationId="{99F12BC4-A8F3-49B8-A314-564ECEF994FF}"/>
          </ac:inkMkLst>
        </pc:inkChg>
        <pc:inkChg chg="add del">
          <ac:chgData name="vivek kumar" userId="33ede84931fc2eaa" providerId="LiveId" clId="{CDA7CA73-E853-4E09-BB7F-F589C819991E}" dt="2020-10-16T05:10:40.028" v="2147"/>
          <ac:inkMkLst>
            <pc:docMk/>
            <pc:sldMk cId="2245147611" sldId="416"/>
            <ac:inkMk id="96" creationId="{D5304F4B-0959-4FBA-84FB-625B3F490BD0}"/>
          </ac:inkMkLst>
        </pc:inkChg>
        <pc:inkChg chg="add del">
          <ac:chgData name="vivek kumar" userId="33ede84931fc2eaa" providerId="LiveId" clId="{CDA7CA73-E853-4E09-BB7F-F589C819991E}" dt="2020-10-16T05:10:40.028" v="2147"/>
          <ac:inkMkLst>
            <pc:docMk/>
            <pc:sldMk cId="2245147611" sldId="416"/>
            <ac:inkMk id="97" creationId="{17BB3456-C230-4F31-BA5A-0F27BEC6FE7A}"/>
          </ac:inkMkLst>
        </pc:inkChg>
        <pc:inkChg chg="add">
          <ac:chgData name="vivek kumar" userId="33ede84931fc2eaa" providerId="LiveId" clId="{CDA7CA73-E853-4E09-BB7F-F589C819991E}" dt="2020-10-16T05:10:40.028" v="2147"/>
          <ac:inkMkLst>
            <pc:docMk/>
            <pc:sldMk cId="2245147611" sldId="416"/>
            <ac:inkMk id="98" creationId="{FD21BB67-CD65-48CD-BE9E-81A489B09E90}"/>
          </ac:inkMkLst>
        </pc:inkChg>
        <pc:inkChg chg="add">
          <ac:chgData name="vivek kumar" userId="33ede84931fc2eaa" providerId="LiveId" clId="{CDA7CA73-E853-4E09-BB7F-F589C819991E}" dt="2020-10-16T05:10:44.347" v="2148" actId="9405"/>
          <ac:inkMkLst>
            <pc:docMk/>
            <pc:sldMk cId="2245147611" sldId="416"/>
            <ac:inkMk id="99" creationId="{759DB89A-EFE0-4A38-923D-1A2B0C480E4F}"/>
          </ac:inkMkLst>
        </pc:inkChg>
        <pc:inkChg chg="add del">
          <ac:chgData name="vivek kumar" userId="33ede84931fc2eaa" providerId="LiveId" clId="{CDA7CA73-E853-4E09-BB7F-F589C819991E}" dt="2020-10-16T05:10:50.077" v="2151"/>
          <ac:inkMkLst>
            <pc:docMk/>
            <pc:sldMk cId="2245147611" sldId="416"/>
            <ac:inkMk id="100" creationId="{E8076E57-C910-43FE-8615-E833995DDFDB}"/>
          </ac:inkMkLst>
        </pc:inkChg>
        <pc:inkChg chg="add del">
          <ac:chgData name="vivek kumar" userId="33ede84931fc2eaa" providerId="LiveId" clId="{CDA7CA73-E853-4E09-BB7F-F589C819991E}" dt="2020-10-16T05:10:50.077" v="2151"/>
          <ac:inkMkLst>
            <pc:docMk/>
            <pc:sldMk cId="2245147611" sldId="416"/>
            <ac:inkMk id="101" creationId="{2BBC213B-E7B7-413C-97CE-B32766A7A30D}"/>
          </ac:inkMkLst>
        </pc:inkChg>
        <pc:inkChg chg="add del">
          <ac:chgData name="vivek kumar" userId="33ede84931fc2eaa" providerId="LiveId" clId="{CDA7CA73-E853-4E09-BB7F-F589C819991E}" dt="2020-10-16T05:10:51.053" v="2153"/>
          <ac:inkMkLst>
            <pc:docMk/>
            <pc:sldMk cId="2245147611" sldId="416"/>
            <ac:inkMk id="102" creationId="{7FB7B62B-AAE7-49C0-B7A2-3EBF84CECE02}"/>
          </ac:inkMkLst>
        </pc:inkChg>
        <pc:inkChg chg="add del">
          <ac:chgData name="vivek kumar" userId="33ede84931fc2eaa" providerId="LiveId" clId="{CDA7CA73-E853-4E09-BB7F-F589C819991E}" dt="2020-10-16T05:10:51.053" v="2153"/>
          <ac:inkMkLst>
            <pc:docMk/>
            <pc:sldMk cId="2245147611" sldId="416"/>
            <ac:inkMk id="103" creationId="{79016C62-1EE9-4CE1-B8EE-60556E258531}"/>
          </ac:inkMkLst>
        </pc:inkChg>
        <pc:inkChg chg="add">
          <ac:chgData name="vivek kumar" userId="33ede84931fc2eaa" providerId="LiveId" clId="{CDA7CA73-E853-4E09-BB7F-F589C819991E}" dt="2020-10-16T05:10:51.053" v="2153"/>
          <ac:inkMkLst>
            <pc:docMk/>
            <pc:sldMk cId="2245147611" sldId="416"/>
            <ac:inkMk id="104" creationId="{B38B09F9-C229-4A1D-9B06-FB39E19E3F37}"/>
          </ac:inkMkLst>
        </pc:inkChg>
        <pc:inkChg chg="add del">
          <ac:chgData name="vivek kumar" userId="33ede84931fc2eaa" providerId="LiveId" clId="{CDA7CA73-E853-4E09-BB7F-F589C819991E}" dt="2020-10-16T05:11:40.505" v="2180"/>
          <ac:inkMkLst>
            <pc:docMk/>
            <pc:sldMk cId="2245147611" sldId="416"/>
            <ac:inkMk id="105" creationId="{02DE9DB1-0502-4C3B-9329-E5A159B78668}"/>
          </ac:inkMkLst>
        </pc:inkChg>
        <pc:inkChg chg="add del">
          <ac:chgData name="vivek kumar" userId="33ede84931fc2eaa" providerId="LiveId" clId="{CDA7CA73-E853-4E09-BB7F-F589C819991E}" dt="2020-10-16T05:11:40.504" v="2177"/>
          <ac:inkMkLst>
            <pc:docMk/>
            <pc:sldMk cId="2245147611" sldId="416"/>
            <ac:inkMk id="106" creationId="{B3D51857-22D9-4C5D-BFB6-4134DA800A0B}"/>
          </ac:inkMkLst>
        </pc:inkChg>
        <pc:inkChg chg="add del">
          <ac:chgData name="vivek kumar" userId="33ede84931fc2eaa" providerId="LiveId" clId="{CDA7CA73-E853-4E09-BB7F-F589C819991E}" dt="2020-10-16T05:11:40.502" v="2172"/>
          <ac:inkMkLst>
            <pc:docMk/>
            <pc:sldMk cId="2245147611" sldId="416"/>
            <ac:inkMk id="107" creationId="{1176BDE6-78B5-4B88-92DA-06A8BF64C57B}"/>
          </ac:inkMkLst>
        </pc:inkChg>
        <pc:inkChg chg="add del">
          <ac:chgData name="vivek kumar" userId="33ede84931fc2eaa" providerId="LiveId" clId="{CDA7CA73-E853-4E09-BB7F-F589C819991E}" dt="2020-10-16T05:11:40.504" v="2178"/>
          <ac:inkMkLst>
            <pc:docMk/>
            <pc:sldMk cId="2245147611" sldId="416"/>
            <ac:inkMk id="108" creationId="{028B6900-DF5E-4B08-9C5A-1BBAFC2C2126}"/>
          </ac:inkMkLst>
        </pc:inkChg>
        <pc:inkChg chg="add del">
          <ac:chgData name="vivek kumar" userId="33ede84931fc2eaa" providerId="LiveId" clId="{CDA7CA73-E853-4E09-BB7F-F589C819991E}" dt="2020-10-16T05:10:58.389" v="2161"/>
          <ac:inkMkLst>
            <pc:docMk/>
            <pc:sldMk cId="2245147611" sldId="416"/>
            <ac:inkMk id="109" creationId="{7C9586A1-666C-4FC2-BBD3-A695F30893C3}"/>
          </ac:inkMkLst>
        </pc:inkChg>
        <pc:inkChg chg="add del">
          <ac:chgData name="vivek kumar" userId="33ede84931fc2eaa" providerId="LiveId" clId="{CDA7CA73-E853-4E09-BB7F-F589C819991E}" dt="2020-10-16T05:10:58.389" v="2161"/>
          <ac:inkMkLst>
            <pc:docMk/>
            <pc:sldMk cId="2245147611" sldId="416"/>
            <ac:inkMk id="110" creationId="{235E8946-981A-4C94-A389-8100CD45CDA5}"/>
          </ac:inkMkLst>
        </pc:inkChg>
        <pc:inkChg chg="add del">
          <ac:chgData name="vivek kumar" userId="33ede84931fc2eaa" providerId="LiveId" clId="{CDA7CA73-E853-4E09-BB7F-F589C819991E}" dt="2020-10-16T05:10:58.389" v="2161"/>
          <ac:inkMkLst>
            <pc:docMk/>
            <pc:sldMk cId="2245147611" sldId="416"/>
            <ac:inkMk id="111" creationId="{7D7E321C-AF6E-4520-AFA5-5DC5DA4863FD}"/>
          </ac:inkMkLst>
        </pc:inkChg>
        <pc:inkChg chg="add del">
          <ac:chgData name="vivek kumar" userId="33ede84931fc2eaa" providerId="LiveId" clId="{CDA7CA73-E853-4E09-BB7F-F589C819991E}" dt="2020-10-16T05:10:59.580" v="2163"/>
          <ac:inkMkLst>
            <pc:docMk/>
            <pc:sldMk cId="2245147611" sldId="416"/>
            <ac:inkMk id="112" creationId="{B264A1AF-95AF-48BF-A6A1-FA7C6C83B82E}"/>
          </ac:inkMkLst>
        </pc:inkChg>
        <pc:inkChg chg="add del">
          <ac:chgData name="vivek kumar" userId="33ede84931fc2eaa" providerId="LiveId" clId="{CDA7CA73-E853-4E09-BB7F-F589C819991E}" dt="2020-10-16T05:10:59.580" v="2163"/>
          <ac:inkMkLst>
            <pc:docMk/>
            <pc:sldMk cId="2245147611" sldId="416"/>
            <ac:inkMk id="113" creationId="{6BBDED4F-86C3-448D-917C-EE8475963135}"/>
          </ac:inkMkLst>
        </pc:inkChg>
        <pc:inkChg chg="add del">
          <ac:chgData name="vivek kumar" userId="33ede84931fc2eaa" providerId="LiveId" clId="{CDA7CA73-E853-4E09-BB7F-F589C819991E}" dt="2020-10-16T05:11:40.502" v="2174"/>
          <ac:inkMkLst>
            <pc:docMk/>
            <pc:sldMk cId="2245147611" sldId="416"/>
            <ac:inkMk id="114" creationId="{D03748BD-87A1-47F0-914C-9D932D5F82CF}"/>
          </ac:inkMkLst>
        </pc:inkChg>
        <pc:inkChg chg="add del">
          <ac:chgData name="vivek kumar" userId="33ede84931fc2eaa" providerId="LiveId" clId="{CDA7CA73-E853-4E09-BB7F-F589C819991E}" dt="2020-10-16T05:11:40.504" v="2179"/>
          <ac:inkMkLst>
            <pc:docMk/>
            <pc:sldMk cId="2245147611" sldId="416"/>
            <ac:inkMk id="115" creationId="{3909F94C-9976-42B7-A7F0-E35CE78D91E0}"/>
          </ac:inkMkLst>
        </pc:inkChg>
        <pc:inkChg chg="add del">
          <ac:chgData name="vivek kumar" userId="33ede84931fc2eaa" providerId="LiveId" clId="{CDA7CA73-E853-4E09-BB7F-F589C819991E}" dt="2020-10-16T05:11:40.502" v="2173"/>
          <ac:inkMkLst>
            <pc:docMk/>
            <pc:sldMk cId="2245147611" sldId="416"/>
            <ac:inkMk id="116" creationId="{D5B1917F-0C24-475A-A73E-A96D4D94D8B8}"/>
          </ac:inkMkLst>
        </pc:inkChg>
        <pc:inkChg chg="add del">
          <ac:chgData name="vivek kumar" userId="33ede84931fc2eaa" providerId="LiveId" clId="{CDA7CA73-E853-4E09-BB7F-F589C819991E}" dt="2020-10-16T05:11:14.157" v="2168"/>
          <ac:inkMkLst>
            <pc:docMk/>
            <pc:sldMk cId="2245147611" sldId="416"/>
            <ac:inkMk id="117" creationId="{2A85F94B-743B-432D-BCF2-7484E404F9E6}"/>
          </ac:inkMkLst>
        </pc:inkChg>
        <pc:inkChg chg="add del">
          <ac:chgData name="vivek kumar" userId="33ede84931fc2eaa" providerId="LiveId" clId="{CDA7CA73-E853-4E09-BB7F-F589C819991E}" dt="2020-10-16T05:11:14.157" v="2168"/>
          <ac:inkMkLst>
            <pc:docMk/>
            <pc:sldMk cId="2245147611" sldId="416"/>
            <ac:inkMk id="118" creationId="{33D55C7D-8263-490C-94C9-3C6302C0C4DC}"/>
          </ac:inkMkLst>
        </pc:inkChg>
        <pc:inkChg chg="add del">
          <ac:chgData name="vivek kumar" userId="33ede84931fc2eaa" providerId="LiveId" clId="{CDA7CA73-E853-4E09-BB7F-F589C819991E}" dt="2020-10-16T05:11:40.503" v="2176"/>
          <ac:inkMkLst>
            <pc:docMk/>
            <pc:sldMk cId="2245147611" sldId="416"/>
            <ac:inkMk id="119" creationId="{84C4F9BF-3774-4076-81ED-852704C54CD6}"/>
          </ac:inkMkLst>
        </pc:inkChg>
        <pc:inkChg chg="add del">
          <ac:chgData name="vivek kumar" userId="33ede84931fc2eaa" providerId="LiveId" clId="{CDA7CA73-E853-4E09-BB7F-F589C819991E}" dt="2020-10-16T05:11:40.501" v="2171"/>
          <ac:inkMkLst>
            <pc:docMk/>
            <pc:sldMk cId="2245147611" sldId="416"/>
            <ac:inkMk id="120" creationId="{4EB62B3A-AB87-4CD4-8D4E-7C0D422CF51E}"/>
          </ac:inkMkLst>
        </pc:inkChg>
        <pc:inkChg chg="add del">
          <ac:chgData name="vivek kumar" userId="33ede84931fc2eaa" providerId="LiveId" clId="{CDA7CA73-E853-4E09-BB7F-F589C819991E}" dt="2020-10-16T05:11:40.503" v="2175"/>
          <ac:inkMkLst>
            <pc:docMk/>
            <pc:sldMk cId="2245147611" sldId="416"/>
            <ac:inkMk id="121" creationId="{188CF663-C40E-4E4B-B510-69F5EFCF26E4}"/>
          </ac:inkMkLst>
        </pc:inkChg>
        <pc:inkChg chg="add del">
          <ac:chgData name="vivek kumar" userId="33ede84931fc2eaa" providerId="LiveId" clId="{CDA7CA73-E853-4E09-BB7F-F589C819991E}" dt="2020-10-16T05:11:50.796" v="2183"/>
          <ac:inkMkLst>
            <pc:docMk/>
            <pc:sldMk cId="2245147611" sldId="416"/>
            <ac:inkMk id="122" creationId="{944C5B32-7DB7-4E9D-A188-F86822C038F4}"/>
          </ac:inkMkLst>
        </pc:inkChg>
        <pc:inkChg chg="add del">
          <ac:chgData name="vivek kumar" userId="33ede84931fc2eaa" providerId="LiveId" clId="{CDA7CA73-E853-4E09-BB7F-F589C819991E}" dt="2020-10-16T05:11:50.796" v="2183"/>
          <ac:inkMkLst>
            <pc:docMk/>
            <pc:sldMk cId="2245147611" sldId="416"/>
            <ac:inkMk id="123" creationId="{B0451E3D-C959-4225-91B8-3F929D36A305}"/>
          </ac:inkMkLst>
        </pc:inkChg>
        <pc:inkChg chg="add del">
          <ac:chgData name="vivek kumar" userId="33ede84931fc2eaa" providerId="LiveId" clId="{CDA7CA73-E853-4E09-BB7F-F589C819991E}" dt="2020-10-16T05:11:51.720" v="2185"/>
          <ac:inkMkLst>
            <pc:docMk/>
            <pc:sldMk cId="2245147611" sldId="416"/>
            <ac:inkMk id="124" creationId="{017DE3ED-056F-41CD-8B4D-229D5BEEB3F2}"/>
          </ac:inkMkLst>
        </pc:inkChg>
        <pc:inkChg chg="add del">
          <ac:chgData name="vivek kumar" userId="33ede84931fc2eaa" providerId="LiveId" clId="{CDA7CA73-E853-4E09-BB7F-F589C819991E}" dt="2020-10-16T05:11:51.720" v="2185"/>
          <ac:inkMkLst>
            <pc:docMk/>
            <pc:sldMk cId="2245147611" sldId="416"/>
            <ac:inkMk id="125" creationId="{97A6F349-85B7-49B8-8CC0-8FE720B340D0}"/>
          </ac:inkMkLst>
        </pc:inkChg>
        <pc:inkChg chg="add del">
          <ac:chgData name="vivek kumar" userId="33ede84931fc2eaa" providerId="LiveId" clId="{CDA7CA73-E853-4E09-BB7F-F589C819991E}" dt="2020-10-16T05:11:53.827" v="2188"/>
          <ac:inkMkLst>
            <pc:docMk/>
            <pc:sldMk cId="2245147611" sldId="416"/>
            <ac:inkMk id="126" creationId="{1E1FF1DF-E364-460F-B375-D6369D6D9863}"/>
          </ac:inkMkLst>
        </pc:inkChg>
        <pc:inkChg chg="add del">
          <ac:chgData name="vivek kumar" userId="33ede84931fc2eaa" providerId="LiveId" clId="{CDA7CA73-E853-4E09-BB7F-F589C819991E}" dt="2020-10-16T05:11:53.827" v="2188"/>
          <ac:inkMkLst>
            <pc:docMk/>
            <pc:sldMk cId="2245147611" sldId="416"/>
            <ac:inkMk id="127" creationId="{EF33D917-45D6-45E7-8F92-586015C54348}"/>
          </ac:inkMkLst>
        </pc:inkChg>
        <pc:inkChg chg="add del">
          <ac:chgData name="vivek kumar" userId="33ede84931fc2eaa" providerId="LiveId" clId="{CDA7CA73-E853-4E09-BB7F-F589C819991E}" dt="2020-10-16T05:11:53.827" v="2188"/>
          <ac:inkMkLst>
            <pc:docMk/>
            <pc:sldMk cId="2245147611" sldId="416"/>
            <ac:inkMk id="128" creationId="{CB73F786-142F-4D9F-AD7A-6F858C0202BA}"/>
          </ac:inkMkLst>
        </pc:inkChg>
        <pc:inkChg chg="add del">
          <ac:chgData name="vivek kumar" userId="33ede84931fc2eaa" providerId="LiveId" clId="{CDA7CA73-E853-4E09-BB7F-F589C819991E}" dt="2020-10-16T05:11:55.329" v="2191"/>
          <ac:inkMkLst>
            <pc:docMk/>
            <pc:sldMk cId="2245147611" sldId="416"/>
            <ac:inkMk id="129" creationId="{9336F563-8C03-496A-9C04-4E1F550251BF}"/>
          </ac:inkMkLst>
        </pc:inkChg>
        <pc:inkChg chg="add del">
          <ac:chgData name="vivek kumar" userId="33ede84931fc2eaa" providerId="LiveId" clId="{CDA7CA73-E853-4E09-BB7F-F589C819991E}" dt="2020-10-16T05:11:55.329" v="2191"/>
          <ac:inkMkLst>
            <pc:docMk/>
            <pc:sldMk cId="2245147611" sldId="416"/>
            <ac:inkMk id="130" creationId="{DB0975C2-869E-4067-9C1C-D4BBC11F50D5}"/>
          </ac:inkMkLst>
        </pc:inkChg>
        <pc:inkChg chg="add del">
          <ac:chgData name="vivek kumar" userId="33ede84931fc2eaa" providerId="LiveId" clId="{CDA7CA73-E853-4E09-BB7F-F589C819991E}" dt="2020-10-16T05:11:55.329" v="2191"/>
          <ac:inkMkLst>
            <pc:docMk/>
            <pc:sldMk cId="2245147611" sldId="416"/>
            <ac:inkMk id="131" creationId="{3CCC4A22-2BB6-410D-B943-BB222EAFF667}"/>
          </ac:inkMkLst>
        </pc:inkChg>
        <pc:inkChg chg="add del">
          <ac:chgData name="vivek kumar" userId="33ede84931fc2eaa" providerId="LiveId" clId="{CDA7CA73-E853-4E09-BB7F-F589C819991E}" dt="2020-10-16T05:11:57.628" v="2195"/>
          <ac:inkMkLst>
            <pc:docMk/>
            <pc:sldMk cId="2245147611" sldId="416"/>
            <ac:inkMk id="132" creationId="{C0783D21-25B1-4A63-A8A6-3CA8484208ED}"/>
          </ac:inkMkLst>
        </pc:inkChg>
        <pc:inkChg chg="add del">
          <ac:chgData name="vivek kumar" userId="33ede84931fc2eaa" providerId="LiveId" clId="{CDA7CA73-E853-4E09-BB7F-F589C819991E}" dt="2020-10-16T05:11:57.628" v="2195"/>
          <ac:inkMkLst>
            <pc:docMk/>
            <pc:sldMk cId="2245147611" sldId="416"/>
            <ac:inkMk id="133" creationId="{175EFDC8-8AFB-4C5F-AB98-623ADB90E368}"/>
          </ac:inkMkLst>
        </pc:inkChg>
        <pc:inkChg chg="add del">
          <ac:chgData name="vivek kumar" userId="33ede84931fc2eaa" providerId="LiveId" clId="{CDA7CA73-E853-4E09-BB7F-F589C819991E}" dt="2020-10-16T05:11:57.628" v="2195"/>
          <ac:inkMkLst>
            <pc:docMk/>
            <pc:sldMk cId="2245147611" sldId="416"/>
            <ac:inkMk id="134" creationId="{379A08A3-E695-4F20-98F8-46ED01B1080D}"/>
          </ac:inkMkLst>
        </pc:inkChg>
        <pc:inkChg chg="add del">
          <ac:chgData name="vivek kumar" userId="33ede84931fc2eaa" providerId="LiveId" clId="{CDA7CA73-E853-4E09-BB7F-F589C819991E}" dt="2020-10-16T05:11:57.628" v="2195"/>
          <ac:inkMkLst>
            <pc:docMk/>
            <pc:sldMk cId="2245147611" sldId="416"/>
            <ac:inkMk id="135" creationId="{72D26F56-7E0B-4944-B2C9-676573D66049}"/>
          </ac:inkMkLst>
        </pc:inkChg>
        <pc:inkChg chg="add del">
          <ac:chgData name="vivek kumar" userId="33ede84931fc2eaa" providerId="LiveId" clId="{CDA7CA73-E853-4E09-BB7F-F589C819991E}" dt="2020-10-16T05:11:58.846" v="2198"/>
          <ac:inkMkLst>
            <pc:docMk/>
            <pc:sldMk cId="2245147611" sldId="416"/>
            <ac:inkMk id="136" creationId="{BD30FF8F-A464-4550-82FF-6F49701ED0B9}"/>
          </ac:inkMkLst>
        </pc:inkChg>
        <pc:inkChg chg="add del">
          <ac:chgData name="vivek kumar" userId="33ede84931fc2eaa" providerId="LiveId" clId="{CDA7CA73-E853-4E09-BB7F-F589C819991E}" dt="2020-10-16T05:11:58.846" v="2198"/>
          <ac:inkMkLst>
            <pc:docMk/>
            <pc:sldMk cId="2245147611" sldId="416"/>
            <ac:inkMk id="137" creationId="{F3B432B6-EF0F-4EA1-BEE6-FF9A3A734B64}"/>
          </ac:inkMkLst>
        </pc:inkChg>
        <pc:inkChg chg="add del">
          <ac:chgData name="vivek kumar" userId="33ede84931fc2eaa" providerId="LiveId" clId="{CDA7CA73-E853-4E09-BB7F-F589C819991E}" dt="2020-10-16T05:11:58.846" v="2198"/>
          <ac:inkMkLst>
            <pc:docMk/>
            <pc:sldMk cId="2245147611" sldId="416"/>
            <ac:inkMk id="138" creationId="{B33A558D-DA9E-4D45-BB56-00C607EA0972}"/>
          </ac:inkMkLst>
        </pc:inkChg>
        <pc:inkChg chg="add del">
          <ac:chgData name="vivek kumar" userId="33ede84931fc2eaa" providerId="LiveId" clId="{CDA7CA73-E853-4E09-BB7F-F589C819991E}" dt="2020-10-16T05:12:00.124" v="2200"/>
          <ac:inkMkLst>
            <pc:docMk/>
            <pc:sldMk cId="2245147611" sldId="416"/>
            <ac:inkMk id="139" creationId="{F3F11C46-F562-49AA-A463-4E85691FD2CD}"/>
          </ac:inkMkLst>
        </pc:inkChg>
        <pc:inkChg chg="add del">
          <ac:chgData name="vivek kumar" userId="33ede84931fc2eaa" providerId="LiveId" clId="{CDA7CA73-E853-4E09-BB7F-F589C819991E}" dt="2020-10-16T05:12:00.124" v="2200"/>
          <ac:inkMkLst>
            <pc:docMk/>
            <pc:sldMk cId="2245147611" sldId="416"/>
            <ac:inkMk id="140" creationId="{D13A00F6-1A18-455C-A191-DC922340A691}"/>
          </ac:inkMkLst>
        </pc:inkChg>
        <pc:inkChg chg="add">
          <ac:chgData name="vivek kumar" userId="33ede84931fc2eaa" providerId="LiveId" clId="{CDA7CA73-E853-4E09-BB7F-F589C819991E}" dt="2020-10-16T05:12:00.124" v="2200"/>
          <ac:inkMkLst>
            <pc:docMk/>
            <pc:sldMk cId="2245147611" sldId="416"/>
            <ac:inkMk id="141" creationId="{159BBEA5-F837-4BCF-A7B0-FB729A862836}"/>
          </ac:inkMkLst>
        </pc:inkChg>
        <pc:inkChg chg="add">
          <ac:chgData name="vivek kumar" userId="33ede84931fc2eaa" providerId="LiveId" clId="{CDA7CA73-E853-4E09-BB7F-F589C819991E}" dt="2020-10-16T05:12:07.158" v="2201" actId="9405"/>
          <ac:inkMkLst>
            <pc:docMk/>
            <pc:sldMk cId="2245147611" sldId="416"/>
            <ac:inkMk id="142" creationId="{83B69018-CB1C-4D91-8E58-190BADE34D6F}"/>
          </ac:inkMkLst>
        </pc:inkChg>
        <pc:inkChg chg="add">
          <ac:chgData name="vivek kumar" userId="33ede84931fc2eaa" providerId="LiveId" clId="{CDA7CA73-E853-4E09-BB7F-F589C819991E}" dt="2020-10-16T05:12:08.076" v="2202" actId="9405"/>
          <ac:inkMkLst>
            <pc:docMk/>
            <pc:sldMk cId="2245147611" sldId="416"/>
            <ac:inkMk id="143" creationId="{FCD63B22-7AB9-483D-BBF4-6CCD58D89205}"/>
          </ac:inkMkLst>
        </pc:inkChg>
        <pc:inkChg chg="add del">
          <ac:chgData name="vivek kumar" userId="33ede84931fc2eaa" providerId="LiveId" clId="{CDA7CA73-E853-4E09-BB7F-F589C819991E}" dt="2020-10-16T05:12:10.296" v="2205"/>
          <ac:inkMkLst>
            <pc:docMk/>
            <pc:sldMk cId="2245147611" sldId="416"/>
            <ac:inkMk id="144" creationId="{9067E0BD-B0CF-46AE-B49E-620AB0A5E325}"/>
          </ac:inkMkLst>
        </pc:inkChg>
        <pc:inkChg chg="add del">
          <ac:chgData name="vivek kumar" userId="33ede84931fc2eaa" providerId="LiveId" clId="{CDA7CA73-E853-4E09-BB7F-F589C819991E}" dt="2020-10-16T05:12:10.296" v="2205"/>
          <ac:inkMkLst>
            <pc:docMk/>
            <pc:sldMk cId="2245147611" sldId="416"/>
            <ac:inkMk id="145" creationId="{5D1581F6-8633-4781-90E9-299ECDB196A7}"/>
          </ac:inkMkLst>
        </pc:inkChg>
        <pc:inkChg chg="add">
          <ac:chgData name="vivek kumar" userId="33ede84931fc2eaa" providerId="LiveId" clId="{CDA7CA73-E853-4E09-BB7F-F589C819991E}" dt="2020-10-16T05:12:10.296" v="2205"/>
          <ac:inkMkLst>
            <pc:docMk/>
            <pc:sldMk cId="2245147611" sldId="416"/>
            <ac:inkMk id="146" creationId="{20D68108-1354-41C9-AB2D-4935F4A55FBE}"/>
          </ac:inkMkLst>
        </pc:inkChg>
        <pc:inkChg chg="add">
          <ac:chgData name="vivek kumar" userId="33ede84931fc2eaa" providerId="LiveId" clId="{CDA7CA73-E853-4E09-BB7F-F589C819991E}" dt="2020-10-16T05:12:17.101" v="2206" actId="9405"/>
          <ac:inkMkLst>
            <pc:docMk/>
            <pc:sldMk cId="2245147611" sldId="416"/>
            <ac:inkMk id="147" creationId="{263D8275-8476-4787-9842-17EB145957EB}"/>
          </ac:inkMkLst>
        </pc:inkChg>
        <pc:inkChg chg="add">
          <ac:chgData name="vivek kumar" userId="33ede84931fc2eaa" providerId="LiveId" clId="{CDA7CA73-E853-4E09-BB7F-F589C819991E}" dt="2020-10-16T05:12:17.785" v="2207" actId="9405"/>
          <ac:inkMkLst>
            <pc:docMk/>
            <pc:sldMk cId="2245147611" sldId="416"/>
            <ac:inkMk id="148" creationId="{8B92BC98-07C1-48E4-96B4-DB3571C4A492}"/>
          </ac:inkMkLst>
        </pc:inkChg>
        <pc:inkChg chg="add">
          <ac:chgData name="vivek kumar" userId="33ede84931fc2eaa" providerId="LiveId" clId="{CDA7CA73-E853-4E09-BB7F-F589C819991E}" dt="2020-10-16T05:12:18.504" v="2208" actId="9405"/>
          <ac:inkMkLst>
            <pc:docMk/>
            <pc:sldMk cId="2245147611" sldId="416"/>
            <ac:inkMk id="149" creationId="{A60FD33D-A9BC-4C84-AE58-2EAC6238E22C}"/>
          </ac:inkMkLst>
        </pc:inkChg>
        <pc:inkChg chg="add">
          <ac:chgData name="vivek kumar" userId="33ede84931fc2eaa" providerId="LiveId" clId="{CDA7CA73-E853-4E09-BB7F-F589C819991E}" dt="2020-10-16T05:12:19.306" v="2209" actId="9405"/>
          <ac:inkMkLst>
            <pc:docMk/>
            <pc:sldMk cId="2245147611" sldId="416"/>
            <ac:inkMk id="150" creationId="{CEC59410-8BC5-49C0-8D13-5772BDF1B7C2}"/>
          </ac:inkMkLst>
        </pc:inkChg>
        <pc:inkChg chg="add">
          <ac:chgData name="vivek kumar" userId="33ede84931fc2eaa" providerId="LiveId" clId="{CDA7CA73-E853-4E09-BB7F-F589C819991E}" dt="2020-10-16T05:12:20.962" v="2210" actId="9405"/>
          <ac:inkMkLst>
            <pc:docMk/>
            <pc:sldMk cId="2245147611" sldId="416"/>
            <ac:inkMk id="151" creationId="{B4E6FB13-B58C-4678-824E-BD371D384DFB}"/>
          </ac:inkMkLst>
        </pc:inkChg>
        <pc:inkChg chg="add del">
          <ac:chgData name="vivek kumar" userId="33ede84931fc2eaa" providerId="LiveId" clId="{CDA7CA73-E853-4E09-BB7F-F589C819991E}" dt="2020-10-16T05:12:24.702" v="2213"/>
          <ac:inkMkLst>
            <pc:docMk/>
            <pc:sldMk cId="2245147611" sldId="416"/>
            <ac:inkMk id="152" creationId="{59F5E7E5-581B-45B6-B388-767258D6D522}"/>
          </ac:inkMkLst>
        </pc:inkChg>
        <pc:inkChg chg="add del">
          <ac:chgData name="vivek kumar" userId="33ede84931fc2eaa" providerId="LiveId" clId="{CDA7CA73-E853-4E09-BB7F-F589C819991E}" dt="2020-10-16T05:12:24.702" v="2213"/>
          <ac:inkMkLst>
            <pc:docMk/>
            <pc:sldMk cId="2245147611" sldId="416"/>
            <ac:inkMk id="153" creationId="{54A510A3-D91C-485E-87C2-D2375763D626}"/>
          </ac:inkMkLst>
        </pc:inkChg>
        <pc:inkChg chg="add">
          <ac:chgData name="vivek kumar" userId="33ede84931fc2eaa" providerId="LiveId" clId="{CDA7CA73-E853-4E09-BB7F-F589C819991E}" dt="2020-10-16T05:12:24.702" v="2213"/>
          <ac:inkMkLst>
            <pc:docMk/>
            <pc:sldMk cId="2245147611" sldId="416"/>
            <ac:inkMk id="154" creationId="{AFAFDC93-86A1-48B9-A581-2EBF420C00F2}"/>
          </ac:inkMkLst>
        </pc:inkChg>
        <pc:inkChg chg="add">
          <ac:chgData name="vivek kumar" userId="33ede84931fc2eaa" providerId="LiveId" clId="{CDA7CA73-E853-4E09-BB7F-F589C819991E}" dt="2020-10-16T05:12:27.352" v="2214" actId="9405"/>
          <ac:inkMkLst>
            <pc:docMk/>
            <pc:sldMk cId="2245147611" sldId="416"/>
            <ac:inkMk id="155" creationId="{F9807D1D-7969-43A2-8174-0BC97FD5AD0D}"/>
          </ac:inkMkLst>
        </pc:inkChg>
        <pc:inkChg chg="add del">
          <ac:chgData name="vivek kumar" userId="33ede84931fc2eaa" providerId="LiveId" clId="{CDA7CA73-E853-4E09-BB7F-F589C819991E}" dt="2020-10-16T05:12:52.500" v="2223"/>
          <ac:inkMkLst>
            <pc:docMk/>
            <pc:sldMk cId="2245147611" sldId="416"/>
            <ac:inkMk id="156" creationId="{FCC74242-5BA5-4C17-B11A-2C4F59527BCA}"/>
          </ac:inkMkLst>
        </pc:inkChg>
        <pc:inkChg chg="add del">
          <ac:chgData name="vivek kumar" userId="33ede84931fc2eaa" providerId="LiveId" clId="{CDA7CA73-E853-4E09-BB7F-F589C819991E}" dt="2020-10-16T05:12:52.500" v="2223"/>
          <ac:inkMkLst>
            <pc:docMk/>
            <pc:sldMk cId="2245147611" sldId="416"/>
            <ac:inkMk id="157" creationId="{B6CE5D93-1BBA-4181-B560-663D949A411F}"/>
          </ac:inkMkLst>
        </pc:inkChg>
        <pc:inkChg chg="add">
          <ac:chgData name="vivek kumar" userId="33ede84931fc2eaa" providerId="LiveId" clId="{CDA7CA73-E853-4E09-BB7F-F589C819991E}" dt="2020-10-16T05:12:39.510" v="2217" actId="9405"/>
          <ac:inkMkLst>
            <pc:docMk/>
            <pc:sldMk cId="2245147611" sldId="416"/>
            <ac:inkMk id="158" creationId="{597B3DF5-7AC5-492D-9519-8E76AF7CA270}"/>
          </ac:inkMkLst>
        </pc:inkChg>
        <pc:inkChg chg="add del">
          <ac:chgData name="vivek kumar" userId="33ede84931fc2eaa" providerId="LiveId" clId="{CDA7CA73-E853-4E09-BB7F-F589C819991E}" dt="2020-10-16T05:12:49.249" v="2221"/>
          <ac:inkMkLst>
            <pc:docMk/>
            <pc:sldMk cId="2245147611" sldId="416"/>
            <ac:inkMk id="159" creationId="{6A8775EF-ADE3-4D8A-B46D-B3D006F69A8B}"/>
          </ac:inkMkLst>
        </pc:inkChg>
        <pc:inkChg chg="add del">
          <ac:chgData name="vivek kumar" userId="33ede84931fc2eaa" providerId="LiveId" clId="{CDA7CA73-E853-4E09-BB7F-F589C819991E}" dt="2020-10-16T05:12:49.249" v="2221"/>
          <ac:inkMkLst>
            <pc:docMk/>
            <pc:sldMk cId="2245147611" sldId="416"/>
            <ac:inkMk id="160" creationId="{4575A325-0E8E-4D22-8890-FAC232CE3DB6}"/>
          </ac:inkMkLst>
        </pc:inkChg>
        <pc:inkChg chg="add del">
          <ac:chgData name="vivek kumar" userId="33ede84931fc2eaa" providerId="LiveId" clId="{CDA7CA73-E853-4E09-BB7F-F589C819991E}" dt="2020-10-16T05:12:49.249" v="2221"/>
          <ac:inkMkLst>
            <pc:docMk/>
            <pc:sldMk cId="2245147611" sldId="416"/>
            <ac:inkMk id="161" creationId="{8A9EE540-595E-406B-BA58-7DE1CA59F8DC}"/>
          </ac:inkMkLst>
        </pc:inkChg>
        <pc:inkChg chg="add">
          <ac:chgData name="vivek kumar" userId="33ede84931fc2eaa" providerId="LiveId" clId="{CDA7CA73-E853-4E09-BB7F-F589C819991E}" dt="2020-10-16T05:12:49.249" v="2221"/>
          <ac:inkMkLst>
            <pc:docMk/>
            <pc:sldMk cId="2245147611" sldId="416"/>
            <ac:inkMk id="162" creationId="{88FC5565-E54F-41F3-B560-2D5CB1065380}"/>
          </ac:inkMkLst>
        </pc:inkChg>
        <pc:inkChg chg="add del">
          <ac:chgData name="vivek kumar" userId="33ede84931fc2eaa" providerId="LiveId" clId="{CDA7CA73-E853-4E09-BB7F-F589C819991E}" dt="2020-10-16T05:12:52.500" v="2223"/>
          <ac:inkMkLst>
            <pc:docMk/>
            <pc:sldMk cId="2245147611" sldId="416"/>
            <ac:inkMk id="163" creationId="{8A2424E5-A954-4908-9E4C-C4637ACDC10A}"/>
          </ac:inkMkLst>
        </pc:inkChg>
        <pc:inkChg chg="add">
          <ac:chgData name="vivek kumar" userId="33ede84931fc2eaa" providerId="LiveId" clId="{CDA7CA73-E853-4E09-BB7F-F589C819991E}" dt="2020-10-16T05:12:52.500" v="2223"/>
          <ac:inkMkLst>
            <pc:docMk/>
            <pc:sldMk cId="2245147611" sldId="416"/>
            <ac:inkMk id="164" creationId="{25694265-B102-48D7-8A35-9DCF4707AEF8}"/>
          </ac:inkMkLst>
        </pc:inkChg>
        <pc:inkChg chg="add del">
          <ac:chgData name="vivek kumar" userId="33ede84931fc2eaa" providerId="LiveId" clId="{CDA7CA73-E853-4E09-BB7F-F589C819991E}" dt="2020-10-16T05:12:55.102" v="2228"/>
          <ac:inkMkLst>
            <pc:docMk/>
            <pc:sldMk cId="2245147611" sldId="416"/>
            <ac:inkMk id="165" creationId="{97D2C8CC-A382-4A85-88CD-C9710DC5E543}"/>
          </ac:inkMkLst>
        </pc:inkChg>
        <pc:inkChg chg="add del">
          <ac:chgData name="vivek kumar" userId="33ede84931fc2eaa" providerId="LiveId" clId="{CDA7CA73-E853-4E09-BB7F-F589C819991E}" dt="2020-10-16T05:12:55.102" v="2228"/>
          <ac:inkMkLst>
            <pc:docMk/>
            <pc:sldMk cId="2245147611" sldId="416"/>
            <ac:inkMk id="166" creationId="{EA73EE40-1980-45AD-8447-FA0D862FA25C}"/>
          </ac:inkMkLst>
        </pc:inkChg>
        <pc:inkChg chg="add del">
          <ac:chgData name="vivek kumar" userId="33ede84931fc2eaa" providerId="LiveId" clId="{CDA7CA73-E853-4E09-BB7F-F589C819991E}" dt="2020-10-16T05:12:55.102" v="2228"/>
          <ac:inkMkLst>
            <pc:docMk/>
            <pc:sldMk cId="2245147611" sldId="416"/>
            <ac:inkMk id="167" creationId="{96A9E17B-8F8C-4181-9665-20396870893E}"/>
          </ac:inkMkLst>
        </pc:inkChg>
        <pc:inkChg chg="add del">
          <ac:chgData name="vivek kumar" userId="33ede84931fc2eaa" providerId="LiveId" clId="{CDA7CA73-E853-4E09-BB7F-F589C819991E}" dt="2020-10-16T05:12:55.102" v="2228"/>
          <ac:inkMkLst>
            <pc:docMk/>
            <pc:sldMk cId="2245147611" sldId="416"/>
            <ac:inkMk id="168" creationId="{694A147F-6B94-4BAD-910E-A894BAEC9BD2}"/>
          </ac:inkMkLst>
        </pc:inkChg>
        <pc:inkChg chg="add">
          <ac:chgData name="vivek kumar" userId="33ede84931fc2eaa" providerId="LiveId" clId="{CDA7CA73-E853-4E09-BB7F-F589C819991E}" dt="2020-10-16T05:12:55.102" v="2228"/>
          <ac:inkMkLst>
            <pc:docMk/>
            <pc:sldMk cId="2245147611" sldId="416"/>
            <ac:inkMk id="169" creationId="{2E14F92D-CCE4-4C61-A109-6518C4E8BBB6}"/>
          </ac:inkMkLst>
        </pc:inkChg>
        <pc:inkChg chg="add">
          <ac:chgData name="vivek kumar" userId="33ede84931fc2eaa" providerId="LiveId" clId="{CDA7CA73-E853-4E09-BB7F-F589C819991E}" dt="2020-10-16T05:13:00.392" v="2229" actId="9405"/>
          <ac:inkMkLst>
            <pc:docMk/>
            <pc:sldMk cId="2245147611" sldId="416"/>
            <ac:inkMk id="170" creationId="{86FDC20F-1BAE-426B-9457-2C2DEF72CA69}"/>
          </ac:inkMkLst>
        </pc:inkChg>
        <pc:inkChg chg="add del">
          <ac:chgData name="vivek kumar" userId="33ede84931fc2eaa" providerId="LiveId" clId="{CDA7CA73-E853-4E09-BB7F-F589C819991E}" dt="2020-10-16T05:13:17.951" v="2231"/>
          <ac:inkMkLst>
            <pc:docMk/>
            <pc:sldMk cId="2245147611" sldId="416"/>
            <ac:inkMk id="171" creationId="{A06DE1F4-4070-4CA3-B70D-9797669FEF18}"/>
          </ac:inkMkLst>
        </pc:inkChg>
        <pc:inkChg chg="add">
          <ac:chgData name="vivek kumar" userId="33ede84931fc2eaa" providerId="LiveId" clId="{CDA7CA73-E853-4E09-BB7F-F589C819991E}" dt="2020-10-16T05:13:17.951" v="2231"/>
          <ac:inkMkLst>
            <pc:docMk/>
            <pc:sldMk cId="2245147611" sldId="416"/>
            <ac:inkMk id="172" creationId="{A6048313-933E-4FF1-9053-0A73C0E55D4A}"/>
          </ac:inkMkLst>
        </pc:inkChg>
        <pc:inkChg chg="add del">
          <ac:chgData name="vivek kumar" userId="33ede84931fc2eaa" providerId="LiveId" clId="{CDA7CA73-E853-4E09-BB7F-F589C819991E}" dt="2020-10-16T05:13:27.778" v="2235"/>
          <ac:inkMkLst>
            <pc:docMk/>
            <pc:sldMk cId="2245147611" sldId="416"/>
            <ac:inkMk id="173" creationId="{6C652E46-261F-4315-B414-18616BB64DE9}"/>
          </ac:inkMkLst>
        </pc:inkChg>
        <pc:inkChg chg="add del">
          <ac:chgData name="vivek kumar" userId="33ede84931fc2eaa" providerId="LiveId" clId="{CDA7CA73-E853-4E09-BB7F-F589C819991E}" dt="2020-10-16T05:13:27.778" v="2235"/>
          <ac:inkMkLst>
            <pc:docMk/>
            <pc:sldMk cId="2245147611" sldId="416"/>
            <ac:inkMk id="174" creationId="{56BE9DFA-DAF7-49AB-AE6A-E546D95C5281}"/>
          </ac:inkMkLst>
        </pc:inkChg>
        <pc:inkChg chg="add del">
          <ac:chgData name="vivek kumar" userId="33ede84931fc2eaa" providerId="LiveId" clId="{CDA7CA73-E853-4E09-BB7F-F589C819991E}" dt="2020-10-16T05:13:27.778" v="2235"/>
          <ac:inkMkLst>
            <pc:docMk/>
            <pc:sldMk cId="2245147611" sldId="416"/>
            <ac:inkMk id="175" creationId="{1CAA7B56-B9F0-4379-81BD-31676E1675C1}"/>
          </ac:inkMkLst>
        </pc:inkChg>
        <pc:inkChg chg="add del">
          <ac:chgData name="vivek kumar" userId="33ede84931fc2eaa" providerId="LiveId" clId="{CDA7CA73-E853-4E09-BB7F-F589C819991E}" dt="2020-10-16T05:13:29.008" v="2238"/>
          <ac:inkMkLst>
            <pc:docMk/>
            <pc:sldMk cId="2245147611" sldId="416"/>
            <ac:inkMk id="176" creationId="{A642A846-9818-43D6-B25B-B05E90E4CE6C}"/>
          </ac:inkMkLst>
        </pc:inkChg>
        <pc:inkChg chg="add del">
          <ac:chgData name="vivek kumar" userId="33ede84931fc2eaa" providerId="LiveId" clId="{CDA7CA73-E853-4E09-BB7F-F589C819991E}" dt="2020-10-16T05:13:29.008" v="2238"/>
          <ac:inkMkLst>
            <pc:docMk/>
            <pc:sldMk cId="2245147611" sldId="416"/>
            <ac:inkMk id="177" creationId="{B307C3F6-C888-4C88-9736-938C9E185E7D}"/>
          </ac:inkMkLst>
        </pc:inkChg>
        <pc:inkChg chg="add del">
          <ac:chgData name="vivek kumar" userId="33ede84931fc2eaa" providerId="LiveId" clId="{CDA7CA73-E853-4E09-BB7F-F589C819991E}" dt="2020-10-16T05:13:29.008" v="2238"/>
          <ac:inkMkLst>
            <pc:docMk/>
            <pc:sldMk cId="2245147611" sldId="416"/>
            <ac:inkMk id="178" creationId="{B1C4206B-0711-4467-A0E2-9321C7DF5B50}"/>
          </ac:inkMkLst>
        </pc:inkChg>
        <pc:inkChg chg="add del">
          <ac:chgData name="vivek kumar" userId="33ede84931fc2eaa" providerId="LiveId" clId="{CDA7CA73-E853-4E09-BB7F-F589C819991E}" dt="2020-10-16T05:13:30.204" v="2240"/>
          <ac:inkMkLst>
            <pc:docMk/>
            <pc:sldMk cId="2245147611" sldId="416"/>
            <ac:inkMk id="179" creationId="{04D048E0-892E-4537-BBB0-9996EAEBC5E1}"/>
          </ac:inkMkLst>
        </pc:inkChg>
        <pc:inkChg chg="add del">
          <ac:chgData name="vivek kumar" userId="33ede84931fc2eaa" providerId="LiveId" clId="{CDA7CA73-E853-4E09-BB7F-F589C819991E}" dt="2020-10-16T05:13:30.204" v="2240"/>
          <ac:inkMkLst>
            <pc:docMk/>
            <pc:sldMk cId="2245147611" sldId="416"/>
            <ac:inkMk id="180" creationId="{C985A7E3-DA21-4A59-A96C-B0A8D395F805}"/>
          </ac:inkMkLst>
        </pc:inkChg>
        <pc:inkChg chg="add del">
          <ac:chgData name="vivek kumar" userId="33ede84931fc2eaa" providerId="LiveId" clId="{CDA7CA73-E853-4E09-BB7F-F589C819991E}" dt="2020-10-16T05:13:31.529" v="2242"/>
          <ac:inkMkLst>
            <pc:docMk/>
            <pc:sldMk cId="2245147611" sldId="416"/>
            <ac:inkMk id="181" creationId="{CD5FAF0D-7F91-4D6A-887D-A8387AF09AB6}"/>
          </ac:inkMkLst>
        </pc:inkChg>
        <pc:inkChg chg="add del">
          <ac:chgData name="vivek kumar" userId="33ede84931fc2eaa" providerId="LiveId" clId="{CDA7CA73-E853-4E09-BB7F-F589C819991E}" dt="2020-10-16T05:13:31.529" v="2242"/>
          <ac:inkMkLst>
            <pc:docMk/>
            <pc:sldMk cId="2245147611" sldId="416"/>
            <ac:inkMk id="182" creationId="{881A0142-E381-46FD-AB37-CC6950EDF2CF}"/>
          </ac:inkMkLst>
        </pc:inkChg>
        <pc:inkChg chg="add del">
          <ac:chgData name="vivek kumar" userId="33ede84931fc2eaa" providerId="LiveId" clId="{CDA7CA73-E853-4E09-BB7F-F589C819991E}" dt="2020-10-16T05:13:32.471" v="2244"/>
          <ac:inkMkLst>
            <pc:docMk/>
            <pc:sldMk cId="2245147611" sldId="416"/>
            <ac:inkMk id="183" creationId="{6C787A7C-9775-460F-8A8B-1782F7CAF9DE}"/>
          </ac:inkMkLst>
        </pc:inkChg>
        <pc:inkChg chg="add del">
          <ac:chgData name="vivek kumar" userId="33ede84931fc2eaa" providerId="LiveId" clId="{CDA7CA73-E853-4E09-BB7F-F589C819991E}" dt="2020-10-16T05:13:32.471" v="2244"/>
          <ac:inkMkLst>
            <pc:docMk/>
            <pc:sldMk cId="2245147611" sldId="416"/>
            <ac:inkMk id="184" creationId="{92053C94-587A-4FC4-9B40-8F5C3D68B42E}"/>
          </ac:inkMkLst>
        </pc:inkChg>
        <pc:inkChg chg="add del">
          <ac:chgData name="vivek kumar" userId="33ede84931fc2eaa" providerId="LiveId" clId="{CDA7CA73-E853-4E09-BB7F-F589C819991E}" dt="2020-10-16T05:13:34.702" v="2248"/>
          <ac:inkMkLst>
            <pc:docMk/>
            <pc:sldMk cId="2245147611" sldId="416"/>
            <ac:inkMk id="185" creationId="{86028578-5AF1-4D6F-BA6D-AE3272EEA62E}"/>
          </ac:inkMkLst>
        </pc:inkChg>
        <pc:inkChg chg="add del">
          <ac:chgData name="vivek kumar" userId="33ede84931fc2eaa" providerId="LiveId" clId="{CDA7CA73-E853-4E09-BB7F-F589C819991E}" dt="2020-10-16T05:13:34.702" v="2248"/>
          <ac:inkMkLst>
            <pc:docMk/>
            <pc:sldMk cId="2245147611" sldId="416"/>
            <ac:inkMk id="186" creationId="{C715F4FF-9F6B-40E1-823F-FED44A7A6EB0}"/>
          </ac:inkMkLst>
        </pc:inkChg>
        <pc:inkChg chg="add del">
          <ac:chgData name="vivek kumar" userId="33ede84931fc2eaa" providerId="LiveId" clId="{CDA7CA73-E853-4E09-BB7F-F589C819991E}" dt="2020-10-16T05:13:34.702" v="2248"/>
          <ac:inkMkLst>
            <pc:docMk/>
            <pc:sldMk cId="2245147611" sldId="416"/>
            <ac:inkMk id="187" creationId="{87EBBE89-86CF-4B5F-9F4A-DB89019B36C6}"/>
          </ac:inkMkLst>
        </pc:inkChg>
        <pc:inkChg chg="add del">
          <ac:chgData name="vivek kumar" userId="33ede84931fc2eaa" providerId="LiveId" clId="{CDA7CA73-E853-4E09-BB7F-F589C819991E}" dt="2020-10-16T05:13:34.702" v="2248"/>
          <ac:inkMkLst>
            <pc:docMk/>
            <pc:sldMk cId="2245147611" sldId="416"/>
            <ac:inkMk id="188" creationId="{BFC6BE09-584B-4F4F-9958-D139C9169A30}"/>
          </ac:inkMkLst>
        </pc:inkChg>
        <pc:inkChg chg="add del">
          <ac:chgData name="vivek kumar" userId="33ede84931fc2eaa" providerId="LiveId" clId="{CDA7CA73-E853-4E09-BB7F-F589C819991E}" dt="2020-10-16T05:13:36.373" v="2251"/>
          <ac:inkMkLst>
            <pc:docMk/>
            <pc:sldMk cId="2245147611" sldId="416"/>
            <ac:inkMk id="189" creationId="{6A2F8B40-DD62-4E55-B3D9-FD3F9F6F8D17}"/>
          </ac:inkMkLst>
        </pc:inkChg>
        <pc:inkChg chg="add del">
          <ac:chgData name="vivek kumar" userId="33ede84931fc2eaa" providerId="LiveId" clId="{CDA7CA73-E853-4E09-BB7F-F589C819991E}" dt="2020-10-16T05:13:36.373" v="2251"/>
          <ac:inkMkLst>
            <pc:docMk/>
            <pc:sldMk cId="2245147611" sldId="416"/>
            <ac:inkMk id="190" creationId="{BDEA43C3-21F5-48D6-BE2D-ABCC05C185B2}"/>
          </ac:inkMkLst>
        </pc:inkChg>
        <pc:inkChg chg="add del">
          <ac:chgData name="vivek kumar" userId="33ede84931fc2eaa" providerId="LiveId" clId="{CDA7CA73-E853-4E09-BB7F-F589C819991E}" dt="2020-10-16T05:13:36.373" v="2251"/>
          <ac:inkMkLst>
            <pc:docMk/>
            <pc:sldMk cId="2245147611" sldId="416"/>
            <ac:inkMk id="191" creationId="{368C1A67-86A3-400D-84B7-9D477EDAD198}"/>
          </ac:inkMkLst>
        </pc:inkChg>
        <pc:inkChg chg="add del">
          <ac:chgData name="vivek kumar" userId="33ede84931fc2eaa" providerId="LiveId" clId="{CDA7CA73-E853-4E09-BB7F-F589C819991E}" dt="2020-10-16T05:13:37.883" v="2254"/>
          <ac:inkMkLst>
            <pc:docMk/>
            <pc:sldMk cId="2245147611" sldId="416"/>
            <ac:inkMk id="192" creationId="{42296523-0DF8-4ED6-809D-CBDA30DC12E7}"/>
          </ac:inkMkLst>
        </pc:inkChg>
        <pc:inkChg chg="add del">
          <ac:chgData name="vivek kumar" userId="33ede84931fc2eaa" providerId="LiveId" clId="{CDA7CA73-E853-4E09-BB7F-F589C819991E}" dt="2020-10-16T05:13:37.883" v="2254"/>
          <ac:inkMkLst>
            <pc:docMk/>
            <pc:sldMk cId="2245147611" sldId="416"/>
            <ac:inkMk id="193" creationId="{0C471398-201C-486B-ACF7-D4A634AF1E62}"/>
          </ac:inkMkLst>
        </pc:inkChg>
        <pc:inkChg chg="add del">
          <ac:chgData name="vivek kumar" userId="33ede84931fc2eaa" providerId="LiveId" clId="{CDA7CA73-E853-4E09-BB7F-F589C819991E}" dt="2020-10-16T05:13:37.883" v="2254"/>
          <ac:inkMkLst>
            <pc:docMk/>
            <pc:sldMk cId="2245147611" sldId="416"/>
            <ac:inkMk id="194" creationId="{6ECAEF01-3F1D-4D64-A695-AF505C6CC334}"/>
          </ac:inkMkLst>
        </pc:inkChg>
        <pc:inkChg chg="add del">
          <ac:chgData name="vivek kumar" userId="33ede84931fc2eaa" providerId="LiveId" clId="{CDA7CA73-E853-4E09-BB7F-F589C819991E}" dt="2020-10-16T05:13:40.473" v="2259"/>
          <ac:inkMkLst>
            <pc:docMk/>
            <pc:sldMk cId="2245147611" sldId="416"/>
            <ac:inkMk id="195" creationId="{35C5A2E3-7B09-45FF-BC1A-9DFD9FEBE2E9}"/>
          </ac:inkMkLst>
        </pc:inkChg>
        <pc:inkChg chg="add del">
          <ac:chgData name="vivek kumar" userId="33ede84931fc2eaa" providerId="LiveId" clId="{CDA7CA73-E853-4E09-BB7F-F589C819991E}" dt="2020-10-16T05:13:40.473" v="2259"/>
          <ac:inkMkLst>
            <pc:docMk/>
            <pc:sldMk cId="2245147611" sldId="416"/>
            <ac:inkMk id="196" creationId="{79DE357C-ECE6-40C7-AFA2-52CA8802FD78}"/>
          </ac:inkMkLst>
        </pc:inkChg>
        <pc:inkChg chg="add del">
          <ac:chgData name="vivek kumar" userId="33ede84931fc2eaa" providerId="LiveId" clId="{CDA7CA73-E853-4E09-BB7F-F589C819991E}" dt="2020-10-16T05:13:40.473" v="2259"/>
          <ac:inkMkLst>
            <pc:docMk/>
            <pc:sldMk cId="2245147611" sldId="416"/>
            <ac:inkMk id="197" creationId="{EABF6C25-2897-4A37-9E60-1128555A61D7}"/>
          </ac:inkMkLst>
        </pc:inkChg>
        <pc:inkChg chg="add del">
          <ac:chgData name="vivek kumar" userId="33ede84931fc2eaa" providerId="LiveId" clId="{CDA7CA73-E853-4E09-BB7F-F589C819991E}" dt="2020-10-16T05:13:40.473" v="2259"/>
          <ac:inkMkLst>
            <pc:docMk/>
            <pc:sldMk cId="2245147611" sldId="416"/>
            <ac:inkMk id="198" creationId="{5A02F1A0-B320-4688-8CEE-4075C27192AD}"/>
          </ac:inkMkLst>
        </pc:inkChg>
        <pc:inkChg chg="add del">
          <ac:chgData name="vivek kumar" userId="33ede84931fc2eaa" providerId="LiveId" clId="{CDA7CA73-E853-4E09-BB7F-F589C819991E}" dt="2020-10-16T05:13:40.473" v="2259"/>
          <ac:inkMkLst>
            <pc:docMk/>
            <pc:sldMk cId="2245147611" sldId="416"/>
            <ac:inkMk id="199" creationId="{862CCE1F-C6E3-46B4-A8F1-FD3A5877F54C}"/>
          </ac:inkMkLst>
        </pc:inkChg>
        <pc:inkChg chg="add del">
          <ac:chgData name="vivek kumar" userId="33ede84931fc2eaa" providerId="LiveId" clId="{CDA7CA73-E853-4E09-BB7F-F589C819991E}" dt="2020-10-16T05:13:43.297" v="2262"/>
          <ac:inkMkLst>
            <pc:docMk/>
            <pc:sldMk cId="2245147611" sldId="416"/>
            <ac:inkMk id="200" creationId="{E4D5655A-B274-40E4-ABFB-1F48913D7036}"/>
          </ac:inkMkLst>
        </pc:inkChg>
        <pc:inkChg chg="add del">
          <ac:chgData name="vivek kumar" userId="33ede84931fc2eaa" providerId="LiveId" clId="{CDA7CA73-E853-4E09-BB7F-F589C819991E}" dt="2020-10-16T05:13:43.297" v="2262"/>
          <ac:inkMkLst>
            <pc:docMk/>
            <pc:sldMk cId="2245147611" sldId="416"/>
            <ac:inkMk id="201" creationId="{444F91C3-BDB9-4732-AC22-650AEB1F45ED}"/>
          </ac:inkMkLst>
        </pc:inkChg>
        <pc:inkChg chg="add del">
          <ac:chgData name="vivek kumar" userId="33ede84931fc2eaa" providerId="LiveId" clId="{CDA7CA73-E853-4E09-BB7F-F589C819991E}" dt="2020-10-16T05:13:43.297" v="2262"/>
          <ac:inkMkLst>
            <pc:docMk/>
            <pc:sldMk cId="2245147611" sldId="416"/>
            <ac:inkMk id="202" creationId="{2FE1D124-D254-48E4-BF5E-6C2A81B2887A}"/>
          </ac:inkMkLst>
        </pc:inkChg>
        <pc:inkChg chg="add del">
          <ac:chgData name="vivek kumar" userId="33ede84931fc2eaa" providerId="LiveId" clId="{CDA7CA73-E853-4E09-BB7F-F589C819991E}" dt="2020-10-16T05:13:46.330" v="2265"/>
          <ac:inkMkLst>
            <pc:docMk/>
            <pc:sldMk cId="2245147611" sldId="416"/>
            <ac:inkMk id="203" creationId="{C295AE77-4CB3-4847-ACAB-3D324C4A4188}"/>
          </ac:inkMkLst>
        </pc:inkChg>
        <pc:inkChg chg="add del">
          <ac:chgData name="vivek kumar" userId="33ede84931fc2eaa" providerId="LiveId" clId="{CDA7CA73-E853-4E09-BB7F-F589C819991E}" dt="2020-10-16T05:13:46.330" v="2265"/>
          <ac:inkMkLst>
            <pc:docMk/>
            <pc:sldMk cId="2245147611" sldId="416"/>
            <ac:inkMk id="204" creationId="{0F9148AF-108A-44A5-8623-6ED84E4D14A8}"/>
          </ac:inkMkLst>
        </pc:inkChg>
        <pc:inkChg chg="add del">
          <ac:chgData name="vivek kumar" userId="33ede84931fc2eaa" providerId="LiveId" clId="{CDA7CA73-E853-4E09-BB7F-F589C819991E}" dt="2020-10-16T05:13:46.330" v="2265"/>
          <ac:inkMkLst>
            <pc:docMk/>
            <pc:sldMk cId="2245147611" sldId="416"/>
            <ac:inkMk id="205" creationId="{E6D12A9B-B401-49A5-A20B-915121431F48}"/>
          </ac:inkMkLst>
        </pc:inkChg>
        <pc:inkChg chg="add">
          <ac:chgData name="vivek kumar" userId="33ede84931fc2eaa" providerId="LiveId" clId="{CDA7CA73-E853-4E09-BB7F-F589C819991E}" dt="2020-10-16T05:13:46.330" v="2265"/>
          <ac:inkMkLst>
            <pc:docMk/>
            <pc:sldMk cId="2245147611" sldId="416"/>
            <ac:inkMk id="206" creationId="{2E969258-1397-4B86-8E9C-95FA6295DAFD}"/>
          </ac:inkMkLst>
        </pc:inkChg>
        <pc:inkChg chg="add del">
          <ac:chgData name="vivek kumar" userId="33ede84931fc2eaa" providerId="LiveId" clId="{CDA7CA73-E853-4E09-BB7F-F589C819991E}" dt="2020-10-16T05:13:49.998" v="2269"/>
          <ac:inkMkLst>
            <pc:docMk/>
            <pc:sldMk cId="2245147611" sldId="416"/>
            <ac:inkMk id="207" creationId="{FA97C61D-6E50-4127-8984-AE1B9002AD8A}"/>
          </ac:inkMkLst>
        </pc:inkChg>
        <pc:inkChg chg="add del">
          <ac:chgData name="vivek kumar" userId="33ede84931fc2eaa" providerId="LiveId" clId="{CDA7CA73-E853-4E09-BB7F-F589C819991E}" dt="2020-10-16T05:13:49.998" v="2269"/>
          <ac:inkMkLst>
            <pc:docMk/>
            <pc:sldMk cId="2245147611" sldId="416"/>
            <ac:inkMk id="208" creationId="{D1808AEB-28DA-4534-A547-B6F88026FFC7}"/>
          </ac:inkMkLst>
        </pc:inkChg>
        <pc:inkChg chg="add del">
          <ac:chgData name="vivek kumar" userId="33ede84931fc2eaa" providerId="LiveId" clId="{CDA7CA73-E853-4E09-BB7F-F589C819991E}" dt="2020-10-16T05:13:49.998" v="2269"/>
          <ac:inkMkLst>
            <pc:docMk/>
            <pc:sldMk cId="2245147611" sldId="416"/>
            <ac:inkMk id="209" creationId="{DAA2D439-4503-412D-8A22-640E861A6591}"/>
          </ac:inkMkLst>
        </pc:inkChg>
        <pc:inkChg chg="add del">
          <ac:chgData name="vivek kumar" userId="33ede84931fc2eaa" providerId="LiveId" clId="{CDA7CA73-E853-4E09-BB7F-F589C819991E}" dt="2020-10-16T05:13:51.658" v="2272"/>
          <ac:inkMkLst>
            <pc:docMk/>
            <pc:sldMk cId="2245147611" sldId="416"/>
            <ac:inkMk id="210" creationId="{ED847C75-1B0C-485D-BFBE-E37147F56EFC}"/>
          </ac:inkMkLst>
        </pc:inkChg>
        <pc:inkChg chg="add del">
          <ac:chgData name="vivek kumar" userId="33ede84931fc2eaa" providerId="LiveId" clId="{CDA7CA73-E853-4E09-BB7F-F589C819991E}" dt="2020-10-16T05:13:51.658" v="2272"/>
          <ac:inkMkLst>
            <pc:docMk/>
            <pc:sldMk cId="2245147611" sldId="416"/>
            <ac:inkMk id="211" creationId="{60230723-5274-4203-85C7-C064EA8DC14D}"/>
          </ac:inkMkLst>
        </pc:inkChg>
        <pc:inkChg chg="add del">
          <ac:chgData name="vivek kumar" userId="33ede84931fc2eaa" providerId="LiveId" clId="{CDA7CA73-E853-4E09-BB7F-F589C819991E}" dt="2020-10-16T05:13:51.658" v="2272"/>
          <ac:inkMkLst>
            <pc:docMk/>
            <pc:sldMk cId="2245147611" sldId="416"/>
            <ac:inkMk id="212" creationId="{319848A6-A157-4CE7-8557-7A90117C1AD9}"/>
          </ac:inkMkLst>
        </pc:inkChg>
        <pc:inkChg chg="add del">
          <ac:chgData name="vivek kumar" userId="33ede84931fc2eaa" providerId="LiveId" clId="{CDA7CA73-E853-4E09-BB7F-F589C819991E}" dt="2020-10-16T05:13:52.906" v="2275"/>
          <ac:inkMkLst>
            <pc:docMk/>
            <pc:sldMk cId="2245147611" sldId="416"/>
            <ac:inkMk id="213" creationId="{C5B1B2A5-AAEF-47AA-B9ED-D878F1F98526}"/>
          </ac:inkMkLst>
        </pc:inkChg>
        <pc:inkChg chg="add del">
          <ac:chgData name="vivek kumar" userId="33ede84931fc2eaa" providerId="LiveId" clId="{CDA7CA73-E853-4E09-BB7F-F589C819991E}" dt="2020-10-16T05:13:52.906" v="2275"/>
          <ac:inkMkLst>
            <pc:docMk/>
            <pc:sldMk cId="2245147611" sldId="416"/>
            <ac:inkMk id="214" creationId="{D44FA1B4-5D7E-4E89-B816-27E6742FCA24}"/>
          </ac:inkMkLst>
        </pc:inkChg>
        <pc:inkChg chg="add del">
          <ac:chgData name="vivek kumar" userId="33ede84931fc2eaa" providerId="LiveId" clId="{CDA7CA73-E853-4E09-BB7F-F589C819991E}" dt="2020-10-16T05:13:52.906" v="2275"/>
          <ac:inkMkLst>
            <pc:docMk/>
            <pc:sldMk cId="2245147611" sldId="416"/>
            <ac:inkMk id="215" creationId="{341D7D67-746B-487B-B0DC-473ABA262F60}"/>
          </ac:inkMkLst>
        </pc:inkChg>
        <pc:inkChg chg="add del">
          <ac:chgData name="vivek kumar" userId="33ede84931fc2eaa" providerId="LiveId" clId="{CDA7CA73-E853-4E09-BB7F-F589C819991E}" dt="2020-10-16T05:13:54.580" v="2279"/>
          <ac:inkMkLst>
            <pc:docMk/>
            <pc:sldMk cId="2245147611" sldId="416"/>
            <ac:inkMk id="216" creationId="{0CC20ABE-79E0-4990-B52E-6E45BC29F0FE}"/>
          </ac:inkMkLst>
        </pc:inkChg>
        <pc:inkChg chg="add del">
          <ac:chgData name="vivek kumar" userId="33ede84931fc2eaa" providerId="LiveId" clId="{CDA7CA73-E853-4E09-BB7F-F589C819991E}" dt="2020-10-16T05:13:54.580" v="2279"/>
          <ac:inkMkLst>
            <pc:docMk/>
            <pc:sldMk cId="2245147611" sldId="416"/>
            <ac:inkMk id="217" creationId="{00CDE878-C9CF-4AC5-8ED9-9509CC058F60}"/>
          </ac:inkMkLst>
        </pc:inkChg>
        <pc:inkChg chg="add del">
          <ac:chgData name="vivek kumar" userId="33ede84931fc2eaa" providerId="LiveId" clId="{CDA7CA73-E853-4E09-BB7F-F589C819991E}" dt="2020-10-16T05:13:54.580" v="2279"/>
          <ac:inkMkLst>
            <pc:docMk/>
            <pc:sldMk cId="2245147611" sldId="416"/>
            <ac:inkMk id="218" creationId="{745E06F5-3A5E-4184-8A2D-0B7392C76A1F}"/>
          </ac:inkMkLst>
        </pc:inkChg>
        <pc:inkChg chg="add del">
          <ac:chgData name="vivek kumar" userId="33ede84931fc2eaa" providerId="LiveId" clId="{CDA7CA73-E853-4E09-BB7F-F589C819991E}" dt="2020-10-16T05:13:54.580" v="2279"/>
          <ac:inkMkLst>
            <pc:docMk/>
            <pc:sldMk cId="2245147611" sldId="416"/>
            <ac:inkMk id="219" creationId="{09EABD0E-AD41-4E90-91F8-8D945DE777E4}"/>
          </ac:inkMkLst>
        </pc:inkChg>
        <pc:inkChg chg="add del">
          <ac:chgData name="vivek kumar" userId="33ede84931fc2eaa" providerId="LiveId" clId="{CDA7CA73-E853-4E09-BB7F-F589C819991E}" dt="2020-10-16T05:13:55.954" v="2282"/>
          <ac:inkMkLst>
            <pc:docMk/>
            <pc:sldMk cId="2245147611" sldId="416"/>
            <ac:inkMk id="220" creationId="{84244F5D-EC4B-4C73-A3E1-37E0E05ED74C}"/>
          </ac:inkMkLst>
        </pc:inkChg>
        <pc:inkChg chg="add del">
          <ac:chgData name="vivek kumar" userId="33ede84931fc2eaa" providerId="LiveId" clId="{CDA7CA73-E853-4E09-BB7F-F589C819991E}" dt="2020-10-16T05:13:55.954" v="2282"/>
          <ac:inkMkLst>
            <pc:docMk/>
            <pc:sldMk cId="2245147611" sldId="416"/>
            <ac:inkMk id="221" creationId="{716BF873-97F3-4DA9-B1B7-BB5666779566}"/>
          </ac:inkMkLst>
        </pc:inkChg>
        <pc:inkChg chg="add del">
          <ac:chgData name="vivek kumar" userId="33ede84931fc2eaa" providerId="LiveId" clId="{CDA7CA73-E853-4E09-BB7F-F589C819991E}" dt="2020-10-16T05:13:55.954" v="2282"/>
          <ac:inkMkLst>
            <pc:docMk/>
            <pc:sldMk cId="2245147611" sldId="416"/>
            <ac:inkMk id="222" creationId="{E0CDEFEF-7A2A-49C1-8AF5-C01B0856A6CF}"/>
          </ac:inkMkLst>
        </pc:inkChg>
        <pc:inkChg chg="add del">
          <ac:chgData name="vivek kumar" userId="33ede84931fc2eaa" providerId="LiveId" clId="{CDA7CA73-E853-4E09-BB7F-F589C819991E}" dt="2020-10-16T05:13:56.922" v="2285"/>
          <ac:inkMkLst>
            <pc:docMk/>
            <pc:sldMk cId="2245147611" sldId="416"/>
            <ac:inkMk id="223" creationId="{A8FA4927-A1F6-4F8A-A20C-F0B7153CAC11}"/>
          </ac:inkMkLst>
        </pc:inkChg>
        <pc:inkChg chg="add del">
          <ac:chgData name="vivek kumar" userId="33ede84931fc2eaa" providerId="LiveId" clId="{CDA7CA73-E853-4E09-BB7F-F589C819991E}" dt="2020-10-16T05:13:56.922" v="2285"/>
          <ac:inkMkLst>
            <pc:docMk/>
            <pc:sldMk cId="2245147611" sldId="416"/>
            <ac:inkMk id="224" creationId="{F2B321EF-4176-40F5-93DB-7C93BFED2980}"/>
          </ac:inkMkLst>
        </pc:inkChg>
        <pc:inkChg chg="add del">
          <ac:chgData name="vivek kumar" userId="33ede84931fc2eaa" providerId="LiveId" clId="{CDA7CA73-E853-4E09-BB7F-F589C819991E}" dt="2020-10-16T05:13:56.922" v="2285"/>
          <ac:inkMkLst>
            <pc:docMk/>
            <pc:sldMk cId="2245147611" sldId="416"/>
            <ac:inkMk id="225" creationId="{A66D18F5-E93C-4566-830F-24D5FA111EA7}"/>
          </ac:inkMkLst>
        </pc:inkChg>
        <pc:inkChg chg="add del">
          <ac:chgData name="vivek kumar" userId="33ede84931fc2eaa" providerId="LiveId" clId="{CDA7CA73-E853-4E09-BB7F-F589C819991E}" dt="2020-10-16T05:13:58.599" v="2289"/>
          <ac:inkMkLst>
            <pc:docMk/>
            <pc:sldMk cId="2245147611" sldId="416"/>
            <ac:inkMk id="226" creationId="{0936E7D1-8F5A-4574-B077-ECF3DDF49FAC}"/>
          </ac:inkMkLst>
        </pc:inkChg>
        <pc:inkChg chg="add del">
          <ac:chgData name="vivek kumar" userId="33ede84931fc2eaa" providerId="LiveId" clId="{CDA7CA73-E853-4E09-BB7F-F589C819991E}" dt="2020-10-16T05:13:58.599" v="2289"/>
          <ac:inkMkLst>
            <pc:docMk/>
            <pc:sldMk cId="2245147611" sldId="416"/>
            <ac:inkMk id="227" creationId="{757FADD5-11F5-4A74-94CD-56963DBA9AEB}"/>
          </ac:inkMkLst>
        </pc:inkChg>
        <pc:inkChg chg="add del">
          <ac:chgData name="vivek kumar" userId="33ede84931fc2eaa" providerId="LiveId" clId="{CDA7CA73-E853-4E09-BB7F-F589C819991E}" dt="2020-10-16T05:13:58.599" v="2289"/>
          <ac:inkMkLst>
            <pc:docMk/>
            <pc:sldMk cId="2245147611" sldId="416"/>
            <ac:inkMk id="228" creationId="{979005D5-0CB7-45E5-AB7B-EAA0BAE0B63C}"/>
          </ac:inkMkLst>
        </pc:inkChg>
        <pc:inkChg chg="add del">
          <ac:chgData name="vivek kumar" userId="33ede84931fc2eaa" providerId="LiveId" clId="{CDA7CA73-E853-4E09-BB7F-F589C819991E}" dt="2020-10-16T05:13:58.599" v="2289"/>
          <ac:inkMkLst>
            <pc:docMk/>
            <pc:sldMk cId="2245147611" sldId="416"/>
            <ac:inkMk id="229" creationId="{AB810E01-2C63-463E-8CC4-5084C7845718}"/>
          </ac:inkMkLst>
        </pc:inkChg>
        <pc:inkChg chg="add del">
          <ac:chgData name="vivek kumar" userId="33ede84931fc2eaa" providerId="LiveId" clId="{CDA7CA73-E853-4E09-BB7F-F589C819991E}" dt="2020-10-16T05:13:59.612" v="2291"/>
          <ac:inkMkLst>
            <pc:docMk/>
            <pc:sldMk cId="2245147611" sldId="416"/>
            <ac:inkMk id="230" creationId="{6ACC1899-B3BA-41E8-B84C-B7D4D78D1AF8}"/>
          </ac:inkMkLst>
        </pc:inkChg>
        <pc:inkChg chg="add del">
          <ac:chgData name="vivek kumar" userId="33ede84931fc2eaa" providerId="LiveId" clId="{CDA7CA73-E853-4E09-BB7F-F589C819991E}" dt="2020-10-16T05:13:59.612" v="2291"/>
          <ac:inkMkLst>
            <pc:docMk/>
            <pc:sldMk cId="2245147611" sldId="416"/>
            <ac:inkMk id="231" creationId="{B7384E6F-8AC4-4028-8263-DCB9BFE02405}"/>
          </ac:inkMkLst>
        </pc:inkChg>
        <pc:inkChg chg="add">
          <ac:chgData name="vivek kumar" userId="33ede84931fc2eaa" providerId="LiveId" clId="{CDA7CA73-E853-4E09-BB7F-F589C819991E}" dt="2020-10-16T05:13:59.612" v="2291"/>
          <ac:inkMkLst>
            <pc:docMk/>
            <pc:sldMk cId="2245147611" sldId="416"/>
            <ac:inkMk id="232" creationId="{025D5FAA-D39C-41B3-A078-56E2D8587181}"/>
          </ac:inkMkLst>
        </pc:inkChg>
        <pc:inkChg chg="add del">
          <ac:chgData name="vivek kumar" userId="33ede84931fc2eaa" providerId="LiveId" clId="{CDA7CA73-E853-4E09-BB7F-F589C819991E}" dt="2020-10-16T05:14:32.720" v="2295"/>
          <ac:inkMkLst>
            <pc:docMk/>
            <pc:sldMk cId="2245147611" sldId="416"/>
            <ac:inkMk id="233" creationId="{FDBF50B8-5BA5-4917-B6FB-DF79853113CD}"/>
          </ac:inkMkLst>
        </pc:inkChg>
        <pc:inkChg chg="add del">
          <ac:chgData name="vivek kumar" userId="33ede84931fc2eaa" providerId="LiveId" clId="{CDA7CA73-E853-4E09-BB7F-F589C819991E}" dt="2020-10-16T05:14:32.720" v="2295"/>
          <ac:inkMkLst>
            <pc:docMk/>
            <pc:sldMk cId="2245147611" sldId="416"/>
            <ac:inkMk id="234" creationId="{B9A4E2C6-1C08-492B-B79F-144CDFF58927}"/>
          </ac:inkMkLst>
        </pc:inkChg>
        <pc:inkChg chg="add del">
          <ac:chgData name="vivek kumar" userId="33ede84931fc2eaa" providerId="LiveId" clId="{CDA7CA73-E853-4E09-BB7F-F589C819991E}" dt="2020-10-16T05:14:32.720" v="2295"/>
          <ac:inkMkLst>
            <pc:docMk/>
            <pc:sldMk cId="2245147611" sldId="416"/>
            <ac:inkMk id="235" creationId="{64A7C426-9FB1-42A9-8C80-FD2F7186E810}"/>
          </ac:inkMkLst>
        </pc:inkChg>
        <pc:inkChg chg="add del">
          <ac:chgData name="vivek kumar" userId="33ede84931fc2eaa" providerId="LiveId" clId="{CDA7CA73-E853-4E09-BB7F-F589C819991E}" dt="2020-10-16T05:14:37.202" v="2301"/>
          <ac:inkMkLst>
            <pc:docMk/>
            <pc:sldMk cId="2245147611" sldId="416"/>
            <ac:inkMk id="236" creationId="{75E10BD2-920B-430E-9597-B7D48A0841F4}"/>
          </ac:inkMkLst>
        </pc:inkChg>
        <pc:inkChg chg="add del">
          <ac:chgData name="vivek kumar" userId="33ede84931fc2eaa" providerId="LiveId" clId="{CDA7CA73-E853-4E09-BB7F-F589C819991E}" dt="2020-10-16T05:14:37.202" v="2301"/>
          <ac:inkMkLst>
            <pc:docMk/>
            <pc:sldMk cId="2245147611" sldId="416"/>
            <ac:inkMk id="237" creationId="{ED82DE74-32B1-4718-8C65-C4B1607B5C43}"/>
          </ac:inkMkLst>
        </pc:inkChg>
        <pc:inkChg chg="add del">
          <ac:chgData name="vivek kumar" userId="33ede84931fc2eaa" providerId="LiveId" clId="{CDA7CA73-E853-4E09-BB7F-F589C819991E}" dt="2020-10-16T05:14:37.202" v="2301"/>
          <ac:inkMkLst>
            <pc:docMk/>
            <pc:sldMk cId="2245147611" sldId="416"/>
            <ac:inkMk id="238" creationId="{A0E41961-8340-44F3-A9D6-259410D14F0B}"/>
          </ac:inkMkLst>
        </pc:inkChg>
        <pc:inkChg chg="add del">
          <ac:chgData name="vivek kumar" userId="33ede84931fc2eaa" providerId="LiveId" clId="{CDA7CA73-E853-4E09-BB7F-F589C819991E}" dt="2020-10-16T05:14:37.202" v="2301"/>
          <ac:inkMkLst>
            <pc:docMk/>
            <pc:sldMk cId="2245147611" sldId="416"/>
            <ac:inkMk id="239" creationId="{46BF9049-1A6E-41C9-8AAD-66BA8E058B61}"/>
          </ac:inkMkLst>
        </pc:inkChg>
        <pc:inkChg chg="add del">
          <ac:chgData name="vivek kumar" userId="33ede84931fc2eaa" providerId="LiveId" clId="{CDA7CA73-E853-4E09-BB7F-F589C819991E}" dt="2020-10-16T05:14:37.202" v="2301"/>
          <ac:inkMkLst>
            <pc:docMk/>
            <pc:sldMk cId="2245147611" sldId="416"/>
            <ac:inkMk id="240" creationId="{6D313928-AAC3-4104-819D-D363EFB75894}"/>
          </ac:inkMkLst>
        </pc:inkChg>
        <pc:inkChg chg="add del">
          <ac:chgData name="vivek kumar" userId="33ede84931fc2eaa" providerId="LiveId" clId="{CDA7CA73-E853-4E09-BB7F-F589C819991E}" dt="2020-10-16T05:14:37.202" v="2301"/>
          <ac:inkMkLst>
            <pc:docMk/>
            <pc:sldMk cId="2245147611" sldId="416"/>
            <ac:inkMk id="241" creationId="{1ADAC34A-8BAE-4760-8605-A7F100498CFB}"/>
          </ac:inkMkLst>
        </pc:inkChg>
        <pc:inkChg chg="add">
          <ac:chgData name="vivek kumar" userId="33ede84931fc2eaa" providerId="LiveId" clId="{CDA7CA73-E853-4E09-BB7F-F589C819991E}" dt="2020-10-16T05:14:37.202" v="2301"/>
          <ac:inkMkLst>
            <pc:docMk/>
            <pc:sldMk cId="2245147611" sldId="416"/>
            <ac:inkMk id="242" creationId="{D3105DEE-A8B9-4304-84F4-2324D5D88735}"/>
          </ac:inkMkLst>
        </pc:inkChg>
      </pc:sldChg>
      <pc:sldChg chg="addSp delSp new mod">
        <pc:chgData name="vivek kumar" userId="33ede84931fc2eaa" providerId="LiveId" clId="{CDA7CA73-E853-4E09-BB7F-F589C819991E}" dt="2020-10-16T05:17:44.145" v="2418" actId="9405"/>
        <pc:sldMkLst>
          <pc:docMk/>
          <pc:sldMk cId="851225600" sldId="417"/>
        </pc:sldMkLst>
        <pc:inkChg chg="add del">
          <ac:chgData name="vivek kumar" userId="33ede84931fc2eaa" providerId="LiveId" clId="{CDA7CA73-E853-4E09-BB7F-F589C819991E}" dt="2020-10-16T05:15:30.777" v="2309"/>
          <ac:inkMkLst>
            <pc:docMk/>
            <pc:sldMk cId="851225600" sldId="417"/>
            <ac:inkMk id="7" creationId="{8368D80B-E9CC-4E4E-A491-FA9E31260409}"/>
          </ac:inkMkLst>
        </pc:inkChg>
        <pc:inkChg chg="add del">
          <ac:chgData name="vivek kumar" userId="33ede84931fc2eaa" providerId="LiveId" clId="{CDA7CA73-E853-4E09-BB7F-F589C819991E}" dt="2020-10-16T05:15:30.777" v="2309"/>
          <ac:inkMkLst>
            <pc:docMk/>
            <pc:sldMk cId="851225600" sldId="417"/>
            <ac:inkMk id="8" creationId="{A6898616-79C8-495F-B2A1-1777AD17962D}"/>
          </ac:inkMkLst>
        </pc:inkChg>
        <pc:inkChg chg="add del">
          <ac:chgData name="vivek kumar" userId="33ede84931fc2eaa" providerId="LiveId" clId="{CDA7CA73-E853-4E09-BB7F-F589C819991E}" dt="2020-10-16T05:15:30.777" v="2309"/>
          <ac:inkMkLst>
            <pc:docMk/>
            <pc:sldMk cId="851225600" sldId="417"/>
            <ac:inkMk id="9" creationId="{824DE559-B261-4CEA-AEDD-4F7A81B15715}"/>
          </ac:inkMkLst>
        </pc:inkChg>
        <pc:inkChg chg="add del">
          <ac:chgData name="vivek kumar" userId="33ede84931fc2eaa" providerId="LiveId" clId="{CDA7CA73-E853-4E09-BB7F-F589C819991E}" dt="2020-10-16T05:15:30.777" v="2309"/>
          <ac:inkMkLst>
            <pc:docMk/>
            <pc:sldMk cId="851225600" sldId="417"/>
            <ac:inkMk id="10" creationId="{8C3C526C-9440-4871-A096-60995FA97961}"/>
          </ac:inkMkLst>
        </pc:inkChg>
        <pc:inkChg chg="add del">
          <ac:chgData name="vivek kumar" userId="33ede84931fc2eaa" providerId="LiveId" clId="{CDA7CA73-E853-4E09-BB7F-F589C819991E}" dt="2020-10-16T05:15:30.777" v="2309"/>
          <ac:inkMkLst>
            <pc:docMk/>
            <pc:sldMk cId="851225600" sldId="417"/>
            <ac:inkMk id="11" creationId="{94BF58CB-FBAB-412F-80BE-D529EF39D26C}"/>
          </ac:inkMkLst>
        </pc:inkChg>
        <pc:inkChg chg="add del">
          <ac:chgData name="vivek kumar" userId="33ede84931fc2eaa" providerId="LiveId" clId="{CDA7CA73-E853-4E09-BB7F-F589C819991E}" dt="2020-10-16T05:15:30.777" v="2309"/>
          <ac:inkMkLst>
            <pc:docMk/>
            <pc:sldMk cId="851225600" sldId="417"/>
            <ac:inkMk id="12" creationId="{790129FF-9909-4C8E-81ED-17654388A089}"/>
          </ac:inkMkLst>
        </pc:inkChg>
        <pc:inkChg chg="add">
          <ac:chgData name="vivek kumar" userId="33ede84931fc2eaa" providerId="LiveId" clId="{CDA7CA73-E853-4E09-BB7F-F589C819991E}" dt="2020-10-16T05:15:30.777" v="2309"/>
          <ac:inkMkLst>
            <pc:docMk/>
            <pc:sldMk cId="851225600" sldId="417"/>
            <ac:inkMk id="13" creationId="{EBA03E42-D810-4E63-8EC8-A869FFC86827}"/>
          </ac:inkMkLst>
        </pc:inkChg>
        <pc:inkChg chg="add">
          <ac:chgData name="vivek kumar" userId="33ede84931fc2eaa" providerId="LiveId" clId="{CDA7CA73-E853-4E09-BB7F-F589C819991E}" dt="2020-10-16T05:15:30.777" v="2309"/>
          <ac:inkMkLst>
            <pc:docMk/>
            <pc:sldMk cId="851225600" sldId="417"/>
            <ac:inkMk id="14" creationId="{E1E95E89-203C-4FDB-B87B-35FD2ABF6223}"/>
          </ac:inkMkLst>
        </pc:inkChg>
        <pc:inkChg chg="add del">
          <ac:chgData name="vivek kumar" userId="33ede84931fc2eaa" providerId="LiveId" clId="{CDA7CA73-E853-4E09-BB7F-F589C819991E}" dt="2020-10-16T05:16:55.961" v="2394"/>
          <ac:inkMkLst>
            <pc:docMk/>
            <pc:sldMk cId="851225600" sldId="417"/>
            <ac:inkMk id="15" creationId="{DE451E52-CD22-4D2B-B2C4-4828319639D5}"/>
          </ac:inkMkLst>
        </pc:inkChg>
        <pc:inkChg chg="add del">
          <ac:chgData name="vivek kumar" userId="33ede84931fc2eaa" providerId="LiveId" clId="{CDA7CA73-E853-4E09-BB7F-F589C819991E}" dt="2020-10-16T05:16:55.961" v="2394"/>
          <ac:inkMkLst>
            <pc:docMk/>
            <pc:sldMk cId="851225600" sldId="417"/>
            <ac:inkMk id="16" creationId="{7980BC9F-3FBE-4BAA-805E-3221FDCF39DF}"/>
          </ac:inkMkLst>
        </pc:inkChg>
        <pc:inkChg chg="add del">
          <ac:chgData name="vivek kumar" userId="33ede84931fc2eaa" providerId="LiveId" clId="{CDA7CA73-E853-4E09-BB7F-F589C819991E}" dt="2020-10-16T05:16:55.961" v="2394"/>
          <ac:inkMkLst>
            <pc:docMk/>
            <pc:sldMk cId="851225600" sldId="417"/>
            <ac:inkMk id="17" creationId="{B3B72604-5E3A-4154-BF05-98E2D0EC2018}"/>
          </ac:inkMkLst>
        </pc:inkChg>
        <pc:inkChg chg="add del">
          <ac:chgData name="vivek kumar" userId="33ede84931fc2eaa" providerId="LiveId" clId="{CDA7CA73-E853-4E09-BB7F-F589C819991E}" dt="2020-10-16T05:16:55.961" v="2394"/>
          <ac:inkMkLst>
            <pc:docMk/>
            <pc:sldMk cId="851225600" sldId="417"/>
            <ac:inkMk id="18" creationId="{E6DF82CA-D102-4C3A-BC50-F8E22E97825B}"/>
          </ac:inkMkLst>
        </pc:inkChg>
        <pc:inkChg chg="add del">
          <ac:chgData name="vivek kumar" userId="33ede84931fc2eaa" providerId="LiveId" clId="{CDA7CA73-E853-4E09-BB7F-F589C819991E}" dt="2020-10-16T05:15:46.201" v="2317"/>
          <ac:inkMkLst>
            <pc:docMk/>
            <pc:sldMk cId="851225600" sldId="417"/>
            <ac:inkMk id="19" creationId="{DBE96E42-D574-4BB7-B2C9-F546C8B40B5E}"/>
          </ac:inkMkLst>
        </pc:inkChg>
        <pc:inkChg chg="add del">
          <ac:chgData name="vivek kumar" userId="33ede84931fc2eaa" providerId="LiveId" clId="{CDA7CA73-E853-4E09-BB7F-F589C819991E}" dt="2020-10-16T05:15:46.201" v="2317"/>
          <ac:inkMkLst>
            <pc:docMk/>
            <pc:sldMk cId="851225600" sldId="417"/>
            <ac:inkMk id="20" creationId="{835910DC-B016-4AD4-B607-641877C02224}"/>
          </ac:inkMkLst>
        </pc:inkChg>
        <pc:inkChg chg="add del">
          <ac:chgData name="vivek kumar" userId="33ede84931fc2eaa" providerId="LiveId" clId="{CDA7CA73-E853-4E09-BB7F-F589C819991E}" dt="2020-10-16T05:15:46.201" v="2317"/>
          <ac:inkMkLst>
            <pc:docMk/>
            <pc:sldMk cId="851225600" sldId="417"/>
            <ac:inkMk id="21" creationId="{D5F3A8CE-A173-4780-9301-BAB660F70C30}"/>
          </ac:inkMkLst>
        </pc:inkChg>
        <pc:inkChg chg="add del">
          <ac:chgData name="vivek kumar" userId="33ede84931fc2eaa" providerId="LiveId" clId="{CDA7CA73-E853-4E09-BB7F-F589C819991E}" dt="2020-10-16T05:16:55.961" v="2394"/>
          <ac:inkMkLst>
            <pc:docMk/>
            <pc:sldMk cId="851225600" sldId="417"/>
            <ac:inkMk id="22" creationId="{910D1CC7-C6A7-42A6-87E2-DD12E8273605}"/>
          </ac:inkMkLst>
        </pc:inkChg>
        <pc:inkChg chg="add del">
          <ac:chgData name="vivek kumar" userId="33ede84931fc2eaa" providerId="LiveId" clId="{CDA7CA73-E853-4E09-BB7F-F589C819991E}" dt="2020-10-16T05:15:51.871" v="2324"/>
          <ac:inkMkLst>
            <pc:docMk/>
            <pc:sldMk cId="851225600" sldId="417"/>
            <ac:inkMk id="23" creationId="{CA27DEC5-E5B8-4945-8594-8343513C6457}"/>
          </ac:inkMkLst>
        </pc:inkChg>
        <pc:inkChg chg="add del">
          <ac:chgData name="vivek kumar" userId="33ede84931fc2eaa" providerId="LiveId" clId="{CDA7CA73-E853-4E09-BB7F-F589C819991E}" dt="2020-10-16T05:15:49.703" v="2321"/>
          <ac:inkMkLst>
            <pc:docMk/>
            <pc:sldMk cId="851225600" sldId="417"/>
            <ac:inkMk id="24" creationId="{BA8E3856-07BC-41F2-AB0B-03FFA87E924F}"/>
          </ac:inkMkLst>
        </pc:inkChg>
        <pc:inkChg chg="add del">
          <ac:chgData name="vivek kumar" userId="33ede84931fc2eaa" providerId="LiveId" clId="{CDA7CA73-E853-4E09-BB7F-F589C819991E}" dt="2020-10-16T05:15:49.703" v="2321"/>
          <ac:inkMkLst>
            <pc:docMk/>
            <pc:sldMk cId="851225600" sldId="417"/>
            <ac:inkMk id="25" creationId="{99C05E61-CD98-4B0B-9BC3-1C360F5216F4}"/>
          </ac:inkMkLst>
        </pc:inkChg>
        <pc:inkChg chg="add del">
          <ac:chgData name="vivek kumar" userId="33ede84931fc2eaa" providerId="LiveId" clId="{CDA7CA73-E853-4E09-BB7F-F589C819991E}" dt="2020-10-16T05:15:51.871" v="2324"/>
          <ac:inkMkLst>
            <pc:docMk/>
            <pc:sldMk cId="851225600" sldId="417"/>
            <ac:inkMk id="26" creationId="{44361353-9D55-4D19-9F23-EF30A4427BBE}"/>
          </ac:inkMkLst>
        </pc:inkChg>
        <pc:inkChg chg="add del">
          <ac:chgData name="vivek kumar" userId="33ede84931fc2eaa" providerId="LiveId" clId="{CDA7CA73-E853-4E09-BB7F-F589C819991E}" dt="2020-10-16T05:15:51.871" v="2324"/>
          <ac:inkMkLst>
            <pc:docMk/>
            <pc:sldMk cId="851225600" sldId="417"/>
            <ac:inkMk id="27" creationId="{41CDB643-EFCA-4B12-AA6C-F2E19665ACE1}"/>
          </ac:inkMkLst>
        </pc:inkChg>
        <pc:inkChg chg="add del">
          <ac:chgData name="vivek kumar" userId="33ede84931fc2eaa" providerId="LiveId" clId="{CDA7CA73-E853-4E09-BB7F-F589C819991E}" dt="2020-10-16T05:15:51.871" v="2324"/>
          <ac:inkMkLst>
            <pc:docMk/>
            <pc:sldMk cId="851225600" sldId="417"/>
            <ac:inkMk id="28" creationId="{F2AF08E5-1B74-43EB-9F0D-9AF40418D596}"/>
          </ac:inkMkLst>
        </pc:inkChg>
        <pc:inkChg chg="add">
          <ac:chgData name="vivek kumar" userId="33ede84931fc2eaa" providerId="LiveId" clId="{CDA7CA73-E853-4E09-BB7F-F589C819991E}" dt="2020-10-16T05:15:51.871" v="2324"/>
          <ac:inkMkLst>
            <pc:docMk/>
            <pc:sldMk cId="851225600" sldId="417"/>
            <ac:inkMk id="29" creationId="{9091ED9F-16C2-4071-8867-EA2816257DBF}"/>
          </ac:inkMkLst>
        </pc:inkChg>
        <pc:inkChg chg="add del">
          <ac:chgData name="vivek kumar" userId="33ede84931fc2eaa" providerId="LiveId" clId="{CDA7CA73-E853-4E09-BB7F-F589C819991E}" dt="2020-10-16T05:15:53.669" v="2328"/>
          <ac:inkMkLst>
            <pc:docMk/>
            <pc:sldMk cId="851225600" sldId="417"/>
            <ac:inkMk id="30" creationId="{878C4F60-738A-46BD-B194-A94D0E12227D}"/>
          </ac:inkMkLst>
        </pc:inkChg>
        <pc:inkChg chg="add del">
          <ac:chgData name="vivek kumar" userId="33ede84931fc2eaa" providerId="LiveId" clId="{CDA7CA73-E853-4E09-BB7F-F589C819991E}" dt="2020-10-16T05:15:53.669" v="2328"/>
          <ac:inkMkLst>
            <pc:docMk/>
            <pc:sldMk cId="851225600" sldId="417"/>
            <ac:inkMk id="31" creationId="{BE76D5F7-FECF-4ED8-8644-570D8F38B4C4}"/>
          </ac:inkMkLst>
        </pc:inkChg>
        <pc:inkChg chg="add del">
          <ac:chgData name="vivek kumar" userId="33ede84931fc2eaa" providerId="LiveId" clId="{CDA7CA73-E853-4E09-BB7F-F589C819991E}" dt="2020-10-16T05:15:53.669" v="2328"/>
          <ac:inkMkLst>
            <pc:docMk/>
            <pc:sldMk cId="851225600" sldId="417"/>
            <ac:inkMk id="32" creationId="{6B5BD9C3-4125-4AC5-9955-3C0410B6767A}"/>
          </ac:inkMkLst>
        </pc:inkChg>
        <pc:inkChg chg="add">
          <ac:chgData name="vivek kumar" userId="33ede84931fc2eaa" providerId="LiveId" clId="{CDA7CA73-E853-4E09-BB7F-F589C819991E}" dt="2020-10-16T05:15:53.669" v="2328"/>
          <ac:inkMkLst>
            <pc:docMk/>
            <pc:sldMk cId="851225600" sldId="417"/>
            <ac:inkMk id="33" creationId="{168EE180-4853-4779-9D9B-8C6AA14A527D}"/>
          </ac:inkMkLst>
        </pc:inkChg>
        <pc:inkChg chg="add">
          <ac:chgData name="vivek kumar" userId="33ede84931fc2eaa" providerId="LiveId" clId="{CDA7CA73-E853-4E09-BB7F-F589C819991E}" dt="2020-10-16T05:15:53.954" v="2329" actId="9405"/>
          <ac:inkMkLst>
            <pc:docMk/>
            <pc:sldMk cId="851225600" sldId="417"/>
            <ac:inkMk id="34" creationId="{98986D82-22C4-4457-AE1F-E8A515909F74}"/>
          </ac:inkMkLst>
        </pc:inkChg>
        <pc:inkChg chg="add del">
          <ac:chgData name="vivek kumar" userId="33ede84931fc2eaa" providerId="LiveId" clId="{CDA7CA73-E853-4E09-BB7F-F589C819991E}" dt="2020-10-16T05:16:01.202" v="2332"/>
          <ac:inkMkLst>
            <pc:docMk/>
            <pc:sldMk cId="851225600" sldId="417"/>
            <ac:inkMk id="35" creationId="{B3D84555-C25D-47B6-9349-734BD4E0B7D1}"/>
          </ac:inkMkLst>
        </pc:inkChg>
        <pc:inkChg chg="add del">
          <ac:chgData name="vivek kumar" userId="33ede84931fc2eaa" providerId="LiveId" clId="{CDA7CA73-E853-4E09-BB7F-F589C819991E}" dt="2020-10-16T05:16:01.202" v="2332"/>
          <ac:inkMkLst>
            <pc:docMk/>
            <pc:sldMk cId="851225600" sldId="417"/>
            <ac:inkMk id="36" creationId="{7ACF3EA3-EEE5-425B-89B4-25B9EB873873}"/>
          </ac:inkMkLst>
        </pc:inkChg>
        <pc:inkChg chg="add del">
          <ac:chgData name="vivek kumar" userId="33ede84931fc2eaa" providerId="LiveId" clId="{CDA7CA73-E853-4E09-BB7F-F589C819991E}" dt="2020-10-16T05:16:02.347" v="2334"/>
          <ac:inkMkLst>
            <pc:docMk/>
            <pc:sldMk cId="851225600" sldId="417"/>
            <ac:inkMk id="37" creationId="{7274AEAA-D1E2-4F72-B95C-86136FA9BD7F}"/>
          </ac:inkMkLst>
        </pc:inkChg>
        <pc:inkChg chg="add del">
          <ac:chgData name="vivek kumar" userId="33ede84931fc2eaa" providerId="LiveId" clId="{CDA7CA73-E853-4E09-BB7F-F589C819991E}" dt="2020-10-16T05:16:02.347" v="2334"/>
          <ac:inkMkLst>
            <pc:docMk/>
            <pc:sldMk cId="851225600" sldId="417"/>
            <ac:inkMk id="38" creationId="{4DA72004-69D6-4612-9828-296191DF0CB9}"/>
          </ac:inkMkLst>
        </pc:inkChg>
        <pc:inkChg chg="add del">
          <ac:chgData name="vivek kumar" userId="33ede84931fc2eaa" providerId="LiveId" clId="{CDA7CA73-E853-4E09-BB7F-F589C819991E}" dt="2020-10-16T05:16:03.177" v="2336"/>
          <ac:inkMkLst>
            <pc:docMk/>
            <pc:sldMk cId="851225600" sldId="417"/>
            <ac:inkMk id="39" creationId="{35CB4570-8F4F-4B21-9C6C-3B9F90A0097C}"/>
          </ac:inkMkLst>
        </pc:inkChg>
        <pc:inkChg chg="add del">
          <ac:chgData name="vivek kumar" userId="33ede84931fc2eaa" providerId="LiveId" clId="{CDA7CA73-E853-4E09-BB7F-F589C819991E}" dt="2020-10-16T05:16:03.177" v="2336"/>
          <ac:inkMkLst>
            <pc:docMk/>
            <pc:sldMk cId="851225600" sldId="417"/>
            <ac:inkMk id="40" creationId="{48E35722-B94B-4749-84A2-AA343DB916F9}"/>
          </ac:inkMkLst>
        </pc:inkChg>
        <pc:inkChg chg="add del">
          <ac:chgData name="vivek kumar" userId="33ede84931fc2eaa" providerId="LiveId" clId="{CDA7CA73-E853-4E09-BB7F-F589C819991E}" dt="2020-10-16T05:16:04.581" v="2338"/>
          <ac:inkMkLst>
            <pc:docMk/>
            <pc:sldMk cId="851225600" sldId="417"/>
            <ac:inkMk id="41" creationId="{D8E0DA04-4A2E-4430-8620-03FF0016732E}"/>
          </ac:inkMkLst>
        </pc:inkChg>
        <pc:inkChg chg="add del">
          <ac:chgData name="vivek kumar" userId="33ede84931fc2eaa" providerId="LiveId" clId="{CDA7CA73-E853-4E09-BB7F-F589C819991E}" dt="2020-10-16T05:16:04.581" v="2338"/>
          <ac:inkMkLst>
            <pc:docMk/>
            <pc:sldMk cId="851225600" sldId="417"/>
            <ac:inkMk id="42" creationId="{AEB6C685-E8C2-4A00-B562-7AB017EFB595}"/>
          </ac:inkMkLst>
        </pc:inkChg>
        <pc:inkChg chg="add">
          <ac:chgData name="vivek kumar" userId="33ede84931fc2eaa" providerId="LiveId" clId="{CDA7CA73-E853-4E09-BB7F-F589C819991E}" dt="2020-10-16T05:16:04.581" v="2338"/>
          <ac:inkMkLst>
            <pc:docMk/>
            <pc:sldMk cId="851225600" sldId="417"/>
            <ac:inkMk id="43" creationId="{D058D619-466D-4F17-93FE-59E8DD98814F}"/>
          </ac:inkMkLst>
        </pc:inkChg>
        <pc:inkChg chg="add del">
          <ac:chgData name="vivek kumar" userId="33ede84931fc2eaa" providerId="LiveId" clId="{CDA7CA73-E853-4E09-BB7F-F589C819991E}" dt="2020-10-16T05:16:19.255" v="2345"/>
          <ac:inkMkLst>
            <pc:docMk/>
            <pc:sldMk cId="851225600" sldId="417"/>
            <ac:inkMk id="44" creationId="{75A37F09-FF66-432E-B653-8170BB6F00E1}"/>
          </ac:inkMkLst>
        </pc:inkChg>
        <pc:inkChg chg="add del">
          <ac:chgData name="vivek kumar" userId="33ede84931fc2eaa" providerId="LiveId" clId="{CDA7CA73-E853-4E09-BB7F-F589C819991E}" dt="2020-10-16T05:16:19.255" v="2345"/>
          <ac:inkMkLst>
            <pc:docMk/>
            <pc:sldMk cId="851225600" sldId="417"/>
            <ac:inkMk id="45" creationId="{4F47318C-7627-4588-8899-A59132FBC797}"/>
          </ac:inkMkLst>
        </pc:inkChg>
        <pc:inkChg chg="add del">
          <ac:chgData name="vivek kumar" userId="33ede84931fc2eaa" providerId="LiveId" clId="{CDA7CA73-E853-4E09-BB7F-F589C819991E}" dt="2020-10-16T05:16:19.255" v="2345"/>
          <ac:inkMkLst>
            <pc:docMk/>
            <pc:sldMk cId="851225600" sldId="417"/>
            <ac:inkMk id="46" creationId="{8C7DF5D5-177E-4B40-8A8A-A2B67C70AF62}"/>
          </ac:inkMkLst>
        </pc:inkChg>
        <pc:inkChg chg="add del">
          <ac:chgData name="vivek kumar" userId="33ede84931fc2eaa" providerId="LiveId" clId="{CDA7CA73-E853-4E09-BB7F-F589C819991E}" dt="2020-10-16T05:16:19.255" v="2345"/>
          <ac:inkMkLst>
            <pc:docMk/>
            <pc:sldMk cId="851225600" sldId="417"/>
            <ac:inkMk id="47" creationId="{B76C6B12-AEA8-451C-BFC5-D92391F2AEB7}"/>
          </ac:inkMkLst>
        </pc:inkChg>
        <pc:inkChg chg="add del">
          <ac:chgData name="vivek kumar" userId="33ede84931fc2eaa" providerId="LiveId" clId="{CDA7CA73-E853-4E09-BB7F-F589C819991E}" dt="2020-10-16T05:16:19.255" v="2345"/>
          <ac:inkMkLst>
            <pc:docMk/>
            <pc:sldMk cId="851225600" sldId="417"/>
            <ac:inkMk id="48" creationId="{2FB9B753-B07C-42B7-A382-B5FA962D2966}"/>
          </ac:inkMkLst>
        </pc:inkChg>
        <pc:inkChg chg="add del">
          <ac:chgData name="vivek kumar" userId="33ede84931fc2eaa" providerId="LiveId" clId="{CDA7CA73-E853-4E09-BB7F-F589C819991E}" dt="2020-10-16T05:16:19.255" v="2345"/>
          <ac:inkMkLst>
            <pc:docMk/>
            <pc:sldMk cId="851225600" sldId="417"/>
            <ac:inkMk id="49" creationId="{95B13BC5-81CA-4232-8A22-C63E02D146CC}"/>
          </ac:inkMkLst>
        </pc:inkChg>
        <pc:inkChg chg="add del">
          <ac:chgData name="vivek kumar" userId="33ede84931fc2eaa" providerId="LiveId" clId="{CDA7CA73-E853-4E09-BB7F-F589C819991E}" dt="2020-10-16T05:16:24.732" v="2359"/>
          <ac:inkMkLst>
            <pc:docMk/>
            <pc:sldMk cId="851225600" sldId="417"/>
            <ac:inkMk id="50" creationId="{76339146-64A2-458D-8691-6AB057FD3AB6}"/>
          </ac:inkMkLst>
        </pc:inkChg>
        <pc:inkChg chg="add del">
          <ac:chgData name="vivek kumar" userId="33ede84931fc2eaa" providerId="LiveId" clId="{CDA7CA73-E853-4E09-BB7F-F589C819991E}" dt="2020-10-16T05:16:24.732" v="2359"/>
          <ac:inkMkLst>
            <pc:docMk/>
            <pc:sldMk cId="851225600" sldId="417"/>
            <ac:inkMk id="51" creationId="{A794CFEA-9B1A-4466-BC06-6AE110DA92E7}"/>
          </ac:inkMkLst>
        </pc:inkChg>
        <pc:inkChg chg="add del">
          <ac:chgData name="vivek kumar" userId="33ede84931fc2eaa" providerId="LiveId" clId="{CDA7CA73-E853-4E09-BB7F-F589C819991E}" dt="2020-10-16T05:16:24.732" v="2359"/>
          <ac:inkMkLst>
            <pc:docMk/>
            <pc:sldMk cId="851225600" sldId="417"/>
            <ac:inkMk id="52" creationId="{A2EF9E08-F3E2-4EAB-AE01-3817F78A5BE9}"/>
          </ac:inkMkLst>
        </pc:inkChg>
        <pc:inkChg chg="add del">
          <ac:chgData name="vivek kumar" userId="33ede84931fc2eaa" providerId="LiveId" clId="{CDA7CA73-E853-4E09-BB7F-F589C819991E}" dt="2020-10-16T05:16:24.732" v="2359"/>
          <ac:inkMkLst>
            <pc:docMk/>
            <pc:sldMk cId="851225600" sldId="417"/>
            <ac:inkMk id="53" creationId="{90A4A32B-5F2D-4A8B-8F03-6F30F67D6F23}"/>
          </ac:inkMkLst>
        </pc:inkChg>
        <pc:inkChg chg="add del">
          <ac:chgData name="vivek kumar" userId="33ede84931fc2eaa" providerId="LiveId" clId="{CDA7CA73-E853-4E09-BB7F-F589C819991E}" dt="2020-10-16T05:16:24.732" v="2359"/>
          <ac:inkMkLst>
            <pc:docMk/>
            <pc:sldMk cId="851225600" sldId="417"/>
            <ac:inkMk id="54" creationId="{BB02D129-8344-4ED3-9AF3-A532550FA369}"/>
          </ac:inkMkLst>
        </pc:inkChg>
        <pc:inkChg chg="add del">
          <ac:chgData name="vivek kumar" userId="33ede84931fc2eaa" providerId="LiveId" clId="{CDA7CA73-E853-4E09-BB7F-F589C819991E}" dt="2020-10-16T05:16:24.732" v="2359"/>
          <ac:inkMkLst>
            <pc:docMk/>
            <pc:sldMk cId="851225600" sldId="417"/>
            <ac:inkMk id="55" creationId="{1C4709B7-4EE7-4492-B603-F6FC5E6CA679}"/>
          </ac:inkMkLst>
        </pc:inkChg>
        <pc:inkChg chg="add del">
          <ac:chgData name="vivek kumar" userId="33ede84931fc2eaa" providerId="LiveId" clId="{CDA7CA73-E853-4E09-BB7F-F589C819991E}" dt="2020-10-16T05:16:24.732" v="2359"/>
          <ac:inkMkLst>
            <pc:docMk/>
            <pc:sldMk cId="851225600" sldId="417"/>
            <ac:inkMk id="56" creationId="{99E8FF84-E7E7-455B-8EA6-964021B322C3}"/>
          </ac:inkMkLst>
        </pc:inkChg>
        <pc:inkChg chg="add del">
          <ac:chgData name="vivek kumar" userId="33ede84931fc2eaa" providerId="LiveId" clId="{CDA7CA73-E853-4E09-BB7F-F589C819991E}" dt="2020-10-16T05:16:24.732" v="2359"/>
          <ac:inkMkLst>
            <pc:docMk/>
            <pc:sldMk cId="851225600" sldId="417"/>
            <ac:inkMk id="57" creationId="{D1AA5224-F901-4649-987D-2BD94781E43B}"/>
          </ac:inkMkLst>
        </pc:inkChg>
        <pc:inkChg chg="add del">
          <ac:chgData name="vivek kumar" userId="33ede84931fc2eaa" providerId="LiveId" clId="{CDA7CA73-E853-4E09-BB7F-F589C819991E}" dt="2020-10-16T05:16:24.732" v="2359"/>
          <ac:inkMkLst>
            <pc:docMk/>
            <pc:sldMk cId="851225600" sldId="417"/>
            <ac:inkMk id="58" creationId="{11883DFC-52E7-4953-A099-AC1A2546C733}"/>
          </ac:inkMkLst>
        </pc:inkChg>
        <pc:inkChg chg="add del">
          <ac:chgData name="vivek kumar" userId="33ede84931fc2eaa" providerId="LiveId" clId="{CDA7CA73-E853-4E09-BB7F-F589C819991E}" dt="2020-10-16T05:16:24.732" v="2359"/>
          <ac:inkMkLst>
            <pc:docMk/>
            <pc:sldMk cId="851225600" sldId="417"/>
            <ac:inkMk id="59" creationId="{D648C9CC-F698-45DB-8281-C855CF171B40}"/>
          </ac:inkMkLst>
        </pc:inkChg>
        <pc:inkChg chg="add del">
          <ac:chgData name="vivek kumar" userId="33ede84931fc2eaa" providerId="LiveId" clId="{CDA7CA73-E853-4E09-BB7F-F589C819991E}" dt="2020-10-16T05:16:24.732" v="2359"/>
          <ac:inkMkLst>
            <pc:docMk/>
            <pc:sldMk cId="851225600" sldId="417"/>
            <ac:inkMk id="60" creationId="{0FEF0E7D-900D-41F0-AB0D-45C71A20AA6B}"/>
          </ac:inkMkLst>
        </pc:inkChg>
        <pc:inkChg chg="add del">
          <ac:chgData name="vivek kumar" userId="33ede84931fc2eaa" providerId="LiveId" clId="{CDA7CA73-E853-4E09-BB7F-F589C819991E}" dt="2020-10-16T05:16:24.732" v="2359"/>
          <ac:inkMkLst>
            <pc:docMk/>
            <pc:sldMk cId="851225600" sldId="417"/>
            <ac:inkMk id="61" creationId="{B3DC1E67-CDEE-4AD5-A804-F4226FB22EB9}"/>
          </ac:inkMkLst>
        </pc:inkChg>
        <pc:inkChg chg="add del">
          <ac:chgData name="vivek kumar" userId="33ede84931fc2eaa" providerId="LiveId" clId="{CDA7CA73-E853-4E09-BB7F-F589C819991E}" dt="2020-10-16T05:16:24.732" v="2359"/>
          <ac:inkMkLst>
            <pc:docMk/>
            <pc:sldMk cId="851225600" sldId="417"/>
            <ac:inkMk id="62" creationId="{F0751BC0-3C8E-421B-9DB4-949E77B837A3}"/>
          </ac:inkMkLst>
        </pc:inkChg>
        <pc:inkChg chg="add del">
          <ac:chgData name="vivek kumar" userId="33ede84931fc2eaa" providerId="LiveId" clId="{CDA7CA73-E853-4E09-BB7F-F589C819991E}" dt="2020-10-16T05:16:24.732" v="2359"/>
          <ac:inkMkLst>
            <pc:docMk/>
            <pc:sldMk cId="851225600" sldId="417"/>
            <ac:inkMk id="63" creationId="{9A971764-E2F5-4C67-9615-A920524A1859}"/>
          </ac:inkMkLst>
        </pc:inkChg>
        <pc:inkChg chg="add del">
          <ac:chgData name="vivek kumar" userId="33ede84931fc2eaa" providerId="LiveId" clId="{CDA7CA73-E853-4E09-BB7F-F589C819991E}" dt="2020-10-16T05:16:26.529" v="2361"/>
          <ac:inkMkLst>
            <pc:docMk/>
            <pc:sldMk cId="851225600" sldId="417"/>
            <ac:inkMk id="64" creationId="{A2991D95-2E58-44C4-BCBB-862E32AB4A94}"/>
          </ac:inkMkLst>
        </pc:inkChg>
        <pc:inkChg chg="add del">
          <ac:chgData name="vivek kumar" userId="33ede84931fc2eaa" providerId="LiveId" clId="{CDA7CA73-E853-4E09-BB7F-F589C819991E}" dt="2020-10-16T05:16:26.529" v="2361"/>
          <ac:inkMkLst>
            <pc:docMk/>
            <pc:sldMk cId="851225600" sldId="417"/>
            <ac:inkMk id="65" creationId="{C6564E76-9195-488D-9328-E031D3CE2E49}"/>
          </ac:inkMkLst>
        </pc:inkChg>
        <pc:inkChg chg="add del">
          <ac:chgData name="vivek kumar" userId="33ede84931fc2eaa" providerId="LiveId" clId="{CDA7CA73-E853-4E09-BB7F-F589C819991E}" dt="2020-10-16T05:16:29.123" v="2367"/>
          <ac:inkMkLst>
            <pc:docMk/>
            <pc:sldMk cId="851225600" sldId="417"/>
            <ac:inkMk id="66" creationId="{1790638B-DA94-457B-AEB4-74D826F18929}"/>
          </ac:inkMkLst>
        </pc:inkChg>
        <pc:inkChg chg="add del">
          <ac:chgData name="vivek kumar" userId="33ede84931fc2eaa" providerId="LiveId" clId="{CDA7CA73-E853-4E09-BB7F-F589C819991E}" dt="2020-10-16T05:16:29.123" v="2367"/>
          <ac:inkMkLst>
            <pc:docMk/>
            <pc:sldMk cId="851225600" sldId="417"/>
            <ac:inkMk id="67" creationId="{CF836BF8-64DE-4E49-9862-F4F658FE9B75}"/>
          </ac:inkMkLst>
        </pc:inkChg>
        <pc:inkChg chg="add del">
          <ac:chgData name="vivek kumar" userId="33ede84931fc2eaa" providerId="LiveId" clId="{CDA7CA73-E853-4E09-BB7F-F589C819991E}" dt="2020-10-16T05:16:29.123" v="2367"/>
          <ac:inkMkLst>
            <pc:docMk/>
            <pc:sldMk cId="851225600" sldId="417"/>
            <ac:inkMk id="68" creationId="{0313D3D4-D37B-4A97-ACC9-C3545DDF8A7B}"/>
          </ac:inkMkLst>
        </pc:inkChg>
        <pc:inkChg chg="add del">
          <ac:chgData name="vivek kumar" userId="33ede84931fc2eaa" providerId="LiveId" clId="{CDA7CA73-E853-4E09-BB7F-F589C819991E}" dt="2020-10-16T05:16:29.123" v="2367"/>
          <ac:inkMkLst>
            <pc:docMk/>
            <pc:sldMk cId="851225600" sldId="417"/>
            <ac:inkMk id="69" creationId="{5EC29204-B703-4796-A1EB-FCC32473B5B3}"/>
          </ac:inkMkLst>
        </pc:inkChg>
        <pc:inkChg chg="add del">
          <ac:chgData name="vivek kumar" userId="33ede84931fc2eaa" providerId="LiveId" clId="{CDA7CA73-E853-4E09-BB7F-F589C819991E}" dt="2020-10-16T05:16:29.123" v="2367"/>
          <ac:inkMkLst>
            <pc:docMk/>
            <pc:sldMk cId="851225600" sldId="417"/>
            <ac:inkMk id="70" creationId="{71690A53-8F9D-462B-9ED5-10A07D0E7A3A}"/>
          </ac:inkMkLst>
        </pc:inkChg>
        <pc:inkChg chg="add del">
          <ac:chgData name="vivek kumar" userId="33ede84931fc2eaa" providerId="LiveId" clId="{CDA7CA73-E853-4E09-BB7F-F589C819991E}" dt="2020-10-16T05:16:29.123" v="2367"/>
          <ac:inkMkLst>
            <pc:docMk/>
            <pc:sldMk cId="851225600" sldId="417"/>
            <ac:inkMk id="71" creationId="{30A2D83C-82BC-4ABF-9262-C27BA352280C}"/>
          </ac:inkMkLst>
        </pc:inkChg>
        <pc:inkChg chg="add del">
          <ac:chgData name="vivek kumar" userId="33ede84931fc2eaa" providerId="LiveId" clId="{CDA7CA73-E853-4E09-BB7F-F589C819991E}" dt="2020-10-16T05:16:30.511" v="2370"/>
          <ac:inkMkLst>
            <pc:docMk/>
            <pc:sldMk cId="851225600" sldId="417"/>
            <ac:inkMk id="72" creationId="{33BCA71C-CA58-4733-BFDA-62924E5AF6C6}"/>
          </ac:inkMkLst>
        </pc:inkChg>
        <pc:inkChg chg="add del">
          <ac:chgData name="vivek kumar" userId="33ede84931fc2eaa" providerId="LiveId" clId="{CDA7CA73-E853-4E09-BB7F-F589C819991E}" dt="2020-10-16T05:16:30.511" v="2370"/>
          <ac:inkMkLst>
            <pc:docMk/>
            <pc:sldMk cId="851225600" sldId="417"/>
            <ac:inkMk id="73" creationId="{9210EA0B-E817-4829-9578-D00CF7EEC003}"/>
          </ac:inkMkLst>
        </pc:inkChg>
        <pc:inkChg chg="add del">
          <ac:chgData name="vivek kumar" userId="33ede84931fc2eaa" providerId="LiveId" clId="{CDA7CA73-E853-4E09-BB7F-F589C819991E}" dt="2020-10-16T05:16:30.511" v="2370"/>
          <ac:inkMkLst>
            <pc:docMk/>
            <pc:sldMk cId="851225600" sldId="417"/>
            <ac:inkMk id="74" creationId="{ADB07F7A-268A-4524-9A13-65D6D75B2BE4}"/>
          </ac:inkMkLst>
        </pc:inkChg>
        <pc:inkChg chg="add del">
          <ac:chgData name="vivek kumar" userId="33ede84931fc2eaa" providerId="LiveId" clId="{CDA7CA73-E853-4E09-BB7F-F589C819991E}" dt="2020-10-16T05:16:33.441" v="2376"/>
          <ac:inkMkLst>
            <pc:docMk/>
            <pc:sldMk cId="851225600" sldId="417"/>
            <ac:inkMk id="75" creationId="{7F7ADC51-30FF-4947-9D7C-64B8D709A803}"/>
          </ac:inkMkLst>
        </pc:inkChg>
        <pc:inkChg chg="add del">
          <ac:chgData name="vivek kumar" userId="33ede84931fc2eaa" providerId="LiveId" clId="{CDA7CA73-E853-4E09-BB7F-F589C819991E}" dt="2020-10-16T05:16:33.441" v="2376"/>
          <ac:inkMkLst>
            <pc:docMk/>
            <pc:sldMk cId="851225600" sldId="417"/>
            <ac:inkMk id="76" creationId="{81B074ED-DAEA-408B-A010-63B92976A19B}"/>
          </ac:inkMkLst>
        </pc:inkChg>
        <pc:inkChg chg="add del">
          <ac:chgData name="vivek kumar" userId="33ede84931fc2eaa" providerId="LiveId" clId="{CDA7CA73-E853-4E09-BB7F-F589C819991E}" dt="2020-10-16T05:16:33.441" v="2376"/>
          <ac:inkMkLst>
            <pc:docMk/>
            <pc:sldMk cId="851225600" sldId="417"/>
            <ac:inkMk id="77" creationId="{7625804E-0BFD-443D-843A-FC0B399C8301}"/>
          </ac:inkMkLst>
        </pc:inkChg>
        <pc:inkChg chg="add del">
          <ac:chgData name="vivek kumar" userId="33ede84931fc2eaa" providerId="LiveId" clId="{CDA7CA73-E853-4E09-BB7F-F589C819991E}" dt="2020-10-16T05:16:33.441" v="2376"/>
          <ac:inkMkLst>
            <pc:docMk/>
            <pc:sldMk cId="851225600" sldId="417"/>
            <ac:inkMk id="78" creationId="{301F8CB5-E295-450E-A2A8-15F67BA9F2EF}"/>
          </ac:inkMkLst>
        </pc:inkChg>
        <pc:inkChg chg="add del">
          <ac:chgData name="vivek kumar" userId="33ede84931fc2eaa" providerId="LiveId" clId="{CDA7CA73-E853-4E09-BB7F-F589C819991E}" dt="2020-10-16T05:16:33.441" v="2376"/>
          <ac:inkMkLst>
            <pc:docMk/>
            <pc:sldMk cId="851225600" sldId="417"/>
            <ac:inkMk id="79" creationId="{CD2817AD-DD21-4C29-B4FC-CEA4BED41683}"/>
          </ac:inkMkLst>
        </pc:inkChg>
        <pc:inkChg chg="add del">
          <ac:chgData name="vivek kumar" userId="33ede84931fc2eaa" providerId="LiveId" clId="{CDA7CA73-E853-4E09-BB7F-F589C819991E}" dt="2020-10-16T05:16:33.441" v="2376"/>
          <ac:inkMkLst>
            <pc:docMk/>
            <pc:sldMk cId="851225600" sldId="417"/>
            <ac:inkMk id="80" creationId="{6572267A-C29C-4B28-8B35-8180B77A89D6}"/>
          </ac:inkMkLst>
        </pc:inkChg>
        <pc:inkChg chg="add">
          <ac:chgData name="vivek kumar" userId="33ede84931fc2eaa" providerId="LiveId" clId="{CDA7CA73-E853-4E09-BB7F-F589C819991E}" dt="2020-10-16T05:16:33.441" v="2376"/>
          <ac:inkMkLst>
            <pc:docMk/>
            <pc:sldMk cId="851225600" sldId="417"/>
            <ac:inkMk id="81" creationId="{70AB9AD4-9434-4897-8283-13D9A065EBCC}"/>
          </ac:inkMkLst>
        </pc:inkChg>
        <pc:inkChg chg="add del">
          <ac:chgData name="vivek kumar" userId="33ede84931fc2eaa" providerId="LiveId" clId="{CDA7CA73-E853-4E09-BB7F-F589C819991E}" dt="2020-10-16T05:16:37.781" v="2381"/>
          <ac:inkMkLst>
            <pc:docMk/>
            <pc:sldMk cId="851225600" sldId="417"/>
            <ac:inkMk id="82" creationId="{2DFE4054-368A-4AEA-AEF1-EDEFFBF27C72}"/>
          </ac:inkMkLst>
        </pc:inkChg>
        <pc:inkChg chg="add del">
          <ac:chgData name="vivek kumar" userId="33ede84931fc2eaa" providerId="LiveId" clId="{CDA7CA73-E853-4E09-BB7F-F589C819991E}" dt="2020-10-16T05:16:37.781" v="2381"/>
          <ac:inkMkLst>
            <pc:docMk/>
            <pc:sldMk cId="851225600" sldId="417"/>
            <ac:inkMk id="83" creationId="{F5A8E6F3-A63C-4C51-A3E7-3C77A71E8F4C}"/>
          </ac:inkMkLst>
        </pc:inkChg>
        <pc:inkChg chg="add del">
          <ac:chgData name="vivek kumar" userId="33ede84931fc2eaa" providerId="LiveId" clId="{CDA7CA73-E853-4E09-BB7F-F589C819991E}" dt="2020-10-16T05:16:37.781" v="2381"/>
          <ac:inkMkLst>
            <pc:docMk/>
            <pc:sldMk cId="851225600" sldId="417"/>
            <ac:inkMk id="84" creationId="{433BF300-E167-4FE2-8B93-3FF75ED1EB5B}"/>
          </ac:inkMkLst>
        </pc:inkChg>
        <pc:inkChg chg="add del">
          <ac:chgData name="vivek kumar" userId="33ede84931fc2eaa" providerId="LiveId" clId="{CDA7CA73-E853-4E09-BB7F-F589C819991E}" dt="2020-10-16T05:16:37.781" v="2381"/>
          <ac:inkMkLst>
            <pc:docMk/>
            <pc:sldMk cId="851225600" sldId="417"/>
            <ac:inkMk id="85" creationId="{D216E39F-164C-4EF7-89F8-34DAA11DF11D}"/>
          </ac:inkMkLst>
        </pc:inkChg>
        <pc:inkChg chg="add del">
          <ac:chgData name="vivek kumar" userId="33ede84931fc2eaa" providerId="LiveId" clId="{CDA7CA73-E853-4E09-BB7F-F589C819991E}" dt="2020-10-16T05:16:41.581" v="2385"/>
          <ac:inkMkLst>
            <pc:docMk/>
            <pc:sldMk cId="851225600" sldId="417"/>
            <ac:inkMk id="86" creationId="{87834075-DFFB-400C-83A1-654F4F89EF09}"/>
          </ac:inkMkLst>
        </pc:inkChg>
        <pc:inkChg chg="add del">
          <ac:chgData name="vivek kumar" userId="33ede84931fc2eaa" providerId="LiveId" clId="{CDA7CA73-E853-4E09-BB7F-F589C819991E}" dt="2020-10-16T05:16:41.581" v="2385"/>
          <ac:inkMkLst>
            <pc:docMk/>
            <pc:sldMk cId="851225600" sldId="417"/>
            <ac:inkMk id="87" creationId="{3038477D-DF95-48A2-92BA-713C60915443}"/>
          </ac:inkMkLst>
        </pc:inkChg>
        <pc:inkChg chg="add del">
          <ac:chgData name="vivek kumar" userId="33ede84931fc2eaa" providerId="LiveId" clId="{CDA7CA73-E853-4E09-BB7F-F589C819991E}" dt="2020-10-16T05:16:41.581" v="2385"/>
          <ac:inkMkLst>
            <pc:docMk/>
            <pc:sldMk cId="851225600" sldId="417"/>
            <ac:inkMk id="88" creationId="{4D75CA5C-4AE6-4D7F-ADCE-FF26E619633C}"/>
          </ac:inkMkLst>
        </pc:inkChg>
        <pc:inkChg chg="add del">
          <ac:chgData name="vivek kumar" userId="33ede84931fc2eaa" providerId="LiveId" clId="{CDA7CA73-E853-4E09-BB7F-F589C819991E}" dt="2020-10-16T05:16:41.581" v="2385"/>
          <ac:inkMkLst>
            <pc:docMk/>
            <pc:sldMk cId="851225600" sldId="417"/>
            <ac:inkMk id="89" creationId="{A4A433E3-5522-4B5C-820C-9DF206167499}"/>
          </ac:inkMkLst>
        </pc:inkChg>
        <pc:inkChg chg="add">
          <ac:chgData name="vivek kumar" userId="33ede84931fc2eaa" providerId="LiveId" clId="{CDA7CA73-E853-4E09-BB7F-F589C819991E}" dt="2020-10-16T05:16:41.581" v="2385"/>
          <ac:inkMkLst>
            <pc:docMk/>
            <pc:sldMk cId="851225600" sldId="417"/>
            <ac:inkMk id="90" creationId="{0EEACAD9-CDC3-4885-AE97-59FCF827C1C9}"/>
          </ac:inkMkLst>
        </pc:inkChg>
        <pc:inkChg chg="add del">
          <ac:chgData name="vivek kumar" userId="33ede84931fc2eaa" providerId="LiveId" clId="{CDA7CA73-E853-4E09-BB7F-F589C819991E}" dt="2020-10-16T05:16:48.249" v="2391"/>
          <ac:inkMkLst>
            <pc:docMk/>
            <pc:sldMk cId="851225600" sldId="417"/>
            <ac:inkMk id="91" creationId="{C102A323-0BDF-4D28-B4AB-EA4375D86B96}"/>
          </ac:inkMkLst>
        </pc:inkChg>
        <pc:inkChg chg="add del">
          <ac:chgData name="vivek kumar" userId="33ede84931fc2eaa" providerId="LiveId" clId="{CDA7CA73-E853-4E09-BB7F-F589C819991E}" dt="2020-10-16T05:16:48.249" v="2391"/>
          <ac:inkMkLst>
            <pc:docMk/>
            <pc:sldMk cId="851225600" sldId="417"/>
            <ac:inkMk id="92" creationId="{CA95FF0B-EA18-43C2-AF21-3EB39A8A2CAC}"/>
          </ac:inkMkLst>
        </pc:inkChg>
        <pc:inkChg chg="add del">
          <ac:chgData name="vivek kumar" userId="33ede84931fc2eaa" providerId="LiveId" clId="{CDA7CA73-E853-4E09-BB7F-F589C819991E}" dt="2020-10-16T05:16:48.249" v="2391"/>
          <ac:inkMkLst>
            <pc:docMk/>
            <pc:sldMk cId="851225600" sldId="417"/>
            <ac:inkMk id="93" creationId="{A2CB4204-CEF2-4412-BEC3-BF6868969898}"/>
          </ac:inkMkLst>
        </pc:inkChg>
        <pc:inkChg chg="add del">
          <ac:chgData name="vivek kumar" userId="33ede84931fc2eaa" providerId="LiveId" clId="{CDA7CA73-E853-4E09-BB7F-F589C819991E}" dt="2020-10-16T05:16:48.249" v="2391"/>
          <ac:inkMkLst>
            <pc:docMk/>
            <pc:sldMk cId="851225600" sldId="417"/>
            <ac:inkMk id="94" creationId="{C60D039A-C473-458E-BC05-78143C5C979C}"/>
          </ac:inkMkLst>
        </pc:inkChg>
        <pc:inkChg chg="add del">
          <ac:chgData name="vivek kumar" userId="33ede84931fc2eaa" providerId="LiveId" clId="{CDA7CA73-E853-4E09-BB7F-F589C819991E}" dt="2020-10-16T05:16:55.961" v="2394"/>
          <ac:inkMkLst>
            <pc:docMk/>
            <pc:sldMk cId="851225600" sldId="417"/>
            <ac:inkMk id="95" creationId="{91F80050-8202-4A8A-80AB-A7EBC03A25D1}"/>
          </ac:inkMkLst>
        </pc:inkChg>
        <pc:inkChg chg="add del">
          <ac:chgData name="vivek kumar" userId="33ede84931fc2eaa" providerId="LiveId" clId="{CDA7CA73-E853-4E09-BB7F-F589C819991E}" dt="2020-10-16T05:16:55.961" v="2394"/>
          <ac:inkMkLst>
            <pc:docMk/>
            <pc:sldMk cId="851225600" sldId="417"/>
            <ac:inkMk id="96" creationId="{CBB44C6F-E428-437B-A0C3-36CF21EBCCE0}"/>
          </ac:inkMkLst>
        </pc:inkChg>
        <pc:inkChg chg="add">
          <ac:chgData name="vivek kumar" userId="33ede84931fc2eaa" providerId="LiveId" clId="{CDA7CA73-E853-4E09-BB7F-F589C819991E}" dt="2020-10-16T05:16:49.023" v="2392" actId="9405"/>
          <ac:inkMkLst>
            <pc:docMk/>
            <pc:sldMk cId="851225600" sldId="417"/>
            <ac:inkMk id="97" creationId="{CFABA679-DDEA-49EE-9A7B-8A65F1F30AA9}"/>
          </ac:inkMkLst>
        </pc:inkChg>
        <pc:inkChg chg="add del">
          <ac:chgData name="vivek kumar" userId="33ede84931fc2eaa" providerId="LiveId" clId="{CDA7CA73-E853-4E09-BB7F-F589C819991E}" dt="2020-10-16T05:16:55.961" v="2394"/>
          <ac:inkMkLst>
            <pc:docMk/>
            <pc:sldMk cId="851225600" sldId="417"/>
            <ac:inkMk id="98" creationId="{D7AD35D1-2946-45AF-9822-FF90B0FEAD4C}"/>
          </ac:inkMkLst>
        </pc:inkChg>
        <pc:inkChg chg="add">
          <ac:chgData name="vivek kumar" userId="33ede84931fc2eaa" providerId="LiveId" clId="{CDA7CA73-E853-4E09-BB7F-F589C819991E}" dt="2020-10-16T05:16:55.961" v="2394"/>
          <ac:inkMkLst>
            <pc:docMk/>
            <pc:sldMk cId="851225600" sldId="417"/>
            <ac:inkMk id="99" creationId="{317B997D-9FFE-4972-8360-11DAF7234B80}"/>
          </ac:inkMkLst>
        </pc:inkChg>
        <pc:inkChg chg="add del">
          <ac:chgData name="vivek kumar" userId="33ede84931fc2eaa" providerId="LiveId" clId="{CDA7CA73-E853-4E09-BB7F-F589C819991E}" dt="2020-10-16T05:17:02.253" v="2400"/>
          <ac:inkMkLst>
            <pc:docMk/>
            <pc:sldMk cId="851225600" sldId="417"/>
            <ac:inkMk id="100" creationId="{C7AA2041-95D4-4B04-ACEA-D87E97725393}"/>
          </ac:inkMkLst>
        </pc:inkChg>
        <pc:inkChg chg="add del">
          <ac:chgData name="vivek kumar" userId="33ede84931fc2eaa" providerId="LiveId" clId="{CDA7CA73-E853-4E09-BB7F-F589C819991E}" dt="2020-10-16T05:17:02.253" v="2400"/>
          <ac:inkMkLst>
            <pc:docMk/>
            <pc:sldMk cId="851225600" sldId="417"/>
            <ac:inkMk id="101" creationId="{7CE4DF01-9BCE-4A6A-A9FE-C58A2D327AF9}"/>
          </ac:inkMkLst>
        </pc:inkChg>
        <pc:inkChg chg="add del">
          <ac:chgData name="vivek kumar" userId="33ede84931fc2eaa" providerId="LiveId" clId="{CDA7CA73-E853-4E09-BB7F-F589C819991E}" dt="2020-10-16T05:17:02.253" v="2400"/>
          <ac:inkMkLst>
            <pc:docMk/>
            <pc:sldMk cId="851225600" sldId="417"/>
            <ac:inkMk id="102" creationId="{342F1747-2FD3-4C80-AB2F-FF175BC2A1B6}"/>
          </ac:inkMkLst>
        </pc:inkChg>
        <pc:inkChg chg="add del">
          <ac:chgData name="vivek kumar" userId="33ede84931fc2eaa" providerId="LiveId" clId="{CDA7CA73-E853-4E09-BB7F-F589C819991E}" dt="2020-10-16T05:17:02.253" v="2400"/>
          <ac:inkMkLst>
            <pc:docMk/>
            <pc:sldMk cId="851225600" sldId="417"/>
            <ac:inkMk id="103" creationId="{84DCE5DD-F416-4FDE-ABA8-3CCABE7B84A5}"/>
          </ac:inkMkLst>
        </pc:inkChg>
        <pc:inkChg chg="add del">
          <ac:chgData name="vivek kumar" userId="33ede84931fc2eaa" providerId="LiveId" clId="{CDA7CA73-E853-4E09-BB7F-F589C819991E}" dt="2020-10-16T05:17:02.253" v="2400"/>
          <ac:inkMkLst>
            <pc:docMk/>
            <pc:sldMk cId="851225600" sldId="417"/>
            <ac:inkMk id="104" creationId="{81EF0C64-11FB-48CB-963D-761B313D9CDF}"/>
          </ac:inkMkLst>
        </pc:inkChg>
        <pc:inkChg chg="add del">
          <ac:chgData name="vivek kumar" userId="33ede84931fc2eaa" providerId="LiveId" clId="{CDA7CA73-E853-4E09-BB7F-F589C819991E}" dt="2020-10-16T05:17:02.253" v="2400"/>
          <ac:inkMkLst>
            <pc:docMk/>
            <pc:sldMk cId="851225600" sldId="417"/>
            <ac:inkMk id="105" creationId="{730E4321-B81D-477D-BE51-8D2933979025}"/>
          </ac:inkMkLst>
        </pc:inkChg>
        <pc:inkChg chg="add del">
          <ac:chgData name="vivek kumar" userId="33ede84931fc2eaa" providerId="LiveId" clId="{CDA7CA73-E853-4E09-BB7F-F589C819991E}" dt="2020-10-16T05:17:03.628" v="2403"/>
          <ac:inkMkLst>
            <pc:docMk/>
            <pc:sldMk cId="851225600" sldId="417"/>
            <ac:inkMk id="106" creationId="{F1189D72-82FD-4F76-9CB6-D693A18DDFD4}"/>
          </ac:inkMkLst>
        </pc:inkChg>
        <pc:inkChg chg="add del">
          <ac:chgData name="vivek kumar" userId="33ede84931fc2eaa" providerId="LiveId" clId="{CDA7CA73-E853-4E09-BB7F-F589C819991E}" dt="2020-10-16T05:17:03.628" v="2403"/>
          <ac:inkMkLst>
            <pc:docMk/>
            <pc:sldMk cId="851225600" sldId="417"/>
            <ac:inkMk id="107" creationId="{C4088265-0766-4D23-8D2B-4CC80009399D}"/>
          </ac:inkMkLst>
        </pc:inkChg>
        <pc:inkChg chg="add del">
          <ac:chgData name="vivek kumar" userId="33ede84931fc2eaa" providerId="LiveId" clId="{CDA7CA73-E853-4E09-BB7F-F589C819991E}" dt="2020-10-16T05:17:03.628" v="2403"/>
          <ac:inkMkLst>
            <pc:docMk/>
            <pc:sldMk cId="851225600" sldId="417"/>
            <ac:inkMk id="108" creationId="{6326D15B-AC83-422B-A8CA-B06C4DC9D81C}"/>
          </ac:inkMkLst>
        </pc:inkChg>
        <pc:inkChg chg="add del">
          <ac:chgData name="vivek kumar" userId="33ede84931fc2eaa" providerId="LiveId" clId="{CDA7CA73-E853-4E09-BB7F-F589C819991E}" dt="2020-10-16T05:17:04.892" v="2405"/>
          <ac:inkMkLst>
            <pc:docMk/>
            <pc:sldMk cId="851225600" sldId="417"/>
            <ac:inkMk id="109" creationId="{B084D916-1E6C-404E-B6B9-677F00B22B4D}"/>
          </ac:inkMkLst>
        </pc:inkChg>
        <pc:inkChg chg="add del">
          <ac:chgData name="vivek kumar" userId="33ede84931fc2eaa" providerId="LiveId" clId="{CDA7CA73-E853-4E09-BB7F-F589C819991E}" dt="2020-10-16T05:17:04.892" v="2405"/>
          <ac:inkMkLst>
            <pc:docMk/>
            <pc:sldMk cId="851225600" sldId="417"/>
            <ac:inkMk id="110" creationId="{91291B0A-F2E3-4791-A9F3-1161F1259A94}"/>
          </ac:inkMkLst>
        </pc:inkChg>
        <pc:inkChg chg="add del">
          <ac:chgData name="vivek kumar" userId="33ede84931fc2eaa" providerId="LiveId" clId="{CDA7CA73-E853-4E09-BB7F-F589C819991E}" dt="2020-10-16T05:17:06.332" v="2408"/>
          <ac:inkMkLst>
            <pc:docMk/>
            <pc:sldMk cId="851225600" sldId="417"/>
            <ac:inkMk id="111" creationId="{E2E442F0-84DF-4CEF-9FE7-90AA7D3B6505}"/>
          </ac:inkMkLst>
        </pc:inkChg>
        <pc:inkChg chg="add del">
          <ac:chgData name="vivek kumar" userId="33ede84931fc2eaa" providerId="LiveId" clId="{CDA7CA73-E853-4E09-BB7F-F589C819991E}" dt="2020-10-16T05:17:06.332" v="2408"/>
          <ac:inkMkLst>
            <pc:docMk/>
            <pc:sldMk cId="851225600" sldId="417"/>
            <ac:inkMk id="112" creationId="{73C987F7-86BB-4F1F-8214-8EA3780C7C4B}"/>
          </ac:inkMkLst>
        </pc:inkChg>
        <pc:inkChg chg="add del">
          <ac:chgData name="vivek kumar" userId="33ede84931fc2eaa" providerId="LiveId" clId="{CDA7CA73-E853-4E09-BB7F-F589C819991E}" dt="2020-10-16T05:17:06.332" v="2408"/>
          <ac:inkMkLst>
            <pc:docMk/>
            <pc:sldMk cId="851225600" sldId="417"/>
            <ac:inkMk id="113" creationId="{909CDE0D-8467-41C8-BE5B-62189B2B624C}"/>
          </ac:inkMkLst>
        </pc:inkChg>
        <pc:inkChg chg="add del">
          <ac:chgData name="vivek kumar" userId="33ede84931fc2eaa" providerId="LiveId" clId="{CDA7CA73-E853-4E09-BB7F-F589C819991E}" dt="2020-10-16T05:17:07.498" v="2410"/>
          <ac:inkMkLst>
            <pc:docMk/>
            <pc:sldMk cId="851225600" sldId="417"/>
            <ac:inkMk id="114" creationId="{E90F38BC-6463-4CDD-8807-383C548276DC}"/>
          </ac:inkMkLst>
        </pc:inkChg>
        <pc:inkChg chg="add del">
          <ac:chgData name="vivek kumar" userId="33ede84931fc2eaa" providerId="LiveId" clId="{CDA7CA73-E853-4E09-BB7F-F589C819991E}" dt="2020-10-16T05:17:07.498" v="2410"/>
          <ac:inkMkLst>
            <pc:docMk/>
            <pc:sldMk cId="851225600" sldId="417"/>
            <ac:inkMk id="115" creationId="{DF04B037-DE0B-4C4D-875A-437D5F9855D7}"/>
          </ac:inkMkLst>
        </pc:inkChg>
        <pc:inkChg chg="add del">
          <ac:chgData name="vivek kumar" userId="33ede84931fc2eaa" providerId="LiveId" clId="{CDA7CA73-E853-4E09-BB7F-F589C819991E}" dt="2020-10-16T05:17:09.873" v="2412"/>
          <ac:inkMkLst>
            <pc:docMk/>
            <pc:sldMk cId="851225600" sldId="417"/>
            <ac:inkMk id="116" creationId="{4253650D-9EC6-44C4-96B2-EEBCF6A2B4A7}"/>
          </ac:inkMkLst>
        </pc:inkChg>
        <pc:inkChg chg="add del">
          <ac:chgData name="vivek kumar" userId="33ede84931fc2eaa" providerId="LiveId" clId="{CDA7CA73-E853-4E09-BB7F-F589C819991E}" dt="2020-10-16T05:17:09.873" v="2412"/>
          <ac:inkMkLst>
            <pc:docMk/>
            <pc:sldMk cId="851225600" sldId="417"/>
            <ac:inkMk id="117" creationId="{221B8923-CDCA-4988-ABC9-B0D2AB7DB25A}"/>
          </ac:inkMkLst>
        </pc:inkChg>
        <pc:inkChg chg="add del">
          <ac:chgData name="vivek kumar" userId="33ede84931fc2eaa" providerId="LiveId" clId="{CDA7CA73-E853-4E09-BB7F-F589C819991E}" dt="2020-10-16T05:17:11.738" v="2416"/>
          <ac:inkMkLst>
            <pc:docMk/>
            <pc:sldMk cId="851225600" sldId="417"/>
            <ac:inkMk id="118" creationId="{9B6F0A31-BD8A-4991-9DBB-387A24B3C08E}"/>
          </ac:inkMkLst>
        </pc:inkChg>
        <pc:inkChg chg="add del">
          <ac:chgData name="vivek kumar" userId="33ede84931fc2eaa" providerId="LiveId" clId="{CDA7CA73-E853-4E09-BB7F-F589C819991E}" dt="2020-10-16T05:17:11.738" v="2416"/>
          <ac:inkMkLst>
            <pc:docMk/>
            <pc:sldMk cId="851225600" sldId="417"/>
            <ac:inkMk id="119" creationId="{8DBF24C1-6337-4351-A66C-6AAA2BC4C14C}"/>
          </ac:inkMkLst>
        </pc:inkChg>
        <pc:inkChg chg="add del">
          <ac:chgData name="vivek kumar" userId="33ede84931fc2eaa" providerId="LiveId" clId="{CDA7CA73-E853-4E09-BB7F-F589C819991E}" dt="2020-10-16T05:17:11.738" v="2416"/>
          <ac:inkMkLst>
            <pc:docMk/>
            <pc:sldMk cId="851225600" sldId="417"/>
            <ac:inkMk id="120" creationId="{90C34CCC-4C32-4152-879B-3DE3E681625B}"/>
          </ac:inkMkLst>
        </pc:inkChg>
        <pc:inkChg chg="add del">
          <ac:chgData name="vivek kumar" userId="33ede84931fc2eaa" providerId="LiveId" clId="{CDA7CA73-E853-4E09-BB7F-F589C819991E}" dt="2020-10-16T05:17:11.738" v="2416"/>
          <ac:inkMkLst>
            <pc:docMk/>
            <pc:sldMk cId="851225600" sldId="417"/>
            <ac:inkMk id="121" creationId="{1BEFDABA-5B3B-49BF-B8E6-0780FEB771C5}"/>
          </ac:inkMkLst>
        </pc:inkChg>
        <pc:inkChg chg="add">
          <ac:chgData name="vivek kumar" userId="33ede84931fc2eaa" providerId="LiveId" clId="{CDA7CA73-E853-4E09-BB7F-F589C819991E}" dt="2020-10-16T05:17:11.738" v="2416"/>
          <ac:inkMkLst>
            <pc:docMk/>
            <pc:sldMk cId="851225600" sldId="417"/>
            <ac:inkMk id="122" creationId="{78F9A302-7951-401C-B6A3-9A26A2B2226B}"/>
          </ac:inkMkLst>
        </pc:inkChg>
        <pc:inkChg chg="add">
          <ac:chgData name="vivek kumar" userId="33ede84931fc2eaa" providerId="LiveId" clId="{CDA7CA73-E853-4E09-BB7F-F589C819991E}" dt="2020-10-16T05:17:37.047" v="2417" actId="9405"/>
          <ac:inkMkLst>
            <pc:docMk/>
            <pc:sldMk cId="851225600" sldId="417"/>
            <ac:inkMk id="123" creationId="{96275201-A274-49EA-9719-023C1EB786C8}"/>
          </ac:inkMkLst>
        </pc:inkChg>
        <pc:inkChg chg="add">
          <ac:chgData name="vivek kumar" userId="33ede84931fc2eaa" providerId="LiveId" clId="{CDA7CA73-E853-4E09-BB7F-F589C819991E}" dt="2020-10-16T05:17:44.145" v="2418" actId="9405"/>
          <ac:inkMkLst>
            <pc:docMk/>
            <pc:sldMk cId="851225600" sldId="417"/>
            <ac:inkMk id="124" creationId="{FF59C843-8F4D-413C-A92D-CC1B473CA285}"/>
          </ac:inkMkLst>
        </pc:inkChg>
      </pc:sldChg>
      <pc:sldChg chg="addSp delSp new mod">
        <pc:chgData name="vivek kumar" userId="33ede84931fc2eaa" providerId="LiveId" clId="{CDA7CA73-E853-4E09-BB7F-F589C819991E}" dt="2020-10-16T08:25:10.362" v="2583"/>
        <pc:sldMkLst>
          <pc:docMk/>
          <pc:sldMk cId="210113842" sldId="418"/>
        </pc:sldMkLst>
        <pc:inkChg chg="add del">
          <ac:chgData name="vivek kumar" userId="33ede84931fc2eaa" providerId="LiveId" clId="{CDA7CA73-E853-4E09-BB7F-F589C819991E}" dt="2020-10-16T08:22:47.426" v="2422"/>
          <ac:inkMkLst>
            <pc:docMk/>
            <pc:sldMk cId="210113842" sldId="418"/>
            <ac:inkMk id="7" creationId="{6DFCB90D-1B9B-451B-B45E-5D8DE8C5DE43}"/>
          </ac:inkMkLst>
        </pc:inkChg>
        <pc:inkChg chg="add del">
          <ac:chgData name="vivek kumar" userId="33ede84931fc2eaa" providerId="LiveId" clId="{CDA7CA73-E853-4E09-BB7F-F589C819991E}" dt="2020-10-16T08:22:47.426" v="2422"/>
          <ac:inkMkLst>
            <pc:docMk/>
            <pc:sldMk cId="210113842" sldId="418"/>
            <ac:inkMk id="8" creationId="{B649B54B-342B-408B-AA8C-A39AEDEABDEA}"/>
          </ac:inkMkLst>
        </pc:inkChg>
        <pc:inkChg chg="add del">
          <ac:chgData name="vivek kumar" userId="33ede84931fc2eaa" providerId="LiveId" clId="{CDA7CA73-E853-4E09-BB7F-F589C819991E}" dt="2020-10-16T08:22:48.629" v="2424"/>
          <ac:inkMkLst>
            <pc:docMk/>
            <pc:sldMk cId="210113842" sldId="418"/>
            <ac:inkMk id="9" creationId="{7522A3FA-286F-46B2-9C2A-392217F10FFB}"/>
          </ac:inkMkLst>
        </pc:inkChg>
        <pc:inkChg chg="add del">
          <ac:chgData name="vivek kumar" userId="33ede84931fc2eaa" providerId="LiveId" clId="{CDA7CA73-E853-4E09-BB7F-F589C819991E}" dt="2020-10-16T08:22:48.629" v="2424"/>
          <ac:inkMkLst>
            <pc:docMk/>
            <pc:sldMk cId="210113842" sldId="418"/>
            <ac:inkMk id="10" creationId="{0147FA92-FE6B-48E0-8370-FB852B1EA4D5}"/>
          </ac:inkMkLst>
        </pc:inkChg>
        <pc:inkChg chg="add del">
          <ac:chgData name="vivek kumar" userId="33ede84931fc2eaa" providerId="LiveId" clId="{CDA7CA73-E853-4E09-BB7F-F589C819991E}" dt="2020-10-16T08:22:50.097" v="2426"/>
          <ac:inkMkLst>
            <pc:docMk/>
            <pc:sldMk cId="210113842" sldId="418"/>
            <ac:inkMk id="11" creationId="{9C1FE4B7-2E9E-4C05-8BED-1491EFFA32B0}"/>
          </ac:inkMkLst>
        </pc:inkChg>
        <pc:inkChg chg="add del">
          <ac:chgData name="vivek kumar" userId="33ede84931fc2eaa" providerId="LiveId" clId="{CDA7CA73-E853-4E09-BB7F-F589C819991E}" dt="2020-10-16T08:22:50.097" v="2426"/>
          <ac:inkMkLst>
            <pc:docMk/>
            <pc:sldMk cId="210113842" sldId="418"/>
            <ac:inkMk id="12" creationId="{DD008066-3F75-42E5-8EE2-2A7050152F2F}"/>
          </ac:inkMkLst>
        </pc:inkChg>
        <pc:inkChg chg="add del">
          <ac:chgData name="vivek kumar" userId="33ede84931fc2eaa" providerId="LiveId" clId="{CDA7CA73-E853-4E09-BB7F-F589C819991E}" dt="2020-10-16T08:22:51.673" v="2429"/>
          <ac:inkMkLst>
            <pc:docMk/>
            <pc:sldMk cId="210113842" sldId="418"/>
            <ac:inkMk id="13" creationId="{8C0CFD4F-B919-4A07-B150-C108D9DE06F4}"/>
          </ac:inkMkLst>
        </pc:inkChg>
        <pc:inkChg chg="add del">
          <ac:chgData name="vivek kumar" userId="33ede84931fc2eaa" providerId="LiveId" clId="{CDA7CA73-E853-4E09-BB7F-F589C819991E}" dt="2020-10-16T08:22:51.673" v="2429"/>
          <ac:inkMkLst>
            <pc:docMk/>
            <pc:sldMk cId="210113842" sldId="418"/>
            <ac:inkMk id="14" creationId="{9918E42C-D02B-4964-BDEC-9DB08DFBEB63}"/>
          </ac:inkMkLst>
        </pc:inkChg>
        <pc:inkChg chg="add del">
          <ac:chgData name="vivek kumar" userId="33ede84931fc2eaa" providerId="LiveId" clId="{CDA7CA73-E853-4E09-BB7F-F589C819991E}" dt="2020-10-16T08:22:51.673" v="2429"/>
          <ac:inkMkLst>
            <pc:docMk/>
            <pc:sldMk cId="210113842" sldId="418"/>
            <ac:inkMk id="15" creationId="{060C2178-C93D-4450-A5B5-180C450F9385}"/>
          </ac:inkMkLst>
        </pc:inkChg>
        <pc:inkChg chg="add del">
          <ac:chgData name="vivek kumar" userId="33ede84931fc2eaa" providerId="LiveId" clId="{CDA7CA73-E853-4E09-BB7F-F589C819991E}" dt="2020-10-16T08:22:53.047" v="2431"/>
          <ac:inkMkLst>
            <pc:docMk/>
            <pc:sldMk cId="210113842" sldId="418"/>
            <ac:inkMk id="16" creationId="{006ED8C0-3015-4B4F-94A5-64A6161A0894}"/>
          </ac:inkMkLst>
        </pc:inkChg>
        <pc:inkChg chg="add del">
          <ac:chgData name="vivek kumar" userId="33ede84931fc2eaa" providerId="LiveId" clId="{CDA7CA73-E853-4E09-BB7F-F589C819991E}" dt="2020-10-16T08:22:53.047" v="2431"/>
          <ac:inkMkLst>
            <pc:docMk/>
            <pc:sldMk cId="210113842" sldId="418"/>
            <ac:inkMk id="17" creationId="{E858F535-8B2A-466F-840C-5FB010CA8341}"/>
          </ac:inkMkLst>
        </pc:inkChg>
        <pc:inkChg chg="add del">
          <ac:chgData name="vivek kumar" userId="33ede84931fc2eaa" providerId="LiveId" clId="{CDA7CA73-E853-4E09-BB7F-F589C819991E}" dt="2020-10-16T08:22:55.078" v="2433"/>
          <ac:inkMkLst>
            <pc:docMk/>
            <pc:sldMk cId="210113842" sldId="418"/>
            <ac:inkMk id="18" creationId="{ACF27732-0F44-4E0B-AB29-D274D934CC4E}"/>
          </ac:inkMkLst>
        </pc:inkChg>
        <pc:inkChg chg="add del">
          <ac:chgData name="vivek kumar" userId="33ede84931fc2eaa" providerId="LiveId" clId="{CDA7CA73-E853-4E09-BB7F-F589C819991E}" dt="2020-10-16T08:22:55.078" v="2433"/>
          <ac:inkMkLst>
            <pc:docMk/>
            <pc:sldMk cId="210113842" sldId="418"/>
            <ac:inkMk id="19" creationId="{A2753C2C-CA23-44E8-BE26-C060A78E907A}"/>
          </ac:inkMkLst>
        </pc:inkChg>
        <pc:inkChg chg="add del">
          <ac:chgData name="vivek kumar" userId="33ede84931fc2eaa" providerId="LiveId" clId="{CDA7CA73-E853-4E09-BB7F-F589C819991E}" dt="2020-10-16T08:22:56.175" v="2436"/>
          <ac:inkMkLst>
            <pc:docMk/>
            <pc:sldMk cId="210113842" sldId="418"/>
            <ac:inkMk id="20" creationId="{81C750CF-0D2B-4BE3-A723-2D17C2BBEDE9}"/>
          </ac:inkMkLst>
        </pc:inkChg>
        <pc:inkChg chg="add del">
          <ac:chgData name="vivek kumar" userId="33ede84931fc2eaa" providerId="LiveId" clId="{CDA7CA73-E853-4E09-BB7F-F589C819991E}" dt="2020-10-16T08:22:56.175" v="2436"/>
          <ac:inkMkLst>
            <pc:docMk/>
            <pc:sldMk cId="210113842" sldId="418"/>
            <ac:inkMk id="21" creationId="{F9FBEA55-8B10-4FAE-BA2D-2CB395688E39}"/>
          </ac:inkMkLst>
        </pc:inkChg>
        <pc:inkChg chg="add del">
          <ac:chgData name="vivek kumar" userId="33ede84931fc2eaa" providerId="LiveId" clId="{CDA7CA73-E853-4E09-BB7F-F589C819991E}" dt="2020-10-16T08:22:56.175" v="2436"/>
          <ac:inkMkLst>
            <pc:docMk/>
            <pc:sldMk cId="210113842" sldId="418"/>
            <ac:inkMk id="22" creationId="{716EB36E-66AF-4842-B61A-4FBA628E4A08}"/>
          </ac:inkMkLst>
        </pc:inkChg>
        <pc:inkChg chg="add del">
          <ac:chgData name="vivek kumar" userId="33ede84931fc2eaa" providerId="LiveId" clId="{CDA7CA73-E853-4E09-BB7F-F589C819991E}" dt="2020-10-16T08:22:57.719" v="2440"/>
          <ac:inkMkLst>
            <pc:docMk/>
            <pc:sldMk cId="210113842" sldId="418"/>
            <ac:inkMk id="23" creationId="{CD42315E-2DA7-4F1D-ADF2-D0B8C9CCB3DC}"/>
          </ac:inkMkLst>
        </pc:inkChg>
        <pc:inkChg chg="add del">
          <ac:chgData name="vivek kumar" userId="33ede84931fc2eaa" providerId="LiveId" clId="{CDA7CA73-E853-4E09-BB7F-F589C819991E}" dt="2020-10-16T08:22:57.719" v="2440"/>
          <ac:inkMkLst>
            <pc:docMk/>
            <pc:sldMk cId="210113842" sldId="418"/>
            <ac:inkMk id="24" creationId="{98DE70DB-2E9B-4710-9EBC-7CDDA6852572}"/>
          </ac:inkMkLst>
        </pc:inkChg>
        <pc:inkChg chg="add del">
          <ac:chgData name="vivek kumar" userId="33ede84931fc2eaa" providerId="LiveId" clId="{CDA7CA73-E853-4E09-BB7F-F589C819991E}" dt="2020-10-16T08:22:57.719" v="2440"/>
          <ac:inkMkLst>
            <pc:docMk/>
            <pc:sldMk cId="210113842" sldId="418"/>
            <ac:inkMk id="25" creationId="{F5A5EE77-C02D-408A-8976-4F6A85A62880}"/>
          </ac:inkMkLst>
        </pc:inkChg>
        <pc:inkChg chg="add del">
          <ac:chgData name="vivek kumar" userId="33ede84931fc2eaa" providerId="LiveId" clId="{CDA7CA73-E853-4E09-BB7F-F589C819991E}" dt="2020-10-16T08:22:57.719" v="2440"/>
          <ac:inkMkLst>
            <pc:docMk/>
            <pc:sldMk cId="210113842" sldId="418"/>
            <ac:inkMk id="26" creationId="{489C0DCE-B781-4F55-9907-1318CECF58A8}"/>
          </ac:inkMkLst>
        </pc:inkChg>
        <pc:inkChg chg="add del">
          <ac:chgData name="vivek kumar" userId="33ede84931fc2eaa" providerId="LiveId" clId="{CDA7CA73-E853-4E09-BB7F-F589C819991E}" dt="2020-10-16T08:22:59.294" v="2444"/>
          <ac:inkMkLst>
            <pc:docMk/>
            <pc:sldMk cId="210113842" sldId="418"/>
            <ac:inkMk id="27" creationId="{90748D52-4665-4DC8-BDDA-082D479F2359}"/>
          </ac:inkMkLst>
        </pc:inkChg>
        <pc:inkChg chg="add del">
          <ac:chgData name="vivek kumar" userId="33ede84931fc2eaa" providerId="LiveId" clId="{CDA7CA73-E853-4E09-BB7F-F589C819991E}" dt="2020-10-16T08:22:59.294" v="2444"/>
          <ac:inkMkLst>
            <pc:docMk/>
            <pc:sldMk cId="210113842" sldId="418"/>
            <ac:inkMk id="28" creationId="{4E220B39-DFC5-412F-BCA0-A2466D2BDAAD}"/>
          </ac:inkMkLst>
        </pc:inkChg>
        <pc:inkChg chg="add del">
          <ac:chgData name="vivek kumar" userId="33ede84931fc2eaa" providerId="LiveId" clId="{CDA7CA73-E853-4E09-BB7F-F589C819991E}" dt="2020-10-16T08:22:59.294" v="2444"/>
          <ac:inkMkLst>
            <pc:docMk/>
            <pc:sldMk cId="210113842" sldId="418"/>
            <ac:inkMk id="29" creationId="{21503425-C225-423D-AAC2-97A99FA255F7}"/>
          </ac:inkMkLst>
        </pc:inkChg>
        <pc:inkChg chg="add del">
          <ac:chgData name="vivek kumar" userId="33ede84931fc2eaa" providerId="LiveId" clId="{CDA7CA73-E853-4E09-BB7F-F589C819991E}" dt="2020-10-16T08:22:59.294" v="2444"/>
          <ac:inkMkLst>
            <pc:docMk/>
            <pc:sldMk cId="210113842" sldId="418"/>
            <ac:inkMk id="30" creationId="{2E01ADD3-9FA2-4B2C-A215-1BEC5E52D1BE}"/>
          </ac:inkMkLst>
        </pc:inkChg>
        <pc:inkChg chg="add del">
          <ac:chgData name="vivek kumar" userId="33ede84931fc2eaa" providerId="LiveId" clId="{CDA7CA73-E853-4E09-BB7F-F589C819991E}" dt="2020-10-16T08:24:10.423" v="2535"/>
          <ac:inkMkLst>
            <pc:docMk/>
            <pc:sldMk cId="210113842" sldId="418"/>
            <ac:inkMk id="31" creationId="{D4DB7F85-6092-45C6-AD98-D683AE2B0262}"/>
          </ac:inkMkLst>
        </pc:inkChg>
        <pc:inkChg chg="add">
          <ac:chgData name="vivek kumar" userId="33ede84931fc2eaa" providerId="LiveId" clId="{CDA7CA73-E853-4E09-BB7F-F589C819991E}" dt="2020-10-16T08:23:04.010" v="2445" actId="9405"/>
          <ac:inkMkLst>
            <pc:docMk/>
            <pc:sldMk cId="210113842" sldId="418"/>
            <ac:inkMk id="32" creationId="{6879BC40-C901-4D29-AB80-19B8136CC7AE}"/>
          </ac:inkMkLst>
        </pc:inkChg>
        <pc:inkChg chg="add del">
          <ac:chgData name="vivek kumar" userId="33ede84931fc2eaa" providerId="LiveId" clId="{CDA7CA73-E853-4E09-BB7F-F589C819991E}" dt="2020-10-16T08:23:18.328" v="2460"/>
          <ac:inkMkLst>
            <pc:docMk/>
            <pc:sldMk cId="210113842" sldId="418"/>
            <ac:inkMk id="33" creationId="{F38EEE35-F5AE-4E4A-95C8-BF460BC120BC}"/>
          </ac:inkMkLst>
        </pc:inkChg>
        <pc:inkChg chg="add del">
          <ac:chgData name="vivek kumar" userId="33ede84931fc2eaa" providerId="LiveId" clId="{CDA7CA73-E853-4E09-BB7F-F589C819991E}" dt="2020-10-16T08:23:18.328" v="2460"/>
          <ac:inkMkLst>
            <pc:docMk/>
            <pc:sldMk cId="210113842" sldId="418"/>
            <ac:inkMk id="34" creationId="{D47C0036-428C-4E23-9461-637FBAC39EB2}"/>
          </ac:inkMkLst>
        </pc:inkChg>
        <pc:inkChg chg="add del">
          <ac:chgData name="vivek kumar" userId="33ede84931fc2eaa" providerId="LiveId" clId="{CDA7CA73-E853-4E09-BB7F-F589C819991E}" dt="2020-10-16T08:24:07.346" v="2532"/>
          <ac:inkMkLst>
            <pc:docMk/>
            <pc:sldMk cId="210113842" sldId="418"/>
            <ac:inkMk id="35" creationId="{4693EFC2-D95D-4B0C-BA61-06DBDE52A3EA}"/>
          </ac:inkMkLst>
        </pc:inkChg>
        <pc:inkChg chg="add del">
          <ac:chgData name="vivek kumar" userId="33ede84931fc2eaa" providerId="LiveId" clId="{CDA7CA73-E853-4E09-BB7F-F589C819991E}" dt="2020-10-16T08:24:07.346" v="2532"/>
          <ac:inkMkLst>
            <pc:docMk/>
            <pc:sldMk cId="210113842" sldId="418"/>
            <ac:inkMk id="36" creationId="{D3F03929-7703-4F19-B84C-663135BBB5CD}"/>
          </ac:inkMkLst>
        </pc:inkChg>
        <pc:inkChg chg="add del">
          <ac:chgData name="vivek kumar" userId="33ede84931fc2eaa" providerId="LiveId" clId="{CDA7CA73-E853-4E09-BB7F-F589C819991E}" dt="2020-10-16T08:24:07.346" v="2532"/>
          <ac:inkMkLst>
            <pc:docMk/>
            <pc:sldMk cId="210113842" sldId="418"/>
            <ac:inkMk id="37" creationId="{E169B053-2102-4CC5-BBD0-9738A9E4D65B}"/>
          </ac:inkMkLst>
        </pc:inkChg>
        <pc:inkChg chg="add del">
          <ac:chgData name="vivek kumar" userId="33ede84931fc2eaa" providerId="LiveId" clId="{CDA7CA73-E853-4E09-BB7F-F589C819991E}" dt="2020-10-16T08:24:07.346" v="2532"/>
          <ac:inkMkLst>
            <pc:docMk/>
            <pc:sldMk cId="210113842" sldId="418"/>
            <ac:inkMk id="38" creationId="{9C0209A1-5D78-4AB3-8050-2E4B94EF1B65}"/>
          </ac:inkMkLst>
        </pc:inkChg>
        <pc:inkChg chg="add del">
          <ac:chgData name="vivek kumar" userId="33ede84931fc2eaa" providerId="LiveId" clId="{CDA7CA73-E853-4E09-BB7F-F589C819991E}" dt="2020-10-16T08:23:18.328" v="2460"/>
          <ac:inkMkLst>
            <pc:docMk/>
            <pc:sldMk cId="210113842" sldId="418"/>
            <ac:inkMk id="39" creationId="{FE494890-BD04-4D15-B1A6-529C8BDB9B5D}"/>
          </ac:inkMkLst>
        </pc:inkChg>
        <pc:inkChg chg="add del">
          <ac:chgData name="vivek kumar" userId="33ede84931fc2eaa" providerId="LiveId" clId="{CDA7CA73-E853-4E09-BB7F-F589C819991E}" dt="2020-10-16T08:23:18.328" v="2460"/>
          <ac:inkMkLst>
            <pc:docMk/>
            <pc:sldMk cId="210113842" sldId="418"/>
            <ac:inkMk id="40" creationId="{81AF3F10-C69B-49E5-B347-B221B58C7154}"/>
          </ac:inkMkLst>
        </pc:inkChg>
        <pc:inkChg chg="add del">
          <ac:chgData name="vivek kumar" userId="33ede84931fc2eaa" providerId="LiveId" clId="{CDA7CA73-E853-4E09-BB7F-F589C819991E}" dt="2020-10-16T08:23:18.328" v="2460"/>
          <ac:inkMkLst>
            <pc:docMk/>
            <pc:sldMk cId="210113842" sldId="418"/>
            <ac:inkMk id="41" creationId="{18ADD1AE-4F7E-4755-BB70-E3652089A1CF}"/>
          </ac:inkMkLst>
        </pc:inkChg>
        <pc:inkChg chg="add del">
          <ac:chgData name="vivek kumar" userId="33ede84931fc2eaa" providerId="LiveId" clId="{CDA7CA73-E853-4E09-BB7F-F589C819991E}" dt="2020-10-16T08:23:18.328" v="2460"/>
          <ac:inkMkLst>
            <pc:docMk/>
            <pc:sldMk cId="210113842" sldId="418"/>
            <ac:inkMk id="42" creationId="{EDA60D8C-2454-4376-97BA-0B46B79B7A7D}"/>
          </ac:inkMkLst>
        </pc:inkChg>
        <pc:inkChg chg="add del">
          <ac:chgData name="vivek kumar" userId="33ede84931fc2eaa" providerId="LiveId" clId="{CDA7CA73-E853-4E09-BB7F-F589C819991E}" dt="2020-10-16T08:23:18.328" v="2460"/>
          <ac:inkMkLst>
            <pc:docMk/>
            <pc:sldMk cId="210113842" sldId="418"/>
            <ac:inkMk id="43" creationId="{DE2FE917-27B7-4C3D-9358-46674C74209A}"/>
          </ac:inkMkLst>
        </pc:inkChg>
        <pc:inkChg chg="add del">
          <ac:chgData name="vivek kumar" userId="33ede84931fc2eaa" providerId="LiveId" clId="{CDA7CA73-E853-4E09-BB7F-F589C819991E}" dt="2020-10-16T08:23:18.328" v="2460"/>
          <ac:inkMkLst>
            <pc:docMk/>
            <pc:sldMk cId="210113842" sldId="418"/>
            <ac:inkMk id="44" creationId="{4A9FDB83-3349-4999-9928-5E0965CBC6CC}"/>
          </ac:inkMkLst>
        </pc:inkChg>
        <pc:inkChg chg="add del">
          <ac:chgData name="vivek kumar" userId="33ede84931fc2eaa" providerId="LiveId" clId="{CDA7CA73-E853-4E09-BB7F-F589C819991E}" dt="2020-10-16T08:23:18.328" v="2460"/>
          <ac:inkMkLst>
            <pc:docMk/>
            <pc:sldMk cId="210113842" sldId="418"/>
            <ac:inkMk id="45" creationId="{7417D2E9-27F9-42D2-99EC-69C1F586DD46}"/>
          </ac:inkMkLst>
        </pc:inkChg>
        <pc:inkChg chg="add del">
          <ac:chgData name="vivek kumar" userId="33ede84931fc2eaa" providerId="LiveId" clId="{CDA7CA73-E853-4E09-BB7F-F589C819991E}" dt="2020-10-16T08:23:18.328" v="2460"/>
          <ac:inkMkLst>
            <pc:docMk/>
            <pc:sldMk cId="210113842" sldId="418"/>
            <ac:inkMk id="46" creationId="{810A1D59-14C1-4EB2-A7B5-4E5982F0C305}"/>
          </ac:inkMkLst>
        </pc:inkChg>
        <pc:inkChg chg="add del">
          <ac:chgData name="vivek kumar" userId="33ede84931fc2eaa" providerId="LiveId" clId="{CDA7CA73-E853-4E09-BB7F-F589C819991E}" dt="2020-10-16T08:23:43.349" v="2504"/>
          <ac:inkMkLst>
            <pc:docMk/>
            <pc:sldMk cId="210113842" sldId="418"/>
            <ac:inkMk id="47" creationId="{E42F2C4F-4543-4AFD-8972-50F019A84888}"/>
          </ac:inkMkLst>
        </pc:inkChg>
        <pc:inkChg chg="add del">
          <ac:chgData name="vivek kumar" userId="33ede84931fc2eaa" providerId="LiveId" clId="{CDA7CA73-E853-4E09-BB7F-F589C819991E}" dt="2020-10-16T08:23:19.454" v="2463"/>
          <ac:inkMkLst>
            <pc:docMk/>
            <pc:sldMk cId="210113842" sldId="418"/>
            <ac:inkMk id="48" creationId="{9C7F61D6-59FC-48FF-A4C6-404DCFD51F78}"/>
          </ac:inkMkLst>
        </pc:inkChg>
        <pc:inkChg chg="add del">
          <ac:chgData name="vivek kumar" userId="33ede84931fc2eaa" providerId="LiveId" clId="{CDA7CA73-E853-4E09-BB7F-F589C819991E}" dt="2020-10-16T08:23:19.454" v="2463"/>
          <ac:inkMkLst>
            <pc:docMk/>
            <pc:sldMk cId="210113842" sldId="418"/>
            <ac:inkMk id="49" creationId="{A55DDF77-6754-4879-A9BF-6BC6BCC75A90}"/>
          </ac:inkMkLst>
        </pc:inkChg>
        <pc:inkChg chg="add del">
          <ac:chgData name="vivek kumar" userId="33ede84931fc2eaa" providerId="LiveId" clId="{CDA7CA73-E853-4E09-BB7F-F589C819991E}" dt="2020-10-16T08:23:20.501" v="2465"/>
          <ac:inkMkLst>
            <pc:docMk/>
            <pc:sldMk cId="210113842" sldId="418"/>
            <ac:inkMk id="50" creationId="{D6027EC9-6274-4DBD-9D6D-CE01E2DE4C76}"/>
          </ac:inkMkLst>
        </pc:inkChg>
        <pc:inkChg chg="add del">
          <ac:chgData name="vivek kumar" userId="33ede84931fc2eaa" providerId="LiveId" clId="{CDA7CA73-E853-4E09-BB7F-F589C819991E}" dt="2020-10-16T08:23:20.501" v="2465"/>
          <ac:inkMkLst>
            <pc:docMk/>
            <pc:sldMk cId="210113842" sldId="418"/>
            <ac:inkMk id="51" creationId="{F562FD9C-9862-42A0-8D9A-580C37B6860A}"/>
          </ac:inkMkLst>
        </pc:inkChg>
        <pc:inkChg chg="add">
          <ac:chgData name="vivek kumar" userId="33ede84931fc2eaa" providerId="LiveId" clId="{CDA7CA73-E853-4E09-BB7F-F589C819991E}" dt="2020-10-16T08:23:20.501" v="2465"/>
          <ac:inkMkLst>
            <pc:docMk/>
            <pc:sldMk cId="210113842" sldId="418"/>
            <ac:inkMk id="52" creationId="{25B6590D-FD5F-40C7-BD46-057774CA89BB}"/>
          </ac:inkMkLst>
        </pc:inkChg>
        <pc:inkChg chg="add del">
          <ac:chgData name="vivek kumar" userId="33ede84931fc2eaa" providerId="LiveId" clId="{CDA7CA73-E853-4E09-BB7F-F589C819991E}" dt="2020-10-16T08:23:25.512" v="2476"/>
          <ac:inkMkLst>
            <pc:docMk/>
            <pc:sldMk cId="210113842" sldId="418"/>
            <ac:inkMk id="53" creationId="{628850C8-7292-4951-B766-44B3C0196C32}"/>
          </ac:inkMkLst>
        </pc:inkChg>
        <pc:inkChg chg="add del">
          <ac:chgData name="vivek kumar" userId="33ede84931fc2eaa" providerId="LiveId" clId="{CDA7CA73-E853-4E09-BB7F-F589C819991E}" dt="2020-10-16T08:23:25.512" v="2476"/>
          <ac:inkMkLst>
            <pc:docMk/>
            <pc:sldMk cId="210113842" sldId="418"/>
            <ac:inkMk id="54" creationId="{65F9FFE4-767A-4C92-BD4B-FD250520F253}"/>
          </ac:inkMkLst>
        </pc:inkChg>
        <pc:inkChg chg="add del">
          <ac:chgData name="vivek kumar" userId="33ede84931fc2eaa" providerId="LiveId" clId="{CDA7CA73-E853-4E09-BB7F-F589C819991E}" dt="2020-10-16T08:23:25.512" v="2476"/>
          <ac:inkMkLst>
            <pc:docMk/>
            <pc:sldMk cId="210113842" sldId="418"/>
            <ac:inkMk id="55" creationId="{FA673E62-C2E1-48FE-A1A1-9F84D400AB26}"/>
          </ac:inkMkLst>
        </pc:inkChg>
        <pc:inkChg chg="add del">
          <ac:chgData name="vivek kumar" userId="33ede84931fc2eaa" providerId="LiveId" clId="{CDA7CA73-E853-4E09-BB7F-F589C819991E}" dt="2020-10-16T08:23:25.512" v="2476"/>
          <ac:inkMkLst>
            <pc:docMk/>
            <pc:sldMk cId="210113842" sldId="418"/>
            <ac:inkMk id="56" creationId="{45CA8471-0392-4726-A8F5-EF046A8F6E97}"/>
          </ac:inkMkLst>
        </pc:inkChg>
        <pc:inkChg chg="add del">
          <ac:chgData name="vivek kumar" userId="33ede84931fc2eaa" providerId="LiveId" clId="{CDA7CA73-E853-4E09-BB7F-F589C819991E}" dt="2020-10-16T08:23:25.512" v="2476"/>
          <ac:inkMkLst>
            <pc:docMk/>
            <pc:sldMk cId="210113842" sldId="418"/>
            <ac:inkMk id="57" creationId="{B6F84CA6-A6A4-4CCA-AE19-33B5D910AB71}"/>
          </ac:inkMkLst>
        </pc:inkChg>
        <pc:inkChg chg="add del">
          <ac:chgData name="vivek kumar" userId="33ede84931fc2eaa" providerId="LiveId" clId="{CDA7CA73-E853-4E09-BB7F-F589C819991E}" dt="2020-10-16T08:23:25.512" v="2476"/>
          <ac:inkMkLst>
            <pc:docMk/>
            <pc:sldMk cId="210113842" sldId="418"/>
            <ac:inkMk id="58" creationId="{FD8843A1-3F5C-4D31-A07C-26958321FEEA}"/>
          </ac:inkMkLst>
        </pc:inkChg>
        <pc:inkChg chg="add del">
          <ac:chgData name="vivek kumar" userId="33ede84931fc2eaa" providerId="LiveId" clId="{CDA7CA73-E853-4E09-BB7F-F589C819991E}" dt="2020-10-16T08:23:25.512" v="2476"/>
          <ac:inkMkLst>
            <pc:docMk/>
            <pc:sldMk cId="210113842" sldId="418"/>
            <ac:inkMk id="59" creationId="{C6BF481A-92F0-4CA1-AD4C-C1D047C7D945}"/>
          </ac:inkMkLst>
        </pc:inkChg>
        <pc:inkChg chg="add del">
          <ac:chgData name="vivek kumar" userId="33ede84931fc2eaa" providerId="LiveId" clId="{CDA7CA73-E853-4E09-BB7F-F589C819991E}" dt="2020-10-16T08:23:25.512" v="2476"/>
          <ac:inkMkLst>
            <pc:docMk/>
            <pc:sldMk cId="210113842" sldId="418"/>
            <ac:inkMk id="60" creationId="{3E05CFB7-1C0E-475C-999E-9E24F6DE9925}"/>
          </ac:inkMkLst>
        </pc:inkChg>
        <pc:inkChg chg="add del">
          <ac:chgData name="vivek kumar" userId="33ede84931fc2eaa" providerId="LiveId" clId="{CDA7CA73-E853-4E09-BB7F-F589C819991E}" dt="2020-10-16T08:23:25.512" v="2476"/>
          <ac:inkMkLst>
            <pc:docMk/>
            <pc:sldMk cId="210113842" sldId="418"/>
            <ac:inkMk id="61" creationId="{4EA00A5E-9EF0-41CC-ACD0-67F3A1DA7FB7}"/>
          </ac:inkMkLst>
        </pc:inkChg>
        <pc:inkChg chg="add del">
          <ac:chgData name="vivek kumar" userId="33ede84931fc2eaa" providerId="LiveId" clId="{CDA7CA73-E853-4E09-BB7F-F589C819991E}" dt="2020-10-16T08:23:25.512" v="2476"/>
          <ac:inkMkLst>
            <pc:docMk/>
            <pc:sldMk cId="210113842" sldId="418"/>
            <ac:inkMk id="62" creationId="{87CBB71D-E71C-4530-BEC8-61D09B090699}"/>
          </ac:inkMkLst>
        </pc:inkChg>
        <pc:inkChg chg="add">
          <ac:chgData name="vivek kumar" userId="33ede84931fc2eaa" providerId="LiveId" clId="{CDA7CA73-E853-4E09-BB7F-F589C819991E}" dt="2020-10-16T08:23:25.512" v="2476"/>
          <ac:inkMkLst>
            <pc:docMk/>
            <pc:sldMk cId="210113842" sldId="418"/>
            <ac:inkMk id="63" creationId="{9DD27930-5910-4A8F-90EF-186ECE06077C}"/>
          </ac:inkMkLst>
        </pc:inkChg>
        <pc:inkChg chg="add del">
          <ac:chgData name="vivek kumar" userId="33ede84931fc2eaa" providerId="LiveId" clId="{CDA7CA73-E853-4E09-BB7F-F589C819991E}" dt="2020-10-16T08:23:28.045" v="2482"/>
          <ac:inkMkLst>
            <pc:docMk/>
            <pc:sldMk cId="210113842" sldId="418"/>
            <ac:inkMk id="64" creationId="{12F04946-FFBE-470E-8B01-CE02E828FFB7}"/>
          </ac:inkMkLst>
        </pc:inkChg>
        <pc:inkChg chg="add del">
          <ac:chgData name="vivek kumar" userId="33ede84931fc2eaa" providerId="LiveId" clId="{CDA7CA73-E853-4E09-BB7F-F589C819991E}" dt="2020-10-16T08:23:28.045" v="2482"/>
          <ac:inkMkLst>
            <pc:docMk/>
            <pc:sldMk cId="210113842" sldId="418"/>
            <ac:inkMk id="65" creationId="{8EEA36AA-F50A-4880-9925-FEABD593B6ED}"/>
          </ac:inkMkLst>
        </pc:inkChg>
        <pc:inkChg chg="add del">
          <ac:chgData name="vivek kumar" userId="33ede84931fc2eaa" providerId="LiveId" clId="{CDA7CA73-E853-4E09-BB7F-F589C819991E}" dt="2020-10-16T08:23:28.045" v="2482"/>
          <ac:inkMkLst>
            <pc:docMk/>
            <pc:sldMk cId="210113842" sldId="418"/>
            <ac:inkMk id="66" creationId="{CCF735AD-464F-460F-AD4D-728FC347EE98}"/>
          </ac:inkMkLst>
        </pc:inkChg>
        <pc:inkChg chg="add del">
          <ac:chgData name="vivek kumar" userId="33ede84931fc2eaa" providerId="LiveId" clId="{CDA7CA73-E853-4E09-BB7F-F589C819991E}" dt="2020-10-16T08:23:28.045" v="2482"/>
          <ac:inkMkLst>
            <pc:docMk/>
            <pc:sldMk cId="210113842" sldId="418"/>
            <ac:inkMk id="67" creationId="{119B6951-F73F-429F-89FB-4D1CC8A9128F}"/>
          </ac:inkMkLst>
        </pc:inkChg>
        <pc:inkChg chg="add del">
          <ac:chgData name="vivek kumar" userId="33ede84931fc2eaa" providerId="LiveId" clId="{CDA7CA73-E853-4E09-BB7F-F589C819991E}" dt="2020-10-16T08:23:28.045" v="2482"/>
          <ac:inkMkLst>
            <pc:docMk/>
            <pc:sldMk cId="210113842" sldId="418"/>
            <ac:inkMk id="68" creationId="{EB7C9B85-C344-447E-A209-E73AD33B9E74}"/>
          </ac:inkMkLst>
        </pc:inkChg>
        <pc:inkChg chg="add del">
          <ac:chgData name="vivek kumar" userId="33ede84931fc2eaa" providerId="LiveId" clId="{CDA7CA73-E853-4E09-BB7F-F589C819991E}" dt="2020-10-16T08:23:30.032" v="2487"/>
          <ac:inkMkLst>
            <pc:docMk/>
            <pc:sldMk cId="210113842" sldId="418"/>
            <ac:inkMk id="69" creationId="{4EED4517-C457-4FD4-91C5-36A8440B2628}"/>
          </ac:inkMkLst>
        </pc:inkChg>
        <pc:inkChg chg="add del">
          <ac:chgData name="vivek kumar" userId="33ede84931fc2eaa" providerId="LiveId" clId="{CDA7CA73-E853-4E09-BB7F-F589C819991E}" dt="2020-10-16T08:23:30.032" v="2487"/>
          <ac:inkMkLst>
            <pc:docMk/>
            <pc:sldMk cId="210113842" sldId="418"/>
            <ac:inkMk id="70" creationId="{63B437CE-4460-421A-A9C1-83316CE97967}"/>
          </ac:inkMkLst>
        </pc:inkChg>
        <pc:inkChg chg="add del">
          <ac:chgData name="vivek kumar" userId="33ede84931fc2eaa" providerId="LiveId" clId="{CDA7CA73-E853-4E09-BB7F-F589C819991E}" dt="2020-10-16T08:23:30.032" v="2487"/>
          <ac:inkMkLst>
            <pc:docMk/>
            <pc:sldMk cId="210113842" sldId="418"/>
            <ac:inkMk id="71" creationId="{C12D5488-20F6-4245-9151-431E6FA7FA15}"/>
          </ac:inkMkLst>
        </pc:inkChg>
        <pc:inkChg chg="add del">
          <ac:chgData name="vivek kumar" userId="33ede84931fc2eaa" providerId="LiveId" clId="{CDA7CA73-E853-4E09-BB7F-F589C819991E}" dt="2020-10-16T08:23:30.032" v="2487"/>
          <ac:inkMkLst>
            <pc:docMk/>
            <pc:sldMk cId="210113842" sldId="418"/>
            <ac:inkMk id="72" creationId="{94381DF5-4407-4BD0-A813-81F1456F4FE1}"/>
          </ac:inkMkLst>
        </pc:inkChg>
        <pc:inkChg chg="add del">
          <ac:chgData name="vivek kumar" userId="33ede84931fc2eaa" providerId="LiveId" clId="{CDA7CA73-E853-4E09-BB7F-F589C819991E}" dt="2020-10-16T08:23:30.032" v="2487"/>
          <ac:inkMkLst>
            <pc:docMk/>
            <pc:sldMk cId="210113842" sldId="418"/>
            <ac:inkMk id="73" creationId="{CF66DDBC-CACF-4F8C-A488-57B77C49AE85}"/>
          </ac:inkMkLst>
        </pc:inkChg>
        <pc:inkChg chg="add del">
          <ac:chgData name="vivek kumar" userId="33ede84931fc2eaa" providerId="LiveId" clId="{CDA7CA73-E853-4E09-BB7F-F589C819991E}" dt="2020-10-16T08:23:35.033" v="2499"/>
          <ac:inkMkLst>
            <pc:docMk/>
            <pc:sldMk cId="210113842" sldId="418"/>
            <ac:inkMk id="74" creationId="{6C14ECCE-7F42-4EAE-8BC9-56D398742EE3}"/>
          </ac:inkMkLst>
        </pc:inkChg>
        <pc:inkChg chg="add del">
          <ac:chgData name="vivek kumar" userId="33ede84931fc2eaa" providerId="LiveId" clId="{CDA7CA73-E853-4E09-BB7F-F589C819991E}" dt="2020-10-16T08:24:07.346" v="2532"/>
          <ac:inkMkLst>
            <pc:docMk/>
            <pc:sldMk cId="210113842" sldId="418"/>
            <ac:inkMk id="75" creationId="{221F0AD9-84F5-4655-8C4D-0D3A0AB8A5AD}"/>
          </ac:inkMkLst>
        </pc:inkChg>
        <pc:inkChg chg="add del">
          <ac:chgData name="vivek kumar" userId="33ede84931fc2eaa" providerId="LiveId" clId="{CDA7CA73-E853-4E09-BB7F-F589C819991E}" dt="2020-10-16T08:23:35.033" v="2499"/>
          <ac:inkMkLst>
            <pc:docMk/>
            <pc:sldMk cId="210113842" sldId="418"/>
            <ac:inkMk id="76" creationId="{5C352723-C86D-4407-8060-26B85A884AD1}"/>
          </ac:inkMkLst>
        </pc:inkChg>
        <pc:inkChg chg="add del">
          <ac:chgData name="vivek kumar" userId="33ede84931fc2eaa" providerId="LiveId" clId="{CDA7CA73-E853-4E09-BB7F-F589C819991E}" dt="2020-10-16T08:23:35.033" v="2499"/>
          <ac:inkMkLst>
            <pc:docMk/>
            <pc:sldMk cId="210113842" sldId="418"/>
            <ac:inkMk id="77" creationId="{2186BF9D-15C3-4685-97D3-8D39BD867C06}"/>
          </ac:inkMkLst>
        </pc:inkChg>
        <pc:inkChg chg="add del">
          <ac:chgData name="vivek kumar" userId="33ede84931fc2eaa" providerId="LiveId" clId="{CDA7CA73-E853-4E09-BB7F-F589C819991E}" dt="2020-10-16T08:23:35.033" v="2499"/>
          <ac:inkMkLst>
            <pc:docMk/>
            <pc:sldMk cId="210113842" sldId="418"/>
            <ac:inkMk id="78" creationId="{46311BC3-CD98-4D95-B5AB-FBE12DB98DFE}"/>
          </ac:inkMkLst>
        </pc:inkChg>
        <pc:inkChg chg="add del">
          <ac:chgData name="vivek kumar" userId="33ede84931fc2eaa" providerId="LiveId" clId="{CDA7CA73-E853-4E09-BB7F-F589C819991E}" dt="2020-10-16T08:23:35.033" v="2499"/>
          <ac:inkMkLst>
            <pc:docMk/>
            <pc:sldMk cId="210113842" sldId="418"/>
            <ac:inkMk id="79" creationId="{582B67D0-3F92-4B47-8D27-AB246053BF39}"/>
          </ac:inkMkLst>
        </pc:inkChg>
        <pc:inkChg chg="add del">
          <ac:chgData name="vivek kumar" userId="33ede84931fc2eaa" providerId="LiveId" clId="{CDA7CA73-E853-4E09-BB7F-F589C819991E}" dt="2020-10-16T08:23:35.033" v="2499"/>
          <ac:inkMkLst>
            <pc:docMk/>
            <pc:sldMk cId="210113842" sldId="418"/>
            <ac:inkMk id="80" creationId="{13BCA497-4E03-4B52-B2CA-46587EC5F761}"/>
          </ac:inkMkLst>
        </pc:inkChg>
        <pc:inkChg chg="add del">
          <ac:chgData name="vivek kumar" userId="33ede84931fc2eaa" providerId="LiveId" clId="{CDA7CA73-E853-4E09-BB7F-F589C819991E}" dt="2020-10-16T08:23:35.033" v="2499"/>
          <ac:inkMkLst>
            <pc:docMk/>
            <pc:sldMk cId="210113842" sldId="418"/>
            <ac:inkMk id="81" creationId="{72963B8E-5909-43DD-8111-DE81FD1A68D1}"/>
          </ac:inkMkLst>
        </pc:inkChg>
        <pc:inkChg chg="add del">
          <ac:chgData name="vivek kumar" userId="33ede84931fc2eaa" providerId="LiveId" clId="{CDA7CA73-E853-4E09-BB7F-F589C819991E}" dt="2020-10-16T08:23:35.033" v="2499"/>
          <ac:inkMkLst>
            <pc:docMk/>
            <pc:sldMk cId="210113842" sldId="418"/>
            <ac:inkMk id="82" creationId="{F4509F0F-D309-42D9-8D58-D6A2E937D393}"/>
          </ac:inkMkLst>
        </pc:inkChg>
        <pc:inkChg chg="add del">
          <ac:chgData name="vivek kumar" userId="33ede84931fc2eaa" providerId="LiveId" clId="{CDA7CA73-E853-4E09-BB7F-F589C819991E}" dt="2020-10-16T08:23:35.033" v="2499"/>
          <ac:inkMkLst>
            <pc:docMk/>
            <pc:sldMk cId="210113842" sldId="418"/>
            <ac:inkMk id="83" creationId="{C38A6F70-F9FE-456F-8388-463B7FFA5DAF}"/>
          </ac:inkMkLst>
        </pc:inkChg>
        <pc:inkChg chg="add del">
          <ac:chgData name="vivek kumar" userId="33ede84931fc2eaa" providerId="LiveId" clId="{CDA7CA73-E853-4E09-BB7F-F589C819991E}" dt="2020-10-16T08:23:35.033" v="2499"/>
          <ac:inkMkLst>
            <pc:docMk/>
            <pc:sldMk cId="210113842" sldId="418"/>
            <ac:inkMk id="84" creationId="{9C036FB0-D578-4EA6-BCB8-2E93CE0EDEF9}"/>
          </ac:inkMkLst>
        </pc:inkChg>
        <pc:inkChg chg="add del">
          <ac:chgData name="vivek kumar" userId="33ede84931fc2eaa" providerId="LiveId" clId="{CDA7CA73-E853-4E09-BB7F-F589C819991E}" dt="2020-10-16T08:23:35.033" v="2499"/>
          <ac:inkMkLst>
            <pc:docMk/>
            <pc:sldMk cId="210113842" sldId="418"/>
            <ac:inkMk id="85" creationId="{354371A7-0BA0-4B7D-B66D-06F76ACFB27F}"/>
          </ac:inkMkLst>
        </pc:inkChg>
        <pc:inkChg chg="add del">
          <ac:chgData name="vivek kumar" userId="33ede84931fc2eaa" providerId="LiveId" clId="{CDA7CA73-E853-4E09-BB7F-F589C819991E}" dt="2020-10-16T08:23:35.033" v="2499"/>
          <ac:inkMkLst>
            <pc:docMk/>
            <pc:sldMk cId="210113842" sldId="418"/>
            <ac:inkMk id="86" creationId="{2E44226F-B075-4FA3-BC1C-D6656CA33554}"/>
          </ac:inkMkLst>
        </pc:inkChg>
        <pc:inkChg chg="add del">
          <ac:chgData name="vivek kumar" userId="33ede84931fc2eaa" providerId="LiveId" clId="{CDA7CA73-E853-4E09-BB7F-F589C819991E}" dt="2020-10-16T08:23:36.304" v="2501"/>
          <ac:inkMkLst>
            <pc:docMk/>
            <pc:sldMk cId="210113842" sldId="418"/>
            <ac:inkMk id="87" creationId="{2582F8D0-397B-4FE7-B509-1C4E09122B36}"/>
          </ac:inkMkLst>
        </pc:inkChg>
        <pc:inkChg chg="add del">
          <ac:chgData name="vivek kumar" userId="33ede84931fc2eaa" providerId="LiveId" clId="{CDA7CA73-E853-4E09-BB7F-F589C819991E}" dt="2020-10-16T08:24:07.346" v="2532"/>
          <ac:inkMkLst>
            <pc:docMk/>
            <pc:sldMk cId="210113842" sldId="418"/>
            <ac:inkMk id="88" creationId="{E22C28AE-EF75-403E-BCAB-35B19FD38A3B}"/>
          </ac:inkMkLst>
        </pc:inkChg>
        <pc:inkChg chg="add del">
          <ac:chgData name="vivek kumar" userId="33ede84931fc2eaa" providerId="LiveId" clId="{CDA7CA73-E853-4E09-BB7F-F589C819991E}" dt="2020-10-16T08:24:07.346" v="2532"/>
          <ac:inkMkLst>
            <pc:docMk/>
            <pc:sldMk cId="210113842" sldId="418"/>
            <ac:inkMk id="89" creationId="{DF81931A-D708-4D1E-B50C-4715C585DFEE}"/>
          </ac:inkMkLst>
        </pc:inkChg>
        <pc:inkChg chg="add del">
          <ac:chgData name="vivek kumar" userId="33ede84931fc2eaa" providerId="LiveId" clId="{CDA7CA73-E853-4E09-BB7F-F589C819991E}" dt="2020-10-16T08:23:36.304" v="2501"/>
          <ac:inkMkLst>
            <pc:docMk/>
            <pc:sldMk cId="210113842" sldId="418"/>
            <ac:inkMk id="90" creationId="{461A9C82-7108-4A58-9E92-6E9232A97655}"/>
          </ac:inkMkLst>
        </pc:inkChg>
        <pc:inkChg chg="add del">
          <ac:chgData name="vivek kumar" userId="33ede84931fc2eaa" providerId="LiveId" clId="{CDA7CA73-E853-4E09-BB7F-F589C819991E}" dt="2020-10-16T08:24:07.346" v="2532"/>
          <ac:inkMkLst>
            <pc:docMk/>
            <pc:sldMk cId="210113842" sldId="418"/>
            <ac:inkMk id="91" creationId="{7BB00C41-E47B-4BF8-998A-FADA5BB698A1}"/>
          </ac:inkMkLst>
        </pc:inkChg>
        <pc:inkChg chg="add del">
          <ac:chgData name="vivek kumar" userId="33ede84931fc2eaa" providerId="LiveId" clId="{CDA7CA73-E853-4E09-BB7F-F589C819991E}" dt="2020-10-16T08:23:43.349" v="2504"/>
          <ac:inkMkLst>
            <pc:docMk/>
            <pc:sldMk cId="210113842" sldId="418"/>
            <ac:inkMk id="92" creationId="{F6495AD6-D302-4F0C-8518-BFB98528CCE0}"/>
          </ac:inkMkLst>
        </pc:inkChg>
        <pc:inkChg chg="add del">
          <ac:chgData name="vivek kumar" userId="33ede84931fc2eaa" providerId="LiveId" clId="{CDA7CA73-E853-4E09-BB7F-F589C819991E}" dt="2020-10-16T08:23:44.302" v="2506"/>
          <ac:inkMkLst>
            <pc:docMk/>
            <pc:sldMk cId="210113842" sldId="418"/>
            <ac:inkMk id="93" creationId="{A5756A4C-EEDA-4567-9F28-82C333D444D7}"/>
          </ac:inkMkLst>
        </pc:inkChg>
        <pc:inkChg chg="add del">
          <ac:chgData name="vivek kumar" userId="33ede84931fc2eaa" providerId="LiveId" clId="{CDA7CA73-E853-4E09-BB7F-F589C819991E}" dt="2020-10-16T08:24:07.346" v="2532"/>
          <ac:inkMkLst>
            <pc:docMk/>
            <pc:sldMk cId="210113842" sldId="418"/>
            <ac:inkMk id="94" creationId="{0C7098FC-8214-47F1-AF56-28EC7134892E}"/>
          </ac:inkMkLst>
        </pc:inkChg>
        <pc:inkChg chg="add del">
          <ac:chgData name="vivek kumar" userId="33ede84931fc2eaa" providerId="LiveId" clId="{CDA7CA73-E853-4E09-BB7F-F589C819991E}" dt="2020-10-16T08:23:44.302" v="2506"/>
          <ac:inkMkLst>
            <pc:docMk/>
            <pc:sldMk cId="210113842" sldId="418"/>
            <ac:inkMk id="95" creationId="{26E08D55-C74A-43D9-A122-886D810CB27A}"/>
          </ac:inkMkLst>
        </pc:inkChg>
        <pc:inkChg chg="add del">
          <ac:chgData name="vivek kumar" userId="33ede84931fc2eaa" providerId="LiveId" clId="{CDA7CA73-E853-4E09-BB7F-F589C819991E}" dt="2020-10-16T08:24:07.346" v="2532"/>
          <ac:inkMkLst>
            <pc:docMk/>
            <pc:sldMk cId="210113842" sldId="418"/>
            <ac:inkMk id="96" creationId="{86399313-79E8-4BA4-9973-E108EFBF325D}"/>
          </ac:inkMkLst>
        </pc:inkChg>
        <pc:inkChg chg="add del">
          <ac:chgData name="vivek kumar" userId="33ede84931fc2eaa" providerId="LiveId" clId="{CDA7CA73-E853-4E09-BB7F-F589C819991E}" dt="2020-10-16T08:24:07.346" v="2532"/>
          <ac:inkMkLst>
            <pc:docMk/>
            <pc:sldMk cId="210113842" sldId="418"/>
            <ac:inkMk id="97" creationId="{DC3B45F9-ACD6-456D-9F5A-A24F7B91C1D9}"/>
          </ac:inkMkLst>
        </pc:inkChg>
        <pc:inkChg chg="add del">
          <ac:chgData name="vivek kumar" userId="33ede84931fc2eaa" providerId="LiveId" clId="{CDA7CA73-E853-4E09-BB7F-F589C819991E}" dt="2020-10-16T08:24:07.346" v="2532"/>
          <ac:inkMkLst>
            <pc:docMk/>
            <pc:sldMk cId="210113842" sldId="418"/>
            <ac:inkMk id="98" creationId="{C6E2D98F-9638-4EAE-B3BA-87A471751688}"/>
          </ac:inkMkLst>
        </pc:inkChg>
        <pc:inkChg chg="add del">
          <ac:chgData name="vivek kumar" userId="33ede84931fc2eaa" providerId="LiveId" clId="{CDA7CA73-E853-4E09-BB7F-F589C819991E}" dt="2020-10-16T08:23:49.125" v="2512"/>
          <ac:inkMkLst>
            <pc:docMk/>
            <pc:sldMk cId="210113842" sldId="418"/>
            <ac:inkMk id="99" creationId="{7262587C-3A95-49D1-810C-F2782A6EDD40}"/>
          </ac:inkMkLst>
        </pc:inkChg>
        <pc:inkChg chg="add del">
          <ac:chgData name="vivek kumar" userId="33ede84931fc2eaa" providerId="LiveId" clId="{CDA7CA73-E853-4E09-BB7F-F589C819991E}" dt="2020-10-16T08:23:49.125" v="2512"/>
          <ac:inkMkLst>
            <pc:docMk/>
            <pc:sldMk cId="210113842" sldId="418"/>
            <ac:inkMk id="100" creationId="{C0B7B5CB-269F-41D6-89D8-785EFD4E3A5F}"/>
          </ac:inkMkLst>
        </pc:inkChg>
        <pc:inkChg chg="add del">
          <ac:chgData name="vivek kumar" userId="33ede84931fc2eaa" providerId="LiveId" clId="{CDA7CA73-E853-4E09-BB7F-F589C819991E}" dt="2020-10-16T08:23:49.125" v="2512"/>
          <ac:inkMkLst>
            <pc:docMk/>
            <pc:sldMk cId="210113842" sldId="418"/>
            <ac:inkMk id="101" creationId="{63FD64F8-F1D6-4697-AD4A-EF85ECA26E9D}"/>
          </ac:inkMkLst>
        </pc:inkChg>
        <pc:inkChg chg="add del">
          <ac:chgData name="vivek kumar" userId="33ede84931fc2eaa" providerId="LiveId" clId="{CDA7CA73-E853-4E09-BB7F-F589C819991E}" dt="2020-10-16T08:24:07.346" v="2532"/>
          <ac:inkMkLst>
            <pc:docMk/>
            <pc:sldMk cId="210113842" sldId="418"/>
            <ac:inkMk id="102" creationId="{101F817F-2FCE-419E-A40A-409C14FF2C80}"/>
          </ac:inkMkLst>
        </pc:inkChg>
        <pc:inkChg chg="add del">
          <ac:chgData name="vivek kumar" userId="33ede84931fc2eaa" providerId="LiveId" clId="{CDA7CA73-E853-4E09-BB7F-F589C819991E}" dt="2020-10-16T08:23:51.047" v="2515"/>
          <ac:inkMkLst>
            <pc:docMk/>
            <pc:sldMk cId="210113842" sldId="418"/>
            <ac:inkMk id="103" creationId="{8DB631CC-425A-4F43-B2E6-D5BBF2401E47}"/>
          </ac:inkMkLst>
        </pc:inkChg>
        <pc:inkChg chg="add del">
          <ac:chgData name="vivek kumar" userId="33ede84931fc2eaa" providerId="LiveId" clId="{CDA7CA73-E853-4E09-BB7F-F589C819991E}" dt="2020-10-16T08:23:51.047" v="2515"/>
          <ac:inkMkLst>
            <pc:docMk/>
            <pc:sldMk cId="210113842" sldId="418"/>
            <ac:inkMk id="104" creationId="{0617D1CD-F92D-4F6D-A25A-2DDD2650E09F}"/>
          </ac:inkMkLst>
        </pc:inkChg>
        <pc:inkChg chg="add del">
          <ac:chgData name="vivek kumar" userId="33ede84931fc2eaa" providerId="LiveId" clId="{CDA7CA73-E853-4E09-BB7F-F589C819991E}" dt="2020-10-16T08:23:52.598" v="2517"/>
          <ac:inkMkLst>
            <pc:docMk/>
            <pc:sldMk cId="210113842" sldId="418"/>
            <ac:inkMk id="105" creationId="{B966F777-658A-40C4-8A19-B4EE4F15D24C}"/>
          </ac:inkMkLst>
        </pc:inkChg>
        <pc:inkChg chg="add del">
          <ac:chgData name="vivek kumar" userId="33ede84931fc2eaa" providerId="LiveId" clId="{CDA7CA73-E853-4E09-BB7F-F589C819991E}" dt="2020-10-16T08:23:52.598" v="2517"/>
          <ac:inkMkLst>
            <pc:docMk/>
            <pc:sldMk cId="210113842" sldId="418"/>
            <ac:inkMk id="106" creationId="{6D2870A8-CD29-4DFE-ADCC-625F08C17CB8}"/>
          </ac:inkMkLst>
        </pc:inkChg>
        <pc:inkChg chg="add">
          <ac:chgData name="vivek kumar" userId="33ede84931fc2eaa" providerId="LiveId" clId="{CDA7CA73-E853-4E09-BB7F-F589C819991E}" dt="2020-10-16T08:23:52.598" v="2517"/>
          <ac:inkMkLst>
            <pc:docMk/>
            <pc:sldMk cId="210113842" sldId="418"/>
            <ac:inkMk id="107" creationId="{250152F4-3974-48A4-8FA2-2A82F966FA8E}"/>
          </ac:inkMkLst>
        </pc:inkChg>
        <pc:inkChg chg="add del">
          <ac:chgData name="vivek kumar" userId="33ede84931fc2eaa" providerId="LiveId" clId="{CDA7CA73-E853-4E09-BB7F-F589C819991E}" dt="2020-10-16T08:23:54.751" v="2520"/>
          <ac:inkMkLst>
            <pc:docMk/>
            <pc:sldMk cId="210113842" sldId="418"/>
            <ac:inkMk id="108" creationId="{35C899F3-A20A-4358-AA25-DAF8EF68136D}"/>
          </ac:inkMkLst>
        </pc:inkChg>
        <pc:inkChg chg="add del">
          <ac:chgData name="vivek kumar" userId="33ede84931fc2eaa" providerId="LiveId" clId="{CDA7CA73-E853-4E09-BB7F-F589C819991E}" dt="2020-10-16T08:23:54.751" v="2520"/>
          <ac:inkMkLst>
            <pc:docMk/>
            <pc:sldMk cId="210113842" sldId="418"/>
            <ac:inkMk id="109" creationId="{05F31002-F914-498F-B6BB-409CFE9E9D94}"/>
          </ac:inkMkLst>
        </pc:inkChg>
        <pc:inkChg chg="add del">
          <ac:chgData name="vivek kumar" userId="33ede84931fc2eaa" providerId="LiveId" clId="{CDA7CA73-E853-4E09-BB7F-F589C819991E}" dt="2020-10-16T08:23:55.801" v="2523"/>
          <ac:inkMkLst>
            <pc:docMk/>
            <pc:sldMk cId="210113842" sldId="418"/>
            <ac:inkMk id="110" creationId="{0F744B5F-CD03-4278-943A-F55068E4722F}"/>
          </ac:inkMkLst>
        </pc:inkChg>
        <pc:inkChg chg="add del">
          <ac:chgData name="vivek kumar" userId="33ede84931fc2eaa" providerId="LiveId" clId="{CDA7CA73-E853-4E09-BB7F-F589C819991E}" dt="2020-10-16T08:23:55.801" v="2523"/>
          <ac:inkMkLst>
            <pc:docMk/>
            <pc:sldMk cId="210113842" sldId="418"/>
            <ac:inkMk id="111" creationId="{2183D318-821A-4813-A735-826F730F8165}"/>
          </ac:inkMkLst>
        </pc:inkChg>
        <pc:inkChg chg="add del">
          <ac:chgData name="vivek kumar" userId="33ede84931fc2eaa" providerId="LiveId" clId="{CDA7CA73-E853-4E09-BB7F-F589C819991E}" dt="2020-10-16T08:23:55.801" v="2523"/>
          <ac:inkMkLst>
            <pc:docMk/>
            <pc:sldMk cId="210113842" sldId="418"/>
            <ac:inkMk id="112" creationId="{51EE4E6C-EFCA-45D5-9594-B5EB8E7C01F5}"/>
          </ac:inkMkLst>
        </pc:inkChg>
        <pc:inkChg chg="add">
          <ac:chgData name="vivek kumar" userId="33ede84931fc2eaa" providerId="LiveId" clId="{CDA7CA73-E853-4E09-BB7F-F589C819991E}" dt="2020-10-16T08:23:55.801" v="2523"/>
          <ac:inkMkLst>
            <pc:docMk/>
            <pc:sldMk cId="210113842" sldId="418"/>
            <ac:inkMk id="113" creationId="{C11F0763-9F32-419B-8AA8-C8A486057E03}"/>
          </ac:inkMkLst>
        </pc:inkChg>
        <pc:inkChg chg="add del">
          <ac:chgData name="vivek kumar" userId="33ede84931fc2eaa" providerId="LiveId" clId="{CDA7CA73-E853-4E09-BB7F-F589C819991E}" dt="2020-10-16T08:24:00.635" v="2528"/>
          <ac:inkMkLst>
            <pc:docMk/>
            <pc:sldMk cId="210113842" sldId="418"/>
            <ac:inkMk id="114" creationId="{44AD0472-DA77-475C-866B-F166D50765DF}"/>
          </ac:inkMkLst>
        </pc:inkChg>
        <pc:inkChg chg="add del">
          <ac:chgData name="vivek kumar" userId="33ede84931fc2eaa" providerId="LiveId" clId="{CDA7CA73-E853-4E09-BB7F-F589C819991E}" dt="2020-10-16T08:24:00.635" v="2528"/>
          <ac:inkMkLst>
            <pc:docMk/>
            <pc:sldMk cId="210113842" sldId="418"/>
            <ac:inkMk id="115" creationId="{1F0257C6-3C67-4977-9444-DE6E2E41CF56}"/>
          </ac:inkMkLst>
        </pc:inkChg>
        <pc:inkChg chg="add del">
          <ac:chgData name="vivek kumar" userId="33ede84931fc2eaa" providerId="LiveId" clId="{CDA7CA73-E853-4E09-BB7F-F589C819991E}" dt="2020-10-16T08:24:00.635" v="2528"/>
          <ac:inkMkLst>
            <pc:docMk/>
            <pc:sldMk cId="210113842" sldId="418"/>
            <ac:inkMk id="116" creationId="{8C354656-DB4E-46DD-A1F7-64355592A29E}"/>
          </ac:inkMkLst>
        </pc:inkChg>
        <pc:inkChg chg="add del">
          <ac:chgData name="vivek kumar" userId="33ede84931fc2eaa" providerId="LiveId" clId="{CDA7CA73-E853-4E09-BB7F-F589C819991E}" dt="2020-10-16T08:24:00.635" v="2528"/>
          <ac:inkMkLst>
            <pc:docMk/>
            <pc:sldMk cId="210113842" sldId="418"/>
            <ac:inkMk id="117" creationId="{7CF96648-7C0A-41D8-BC6E-36A8C2C1555B}"/>
          </ac:inkMkLst>
        </pc:inkChg>
        <pc:inkChg chg="add del">
          <ac:chgData name="vivek kumar" userId="33ede84931fc2eaa" providerId="LiveId" clId="{CDA7CA73-E853-4E09-BB7F-F589C819991E}" dt="2020-10-16T08:24:03.579" v="2530"/>
          <ac:inkMkLst>
            <pc:docMk/>
            <pc:sldMk cId="210113842" sldId="418"/>
            <ac:inkMk id="118" creationId="{C739B4E5-B8A2-48E8-B9E1-E92EFBACCAE5}"/>
          </ac:inkMkLst>
        </pc:inkChg>
        <pc:inkChg chg="add del">
          <ac:chgData name="vivek kumar" userId="33ede84931fc2eaa" providerId="LiveId" clId="{CDA7CA73-E853-4E09-BB7F-F589C819991E}" dt="2020-10-16T08:24:03.579" v="2530"/>
          <ac:inkMkLst>
            <pc:docMk/>
            <pc:sldMk cId="210113842" sldId="418"/>
            <ac:inkMk id="119" creationId="{DE15C044-2C72-4FCA-B92C-66B167A37DC8}"/>
          </ac:inkMkLst>
        </pc:inkChg>
        <pc:inkChg chg="add">
          <ac:chgData name="vivek kumar" userId="33ede84931fc2eaa" providerId="LiveId" clId="{CDA7CA73-E853-4E09-BB7F-F589C819991E}" dt="2020-10-16T08:24:03.579" v="2530"/>
          <ac:inkMkLst>
            <pc:docMk/>
            <pc:sldMk cId="210113842" sldId="418"/>
            <ac:inkMk id="120" creationId="{92EA483A-BD49-4666-908A-B5A3DC6C3EE5}"/>
          </ac:inkMkLst>
        </pc:inkChg>
        <pc:inkChg chg="add del">
          <ac:chgData name="vivek kumar" userId="33ede84931fc2eaa" providerId="LiveId" clId="{CDA7CA73-E853-4E09-BB7F-F589C819991E}" dt="2020-10-16T08:24:07.346" v="2532"/>
          <ac:inkMkLst>
            <pc:docMk/>
            <pc:sldMk cId="210113842" sldId="418"/>
            <ac:inkMk id="121" creationId="{AB3FE5E9-7F65-4F0E-8137-0C1F8E9573B4}"/>
          </ac:inkMkLst>
        </pc:inkChg>
        <pc:inkChg chg="add del">
          <ac:chgData name="vivek kumar" userId="33ede84931fc2eaa" providerId="LiveId" clId="{CDA7CA73-E853-4E09-BB7F-F589C819991E}" dt="2020-10-16T08:24:10.423" v="2535"/>
          <ac:inkMkLst>
            <pc:docMk/>
            <pc:sldMk cId="210113842" sldId="418"/>
            <ac:inkMk id="122" creationId="{CDE006C6-CF33-4FF6-A211-F34371BBF41E}"/>
          </ac:inkMkLst>
        </pc:inkChg>
        <pc:inkChg chg="add del">
          <ac:chgData name="vivek kumar" userId="33ede84931fc2eaa" providerId="LiveId" clId="{CDA7CA73-E853-4E09-BB7F-F589C819991E}" dt="2020-10-16T08:24:10.423" v="2535"/>
          <ac:inkMkLst>
            <pc:docMk/>
            <pc:sldMk cId="210113842" sldId="418"/>
            <ac:inkMk id="123" creationId="{A8D79728-4534-4BB9-B267-B75F509D809A}"/>
          </ac:inkMkLst>
        </pc:inkChg>
        <pc:inkChg chg="add del">
          <ac:chgData name="vivek kumar" userId="33ede84931fc2eaa" providerId="LiveId" clId="{CDA7CA73-E853-4E09-BB7F-F589C819991E}" dt="2020-10-16T08:24:10.423" v="2535"/>
          <ac:inkMkLst>
            <pc:docMk/>
            <pc:sldMk cId="210113842" sldId="418"/>
            <ac:inkMk id="124" creationId="{BA33253E-60C2-4556-AC6A-D9394D76DB2E}"/>
          </ac:inkMkLst>
        </pc:inkChg>
        <pc:inkChg chg="add del">
          <ac:chgData name="vivek kumar" userId="33ede84931fc2eaa" providerId="LiveId" clId="{CDA7CA73-E853-4E09-BB7F-F589C819991E}" dt="2020-10-16T08:24:12.427" v="2539"/>
          <ac:inkMkLst>
            <pc:docMk/>
            <pc:sldMk cId="210113842" sldId="418"/>
            <ac:inkMk id="125" creationId="{7100C488-02C7-4E68-A9E8-0BA416488F4E}"/>
          </ac:inkMkLst>
        </pc:inkChg>
        <pc:inkChg chg="add del">
          <ac:chgData name="vivek kumar" userId="33ede84931fc2eaa" providerId="LiveId" clId="{CDA7CA73-E853-4E09-BB7F-F589C819991E}" dt="2020-10-16T08:24:12.427" v="2539"/>
          <ac:inkMkLst>
            <pc:docMk/>
            <pc:sldMk cId="210113842" sldId="418"/>
            <ac:inkMk id="126" creationId="{979B6D8A-4630-4A44-960E-A51C0DD69145}"/>
          </ac:inkMkLst>
        </pc:inkChg>
        <pc:inkChg chg="add del">
          <ac:chgData name="vivek kumar" userId="33ede84931fc2eaa" providerId="LiveId" clId="{CDA7CA73-E853-4E09-BB7F-F589C819991E}" dt="2020-10-16T08:24:12.427" v="2539"/>
          <ac:inkMkLst>
            <pc:docMk/>
            <pc:sldMk cId="210113842" sldId="418"/>
            <ac:inkMk id="127" creationId="{7AE3CA92-F42C-47BA-AD89-71A65632F2A0}"/>
          </ac:inkMkLst>
        </pc:inkChg>
        <pc:inkChg chg="add del">
          <ac:chgData name="vivek kumar" userId="33ede84931fc2eaa" providerId="LiveId" clId="{CDA7CA73-E853-4E09-BB7F-F589C819991E}" dt="2020-10-16T08:24:12.427" v="2539"/>
          <ac:inkMkLst>
            <pc:docMk/>
            <pc:sldMk cId="210113842" sldId="418"/>
            <ac:inkMk id="128" creationId="{BDED2162-28D0-4460-B931-ABD70E5B68DE}"/>
          </ac:inkMkLst>
        </pc:inkChg>
        <pc:inkChg chg="add del">
          <ac:chgData name="vivek kumar" userId="33ede84931fc2eaa" providerId="LiveId" clId="{CDA7CA73-E853-4E09-BB7F-F589C819991E}" dt="2020-10-16T08:24:14.582" v="2543"/>
          <ac:inkMkLst>
            <pc:docMk/>
            <pc:sldMk cId="210113842" sldId="418"/>
            <ac:inkMk id="129" creationId="{71CE581D-9751-436C-A065-703DF9F09E88}"/>
          </ac:inkMkLst>
        </pc:inkChg>
        <pc:inkChg chg="add del">
          <ac:chgData name="vivek kumar" userId="33ede84931fc2eaa" providerId="LiveId" clId="{CDA7CA73-E853-4E09-BB7F-F589C819991E}" dt="2020-10-16T08:24:14.582" v="2543"/>
          <ac:inkMkLst>
            <pc:docMk/>
            <pc:sldMk cId="210113842" sldId="418"/>
            <ac:inkMk id="130" creationId="{4BC942F2-27E7-40B4-951A-D35391D6A1CF}"/>
          </ac:inkMkLst>
        </pc:inkChg>
        <pc:inkChg chg="add del">
          <ac:chgData name="vivek kumar" userId="33ede84931fc2eaa" providerId="LiveId" clId="{CDA7CA73-E853-4E09-BB7F-F589C819991E}" dt="2020-10-16T08:24:14.582" v="2543"/>
          <ac:inkMkLst>
            <pc:docMk/>
            <pc:sldMk cId="210113842" sldId="418"/>
            <ac:inkMk id="131" creationId="{20680E75-F4CA-423B-9BFA-F79E212AEDD5}"/>
          </ac:inkMkLst>
        </pc:inkChg>
        <pc:inkChg chg="add del">
          <ac:chgData name="vivek kumar" userId="33ede84931fc2eaa" providerId="LiveId" clId="{CDA7CA73-E853-4E09-BB7F-F589C819991E}" dt="2020-10-16T08:24:14.582" v="2543"/>
          <ac:inkMkLst>
            <pc:docMk/>
            <pc:sldMk cId="210113842" sldId="418"/>
            <ac:inkMk id="132" creationId="{71C51A62-73FF-4483-862F-E2EE9BB6B71F}"/>
          </ac:inkMkLst>
        </pc:inkChg>
        <pc:inkChg chg="add del">
          <ac:chgData name="vivek kumar" userId="33ede84931fc2eaa" providerId="LiveId" clId="{CDA7CA73-E853-4E09-BB7F-F589C819991E}" dt="2020-10-16T08:24:37.085" v="2556"/>
          <ac:inkMkLst>
            <pc:docMk/>
            <pc:sldMk cId="210113842" sldId="418"/>
            <ac:inkMk id="133" creationId="{7E95771B-7533-40DC-B954-3479B359033B}"/>
          </ac:inkMkLst>
        </pc:inkChg>
        <pc:inkChg chg="add">
          <ac:chgData name="vivek kumar" userId="33ede84931fc2eaa" providerId="LiveId" clId="{CDA7CA73-E853-4E09-BB7F-F589C819991E}" dt="2020-10-16T08:24:16.985" v="2544" actId="9405"/>
          <ac:inkMkLst>
            <pc:docMk/>
            <pc:sldMk cId="210113842" sldId="418"/>
            <ac:inkMk id="134" creationId="{CE13C2F9-8050-4DCD-9B6A-3D02A41DAAC1}"/>
          </ac:inkMkLst>
        </pc:inkChg>
        <pc:inkChg chg="add del">
          <ac:chgData name="vivek kumar" userId="33ede84931fc2eaa" providerId="LiveId" clId="{CDA7CA73-E853-4E09-BB7F-F589C819991E}" dt="2020-10-16T08:24:34.096" v="2554"/>
          <ac:inkMkLst>
            <pc:docMk/>
            <pc:sldMk cId="210113842" sldId="418"/>
            <ac:inkMk id="135" creationId="{BBB87242-0716-4989-A2D6-76C969092AD6}"/>
          </ac:inkMkLst>
        </pc:inkChg>
        <pc:inkChg chg="add del">
          <ac:chgData name="vivek kumar" userId="33ede84931fc2eaa" providerId="LiveId" clId="{CDA7CA73-E853-4E09-BB7F-F589C819991E}" dt="2020-10-16T08:24:34.096" v="2554"/>
          <ac:inkMkLst>
            <pc:docMk/>
            <pc:sldMk cId="210113842" sldId="418"/>
            <ac:inkMk id="136" creationId="{183BF606-3287-461A-834A-8A1AC6FBD695}"/>
          </ac:inkMkLst>
        </pc:inkChg>
        <pc:inkChg chg="add del">
          <ac:chgData name="vivek kumar" userId="33ede84931fc2eaa" providerId="LiveId" clId="{CDA7CA73-E853-4E09-BB7F-F589C819991E}" dt="2020-10-16T08:24:34.096" v="2554"/>
          <ac:inkMkLst>
            <pc:docMk/>
            <pc:sldMk cId="210113842" sldId="418"/>
            <ac:inkMk id="137" creationId="{20006152-8AD9-4FDC-962F-4191EF878CA1}"/>
          </ac:inkMkLst>
        </pc:inkChg>
        <pc:inkChg chg="add del">
          <ac:chgData name="vivek kumar" userId="33ede84931fc2eaa" providerId="LiveId" clId="{CDA7CA73-E853-4E09-BB7F-F589C819991E}" dt="2020-10-16T08:24:34.096" v="2554"/>
          <ac:inkMkLst>
            <pc:docMk/>
            <pc:sldMk cId="210113842" sldId="418"/>
            <ac:inkMk id="138" creationId="{53186B80-9C47-49C9-9B16-041B8941AC98}"/>
          </ac:inkMkLst>
        </pc:inkChg>
        <pc:inkChg chg="add del">
          <ac:chgData name="vivek kumar" userId="33ede84931fc2eaa" providerId="LiveId" clId="{CDA7CA73-E853-4E09-BB7F-F589C819991E}" dt="2020-10-16T08:24:34.096" v="2554"/>
          <ac:inkMkLst>
            <pc:docMk/>
            <pc:sldMk cId="210113842" sldId="418"/>
            <ac:inkMk id="139" creationId="{9BFC41D1-C4E6-4D6E-B78C-CCE90C0FBF85}"/>
          </ac:inkMkLst>
        </pc:inkChg>
        <pc:inkChg chg="add del">
          <ac:chgData name="vivek kumar" userId="33ede84931fc2eaa" providerId="LiveId" clId="{CDA7CA73-E853-4E09-BB7F-F589C819991E}" dt="2020-10-16T08:24:34.096" v="2554"/>
          <ac:inkMkLst>
            <pc:docMk/>
            <pc:sldMk cId="210113842" sldId="418"/>
            <ac:inkMk id="140" creationId="{431804D3-3FBC-4B24-8033-0FBB4B8F8361}"/>
          </ac:inkMkLst>
        </pc:inkChg>
        <pc:inkChg chg="add del">
          <ac:chgData name="vivek kumar" userId="33ede84931fc2eaa" providerId="LiveId" clId="{CDA7CA73-E853-4E09-BB7F-F589C819991E}" dt="2020-10-16T08:24:34.096" v="2554"/>
          <ac:inkMkLst>
            <pc:docMk/>
            <pc:sldMk cId="210113842" sldId="418"/>
            <ac:inkMk id="141" creationId="{DD846C12-88E5-4507-97DC-100D47A8593E}"/>
          </ac:inkMkLst>
        </pc:inkChg>
        <pc:inkChg chg="add del">
          <ac:chgData name="vivek kumar" userId="33ede84931fc2eaa" providerId="LiveId" clId="{CDA7CA73-E853-4E09-BB7F-F589C819991E}" dt="2020-10-16T08:24:34.096" v="2554"/>
          <ac:inkMkLst>
            <pc:docMk/>
            <pc:sldMk cId="210113842" sldId="418"/>
            <ac:inkMk id="142" creationId="{EF868447-C51E-4829-AD90-8D72E9434C52}"/>
          </ac:inkMkLst>
        </pc:inkChg>
        <pc:inkChg chg="add del">
          <ac:chgData name="vivek kumar" userId="33ede84931fc2eaa" providerId="LiveId" clId="{CDA7CA73-E853-4E09-BB7F-F589C819991E}" dt="2020-10-16T08:24:34.096" v="2554"/>
          <ac:inkMkLst>
            <pc:docMk/>
            <pc:sldMk cId="210113842" sldId="418"/>
            <ac:inkMk id="143" creationId="{671F1ED9-5166-46D2-AD4E-1042849E942A}"/>
          </ac:inkMkLst>
        </pc:inkChg>
        <pc:inkChg chg="add del">
          <ac:chgData name="vivek kumar" userId="33ede84931fc2eaa" providerId="LiveId" clId="{CDA7CA73-E853-4E09-BB7F-F589C819991E}" dt="2020-10-16T08:24:37.085" v="2556"/>
          <ac:inkMkLst>
            <pc:docMk/>
            <pc:sldMk cId="210113842" sldId="418"/>
            <ac:inkMk id="144" creationId="{2BC9D97C-B075-4A82-BF9D-99808E5316E6}"/>
          </ac:inkMkLst>
        </pc:inkChg>
        <pc:inkChg chg="add del">
          <ac:chgData name="vivek kumar" userId="33ede84931fc2eaa" providerId="LiveId" clId="{CDA7CA73-E853-4E09-BB7F-F589C819991E}" dt="2020-10-16T08:24:37.085" v="2556"/>
          <ac:inkMkLst>
            <pc:docMk/>
            <pc:sldMk cId="210113842" sldId="418"/>
            <ac:inkMk id="145" creationId="{D78A4C79-7DC9-425A-9457-8E7D07AE05BA}"/>
          </ac:inkMkLst>
        </pc:inkChg>
        <pc:inkChg chg="add">
          <ac:chgData name="vivek kumar" userId="33ede84931fc2eaa" providerId="LiveId" clId="{CDA7CA73-E853-4E09-BB7F-F589C819991E}" dt="2020-10-16T08:24:37.085" v="2556"/>
          <ac:inkMkLst>
            <pc:docMk/>
            <pc:sldMk cId="210113842" sldId="418"/>
            <ac:inkMk id="146" creationId="{E239A293-FA55-4427-9D44-F884FB619E8A}"/>
          </ac:inkMkLst>
        </pc:inkChg>
        <pc:inkChg chg="add del">
          <ac:chgData name="vivek kumar" userId="33ede84931fc2eaa" providerId="LiveId" clId="{CDA7CA73-E853-4E09-BB7F-F589C819991E}" dt="2020-10-16T08:24:47.177" v="2562"/>
          <ac:inkMkLst>
            <pc:docMk/>
            <pc:sldMk cId="210113842" sldId="418"/>
            <ac:inkMk id="147" creationId="{09F28E18-2E99-442E-A207-6D340E501A7A}"/>
          </ac:inkMkLst>
        </pc:inkChg>
        <pc:inkChg chg="add del">
          <ac:chgData name="vivek kumar" userId="33ede84931fc2eaa" providerId="LiveId" clId="{CDA7CA73-E853-4E09-BB7F-F589C819991E}" dt="2020-10-16T08:24:47.177" v="2562"/>
          <ac:inkMkLst>
            <pc:docMk/>
            <pc:sldMk cId="210113842" sldId="418"/>
            <ac:inkMk id="148" creationId="{B17CCB4F-0DF1-4888-887B-3D86A9ECA57A}"/>
          </ac:inkMkLst>
        </pc:inkChg>
        <pc:inkChg chg="add del">
          <ac:chgData name="vivek kumar" userId="33ede84931fc2eaa" providerId="LiveId" clId="{CDA7CA73-E853-4E09-BB7F-F589C819991E}" dt="2020-10-16T08:24:47.177" v="2562"/>
          <ac:inkMkLst>
            <pc:docMk/>
            <pc:sldMk cId="210113842" sldId="418"/>
            <ac:inkMk id="149" creationId="{63076EEB-7E69-4B9A-8108-1E3A20287AEA}"/>
          </ac:inkMkLst>
        </pc:inkChg>
        <pc:inkChg chg="add del">
          <ac:chgData name="vivek kumar" userId="33ede84931fc2eaa" providerId="LiveId" clId="{CDA7CA73-E853-4E09-BB7F-F589C819991E}" dt="2020-10-16T08:24:47.177" v="2562"/>
          <ac:inkMkLst>
            <pc:docMk/>
            <pc:sldMk cId="210113842" sldId="418"/>
            <ac:inkMk id="150" creationId="{0E98468D-A78C-4377-AB05-8F5A311076E2}"/>
          </ac:inkMkLst>
        </pc:inkChg>
        <pc:inkChg chg="add del">
          <ac:chgData name="vivek kumar" userId="33ede84931fc2eaa" providerId="LiveId" clId="{CDA7CA73-E853-4E09-BB7F-F589C819991E}" dt="2020-10-16T08:24:47.177" v="2562"/>
          <ac:inkMkLst>
            <pc:docMk/>
            <pc:sldMk cId="210113842" sldId="418"/>
            <ac:inkMk id="151" creationId="{BEC27940-7E88-4823-ABE8-9C517EF99B67}"/>
          </ac:inkMkLst>
        </pc:inkChg>
        <pc:inkChg chg="add">
          <ac:chgData name="vivek kumar" userId="33ede84931fc2eaa" providerId="LiveId" clId="{CDA7CA73-E853-4E09-BB7F-F589C819991E}" dt="2020-10-16T08:24:47.177" v="2562"/>
          <ac:inkMkLst>
            <pc:docMk/>
            <pc:sldMk cId="210113842" sldId="418"/>
            <ac:inkMk id="152" creationId="{25B127FC-833C-47E2-B2BF-DAA8F336C9AF}"/>
          </ac:inkMkLst>
        </pc:inkChg>
        <pc:inkChg chg="add">
          <ac:chgData name="vivek kumar" userId="33ede84931fc2eaa" providerId="LiveId" clId="{CDA7CA73-E853-4E09-BB7F-F589C819991E}" dt="2020-10-16T08:24:49.496" v="2563" actId="9405"/>
          <ac:inkMkLst>
            <pc:docMk/>
            <pc:sldMk cId="210113842" sldId="418"/>
            <ac:inkMk id="153" creationId="{AEEDC9B4-EDD0-41F4-B440-C58815751083}"/>
          </ac:inkMkLst>
        </pc:inkChg>
        <pc:inkChg chg="add">
          <ac:chgData name="vivek kumar" userId="33ede84931fc2eaa" providerId="LiveId" clId="{CDA7CA73-E853-4E09-BB7F-F589C819991E}" dt="2020-10-16T08:24:50.355" v="2564" actId="9405"/>
          <ac:inkMkLst>
            <pc:docMk/>
            <pc:sldMk cId="210113842" sldId="418"/>
            <ac:inkMk id="154" creationId="{EAE7FAD1-0E76-4A2F-8DEE-4F9D5CDCD389}"/>
          </ac:inkMkLst>
        </pc:inkChg>
        <pc:inkChg chg="add">
          <ac:chgData name="vivek kumar" userId="33ede84931fc2eaa" providerId="LiveId" clId="{CDA7CA73-E853-4E09-BB7F-F589C819991E}" dt="2020-10-16T08:24:51.250" v="2565" actId="9405"/>
          <ac:inkMkLst>
            <pc:docMk/>
            <pc:sldMk cId="210113842" sldId="418"/>
            <ac:inkMk id="155" creationId="{ADDAB0CF-39A6-485F-8B6F-3486F28FDBF4}"/>
          </ac:inkMkLst>
        </pc:inkChg>
        <pc:inkChg chg="add">
          <ac:chgData name="vivek kumar" userId="33ede84931fc2eaa" providerId="LiveId" clId="{CDA7CA73-E853-4E09-BB7F-F589C819991E}" dt="2020-10-16T08:24:52.670" v="2566" actId="9405"/>
          <ac:inkMkLst>
            <pc:docMk/>
            <pc:sldMk cId="210113842" sldId="418"/>
            <ac:inkMk id="156" creationId="{51869304-DAFE-4726-B44D-6FB5D1317716}"/>
          </ac:inkMkLst>
        </pc:inkChg>
        <pc:inkChg chg="add del">
          <ac:chgData name="vivek kumar" userId="33ede84931fc2eaa" providerId="LiveId" clId="{CDA7CA73-E853-4E09-BB7F-F589C819991E}" dt="2020-10-16T08:25:03.124" v="2569"/>
          <ac:inkMkLst>
            <pc:docMk/>
            <pc:sldMk cId="210113842" sldId="418"/>
            <ac:inkMk id="157" creationId="{2E3320B8-B6D8-407D-9087-98FDE39133C7}"/>
          </ac:inkMkLst>
        </pc:inkChg>
        <pc:inkChg chg="add del">
          <ac:chgData name="vivek kumar" userId="33ede84931fc2eaa" providerId="LiveId" clId="{CDA7CA73-E853-4E09-BB7F-F589C819991E}" dt="2020-10-16T08:25:03.124" v="2569"/>
          <ac:inkMkLst>
            <pc:docMk/>
            <pc:sldMk cId="210113842" sldId="418"/>
            <ac:inkMk id="158" creationId="{554E8D04-49C2-431C-B0E7-50021F2F801D}"/>
          </ac:inkMkLst>
        </pc:inkChg>
        <pc:inkChg chg="add">
          <ac:chgData name="vivek kumar" userId="33ede84931fc2eaa" providerId="LiveId" clId="{CDA7CA73-E853-4E09-BB7F-F589C819991E}" dt="2020-10-16T08:25:03.124" v="2569"/>
          <ac:inkMkLst>
            <pc:docMk/>
            <pc:sldMk cId="210113842" sldId="418"/>
            <ac:inkMk id="159" creationId="{11F9D761-C08D-491C-86B6-9C4203EED673}"/>
          </ac:inkMkLst>
        </pc:inkChg>
        <pc:inkChg chg="add del">
          <ac:chgData name="vivek kumar" userId="33ede84931fc2eaa" providerId="LiveId" clId="{CDA7CA73-E853-4E09-BB7F-F589C819991E}" dt="2020-10-16T08:25:05.530" v="2573"/>
          <ac:inkMkLst>
            <pc:docMk/>
            <pc:sldMk cId="210113842" sldId="418"/>
            <ac:inkMk id="160" creationId="{A4B9F421-6433-4CEC-B1F5-5BB2651C387A}"/>
          </ac:inkMkLst>
        </pc:inkChg>
        <pc:inkChg chg="add del">
          <ac:chgData name="vivek kumar" userId="33ede84931fc2eaa" providerId="LiveId" clId="{CDA7CA73-E853-4E09-BB7F-F589C819991E}" dt="2020-10-16T08:25:05.530" v="2573"/>
          <ac:inkMkLst>
            <pc:docMk/>
            <pc:sldMk cId="210113842" sldId="418"/>
            <ac:inkMk id="161" creationId="{D1C1346B-478F-4C7C-A1EA-D64F73329C97}"/>
          </ac:inkMkLst>
        </pc:inkChg>
        <pc:inkChg chg="add del">
          <ac:chgData name="vivek kumar" userId="33ede84931fc2eaa" providerId="LiveId" clId="{CDA7CA73-E853-4E09-BB7F-F589C819991E}" dt="2020-10-16T08:25:05.530" v="2573"/>
          <ac:inkMkLst>
            <pc:docMk/>
            <pc:sldMk cId="210113842" sldId="418"/>
            <ac:inkMk id="162" creationId="{94BDC698-11FA-49A8-BC17-2A9DDAF838FF}"/>
          </ac:inkMkLst>
        </pc:inkChg>
        <pc:inkChg chg="add">
          <ac:chgData name="vivek kumar" userId="33ede84931fc2eaa" providerId="LiveId" clId="{CDA7CA73-E853-4E09-BB7F-F589C819991E}" dt="2020-10-16T08:25:05.530" v="2573"/>
          <ac:inkMkLst>
            <pc:docMk/>
            <pc:sldMk cId="210113842" sldId="418"/>
            <ac:inkMk id="163" creationId="{D98FE8E0-EDAE-437A-8E8F-8DA89F1231E3}"/>
          </ac:inkMkLst>
        </pc:inkChg>
        <pc:inkChg chg="add del">
          <ac:chgData name="vivek kumar" userId="33ede84931fc2eaa" providerId="LiveId" clId="{CDA7CA73-E853-4E09-BB7F-F589C819991E}" dt="2020-10-16T08:25:06.799" v="2576"/>
          <ac:inkMkLst>
            <pc:docMk/>
            <pc:sldMk cId="210113842" sldId="418"/>
            <ac:inkMk id="164" creationId="{4E5D4B66-CA93-4EF0-939B-99E2A735CE6B}"/>
          </ac:inkMkLst>
        </pc:inkChg>
        <pc:inkChg chg="add del">
          <ac:chgData name="vivek kumar" userId="33ede84931fc2eaa" providerId="LiveId" clId="{CDA7CA73-E853-4E09-BB7F-F589C819991E}" dt="2020-10-16T08:25:06.799" v="2576"/>
          <ac:inkMkLst>
            <pc:docMk/>
            <pc:sldMk cId="210113842" sldId="418"/>
            <ac:inkMk id="165" creationId="{186DD7D2-08DF-4402-92BF-22CC5F8172CE}"/>
          </ac:inkMkLst>
        </pc:inkChg>
        <pc:inkChg chg="add del">
          <ac:chgData name="vivek kumar" userId="33ede84931fc2eaa" providerId="LiveId" clId="{CDA7CA73-E853-4E09-BB7F-F589C819991E}" dt="2020-10-16T08:25:10.362" v="2583"/>
          <ac:inkMkLst>
            <pc:docMk/>
            <pc:sldMk cId="210113842" sldId="418"/>
            <ac:inkMk id="166" creationId="{2C5B4CAD-DA4C-4E47-AC33-BAB116094678}"/>
          </ac:inkMkLst>
        </pc:inkChg>
        <pc:inkChg chg="add del">
          <ac:chgData name="vivek kumar" userId="33ede84931fc2eaa" providerId="LiveId" clId="{CDA7CA73-E853-4E09-BB7F-F589C819991E}" dt="2020-10-16T08:25:10.362" v="2583"/>
          <ac:inkMkLst>
            <pc:docMk/>
            <pc:sldMk cId="210113842" sldId="418"/>
            <ac:inkMk id="167" creationId="{9491A278-63BE-4176-82D5-C2AF0E6C098B}"/>
          </ac:inkMkLst>
        </pc:inkChg>
        <pc:inkChg chg="add del">
          <ac:chgData name="vivek kumar" userId="33ede84931fc2eaa" providerId="LiveId" clId="{CDA7CA73-E853-4E09-BB7F-F589C819991E}" dt="2020-10-16T08:25:10.362" v="2583"/>
          <ac:inkMkLst>
            <pc:docMk/>
            <pc:sldMk cId="210113842" sldId="418"/>
            <ac:inkMk id="168" creationId="{7A4A936D-22C7-46F1-8AD2-EB78230ED896}"/>
          </ac:inkMkLst>
        </pc:inkChg>
        <pc:inkChg chg="add del">
          <ac:chgData name="vivek kumar" userId="33ede84931fc2eaa" providerId="LiveId" clId="{CDA7CA73-E853-4E09-BB7F-F589C819991E}" dt="2020-10-16T08:25:10.362" v="2583"/>
          <ac:inkMkLst>
            <pc:docMk/>
            <pc:sldMk cId="210113842" sldId="418"/>
            <ac:inkMk id="169" creationId="{935925CE-58BC-449D-BAD0-B274BCC37858}"/>
          </ac:inkMkLst>
        </pc:inkChg>
        <pc:inkChg chg="add del">
          <ac:chgData name="vivek kumar" userId="33ede84931fc2eaa" providerId="LiveId" clId="{CDA7CA73-E853-4E09-BB7F-F589C819991E}" dt="2020-10-16T08:25:10.362" v="2583"/>
          <ac:inkMkLst>
            <pc:docMk/>
            <pc:sldMk cId="210113842" sldId="418"/>
            <ac:inkMk id="170" creationId="{BCC3789C-0314-4DFF-8FA5-947C5908A6B4}"/>
          </ac:inkMkLst>
        </pc:inkChg>
        <pc:inkChg chg="add del">
          <ac:chgData name="vivek kumar" userId="33ede84931fc2eaa" providerId="LiveId" clId="{CDA7CA73-E853-4E09-BB7F-F589C819991E}" dt="2020-10-16T08:25:10.362" v="2583"/>
          <ac:inkMkLst>
            <pc:docMk/>
            <pc:sldMk cId="210113842" sldId="418"/>
            <ac:inkMk id="171" creationId="{697C421B-B6B5-4B19-B60F-2E25F7692928}"/>
          </ac:inkMkLst>
        </pc:inkChg>
        <pc:inkChg chg="add del">
          <ac:chgData name="vivek kumar" userId="33ede84931fc2eaa" providerId="LiveId" clId="{CDA7CA73-E853-4E09-BB7F-F589C819991E}" dt="2020-10-16T08:25:10.362" v="2583"/>
          <ac:inkMkLst>
            <pc:docMk/>
            <pc:sldMk cId="210113842" sldId="418"/>
            <ac:inkMk id="172" creationId="{8E73436F-131F-4BCD-A853-65A92EF579EB}"/>
          </ac:inkMkLst>
        </pc:inkChg>
        <pc:inkChg chg="add">
          <ac:chgData name="vivek kumar" userId="33ede84931fc2eaa" providerId="LiveId" clId="{CDA7CA73-E853-4E09-BB7F-F589C819991E}" dt="2020-10-16T08:25:10.362" v="2583"/>
          <ac:inkMkLst>
            <pc:docMk/>
            <pc:sldMk cId="210113842" sldId="418"/>
            <ac:inkMk id="173" creationId="{78436D12-C4EC-4483-89BF-9759806E268B}"/>
          </ac:inkMkLst>
        </pc:inkChg>
        <pc:inkChg chg="add">
          <ac:chgData name="vivek kumar" userId="33ede84931fc2eaa" providerId="LiveId" clId="{CDA7CA73-E853-4E09-BB7F-F589C819991E}" dt="2020-10-16T08:25:10.362" v="2583"/>
          <ac:inkMkLst>
            <pc:docMk/>
            <pc:sldMk cId="210113842" sldId="418"/>
            <ac:inkMk id="174" creationId="{7C185307-0A01-4A3C-8ACE-9BEC76D9DDC0}"/>
          </ac:inkMkLst>
        </pc:inkChg>
      </pc:sldChg>
      <pc:sldChg chg="addSp modSp new mod">
        <pc:chgData name="vivek kumar" userId="33ede84931fc2eaa" providerId="LiveId" clId="{CDA7CA73-E853-4E09-BB7F-F589C819991E}" dt="2020-10-20T05:09:38.777" v="3198" actId="1076"/>
        <pc:sldMkLst>
          <pc:docMk/>
          <pc:sldMk cId="3301957105" sldId="419"/>
        </pc:sldMkLst>
        <pc:spChg chg="mod">
          <ac:chgData name="vivek kumar" userId="33ede84931fc2eaa" providerId="LiveId" clId="{CDA7CA73-E853-4E09-BB7F-F589C819991E}" dt="2020-10-20T05:09:27.482" v="3196" actId="1076"/>
          <ac:spMkLst>
            <pc:docMk/>
            <pc:sldMk cId="3301957105" sldId="419"/>
            <ac:spMk id="2" creationId="{B61ECC2E-CDFE-43CA-96E6-77D43CCB2B9D}"/>
          </ac:spMkLst>
        </pc:spChg>
        <pc:spChg chg="mod">
          <ac:chgData name="vivek kumar" userId="33ede84931fc2eaa" providerId="LiveId" clId="{CDA7CA73-E853-4E09-BB7F-F589C819991E}" dt="2020-10-20T05:09:38.777" v="3198" actId="1076"/>
          <ac:spMkLst>
            <pc:docMk/>
            <pc:sldMk cId="3301957105" sldId="419"/>
            <ac:spMk id="3" creationId="{0C55F759-6BE6-427B-BF89-E3667E821C14}"/>
          </ac:spMkLst>
        </pc:spChg>
        <pc:spChg chg="add mod">
          <ac:chgData name="vivek kumar" userId="33ede84931fc2eaa" providerId="LiveId" clId="{CDA7CA73-E853-4E09-BB7F-F589C819991E}" dt="2020-10-20T05:09:36.316" v="3197" actId="1076"/>
          <ac:spMkLst>
            <pc:docMk/>
            <pc:sldMk cId="3301957105" sldId="419"/>
            <ac:spMk id="7" creationId="{0DF7C3C4-DAE1-4CA7-886A-1E33AF54EF42}"/>
          </ac:spMkLst>
        </pc:spChg>
        <pc:spChg chg="add mod">
          <ac:chgData name="vivek kumar" userId="33ede84931fc2eaa" providerId="LiveId" clId="{CDA7CA73-E853-4E09-BB7F-F589C819991E}" dt="2020-10-20T05:09:12.247" v="3195" actId="20577"/>
          <ac:spMkLst>
            <pc:docMk/>
            <pc:sldMk cId="3301957105" sldId="419"/>
            <ac:spMk id="8" creationId="{1952F938-797C-4CFB-9F40-FBCC1FD3DCFB}"/>
          </ac:spMkLst>
        </pc:spChg>
      </pc:sldChg>
      <pc:sldChg chg="addSp delSp modSp new mod">
        <pc:chgData name="vivek kumar" userId="33ede84931fc2eaa" providerId="LiveId" clId="{CDA7CA73-E853-4E09-BB7F-F589C819991E}" dt="2020-10-21T08:57:56.364" v="3686"/>
        <pc:sldMkLst>
          <pc:docMk/>
          <pc:sldMk cId="2643377340" sldId="420"/>
        </pc:sldMkLst>
        <pc:spChg chg="del">
          <ac:chgData name="vivek kumar" userId="33ede84931fc2eaa" providerId="LiveId" clId="{CDA7CA73-E853-4E09-BB7F-F589C819991E}" dt="2020-10-21T08:38:08.456" v="3241" actId="478"/>
          <ac:spMkLst>
            <pc:docMk/>
            <pc:sldMk cId="2643377340" sldId="420"/>
            <ac:spMk id="2" creationId="{AD56F5A5-3384-470E-99DA-5109BB262762}"/>
          </ac:spMkLst>
        </pc:spChg>
        <pc:spChg chg="del">
          <ac:chgData name="vivek kumar" userId="33ede84931fc2eaa" providerId="LiveId" clId="{CDA7CA73-E853-4E09-BB7F-F589C819991E}" dt="2020-10-21T08:38:11.641" v="3242" actId="478"/>
          <ac:spMkLst>
            <pc:docMk/>
            <pc:sldMk cId="2643377340" sldId="420"/>
            <ac:spMk id="3" creationId="{686A0D34-73E0-44E6-BB89-ED61C285D592}"/>
          </ac:spMkLst>
        </pc:spChg>
        <pc:inkChg chg="add del">
          <ac:chgData name="vivek kumar" userId="33ede84931fc2eaa" providerId="LiveId" clId="{CDA7CA73-E853-4E09-BB7F-F589C819991E}" dt="2020-10-21T08:39:01.264" v="3246"/>
          <ac:inkMkLst>
            <pc:docMk/>
            <pc:sldMk cId="2643377340" sldId="420"/>
            <ac:inkMk id="7" creationId="{0B6185C2-083A-4BF0-9873-9E7828848A5B}"/>
          </ac:inkMkLst>
        </pc:inkChg>
        <pc:inkChg chg="add del">
          <ac:chgData name="vivek kumar" userId="33ede84931fc2eaa" providerId="LiveId" clId="{CDA7CA73-E853-4E09-BB7F-F589C819991E}" dt="2020-10-21T08:39:01.264" v="3246"/>
          <ac:inkMkLst>
            <pc:docMk/>
            <pc:sldMk cId="2643377340" sldId="420"/>
            <ac:inkMk id="8" creationId="{B07FDE79-1130-44A2-80D2-AAC1D604B5F2}"/>
          </ac:inkMkLst>
        </pc:inkChg>
        <pc:inkChg chg="add del">
          <ac:chgData name="vivek kumar" userId="33ede84931fc2eaa" providerId="LiveId" clId="{CDA7CA73-E853-4E09-BB7F-F589C819991E}" dt="2020-10-21T08:39:02.605" v="3248"/>
          <ac:inkMkLst>
            <pc:docMk/>
            <pc:sldMk cId="2643377340" sldId="420"/>
            <ac:inkMk id="9" creationId="{D4DE25FA-8D0A-4049-9883-2A8689E7349B}"/>
          </ac:inkMkLst>
        </pc:inkChg>
        <pc:inkChg chg="add del">
          <ac:chgData name="vivek kumar" userId="33ede84931fc2eaa" providerId="LiveId" clId="{CDA7CA73-E853-4E09-BB7F-F589C819991E}" dt="2020-10-21T08:39:02.605" v="3248"/>
          <ac:inkMkLst>
            <pc:docMk/>
            <pc:sldMk cId="2643377340" sldId="420"/>
            <ac:inkMk id="10" creationId="{6298BD61-A090-4429-987D-E63CB83C9A15}"/>
          </ac:inkMkLst>
        </pc:inkChg>
        <pc:inkChg chg="add">
          <ac:chgData name="vivek kumar" userId="33ede84931fc2eaa" providerId="LiveId" clId="{CDA7CA73-E853-4E09-BB7F-F589C819991E}" dt="2020-10-21T08:39:02.605" v="3248"/>
          <ac:inkMkLst>
            <pc:docMk/>
            <pc:sldMk cId="2643377340" sldId="420"/>
            <ac:inkMk id="11" creationId="{D7A21953-4DFB-40D9-BAFF-6C06E45BE103}"/>
          </ac:inkMkLst>
        </pc:inkChg>
        <pc:inkChg chg="add">
          <ac:chgData name="vivek kumar" userId="33ede84931fc2eaa" providerId="LiveId" clId="{CDA7CA73-E853-4E09-BB7F-F589C819991E}" dt="2020-10-21T08:39:06.220" v="3249" actId="9405"/>
          <ac:inkMkLst>
            <pc:docMk/>
            <pc:sldMk cId="2643377340" sldId="420"/>
            <ac:inkMk id="12" creationId="{BBF1FED4-1EDA-4F60-900F-8D3E912A2E45}"/>
          </ac:inkMkLst>
        </pc:inkChg>
        <pc:inkChg chg="add del">
          <ac:chgData name="vivek kumar" userId="33ede84931fc2eaa" providerId="LiveId" clId="{CDA7CA73-E853-4E09-BB7F-F589C819991E}" dt="2020-10-21T08:39:13.526" v="3253"/>
          <ac:inkMkLst>
            <pc:docMk/>
            <pc:sldMk cId="2643377340" sldId="420"/>
            <ac:inkMk id="13" creationId="{1AFB3C64-456E-4866-88FF-ACE0B91630E5}"/>
          </ac:inkMkLst>
        </pc:inkChg>
        <pc:inkChg chg="add del">
          <ac:chgData name="vivek kumar" userId="33ede84931fc2eaa" providerId="LiveId" clId="{CDA7CA73-E853-4E09-BB7F-F589C819991E}" dt="2020-10-21T08:39:13.526" v="3253"/>
          <ac:inkMkLst>
            <pc:docMk/>
            <pc:sldMk cId="2643377340" sldId="420"/>
            <ac:inkMk id="14" creationId="{857D98CD-5530-4803-9C09-DBE7793E39A2}"/>
          </ac:inkMkLst>
        </pc:inkChg>
        <pc:inkChg chg="add del">
          <ac:chgData name="vivek kumar" userId="33ede84931fc2eaa" providerId="LiveId" clId="{CDA7CA73-E853-4E09-BB7F-F589C819991E}" dt="2020-10-21T08:39:13.526" v="3253"/>
          <ac:inkMkLst>
            <pc:docMk/>
            <pc:sldMk cId="2643377340" sldId="420"/>
            <ac:inkMk id="15" creationId="{5FC7DB67-80A6-4F35-A04B-B30DA0D3E923}"/>
          </ac:inkMkLst>
        </pc:inkChg>
        <pc:inkChg chg="add">
          <ac:chgData name="vivek kumar" userId="33ede84931fc2eaa" providerId="LiveId" clId="{CDA7CA73-E853-4E09-BB7F-F589C819991E}" dt="2020-10-21T08:39:13.526" v="3253"/>
          <ac:inkMkLst>
            <pc:docMk/>
            <pc:sldMk cId="2643377340" sldId="420"/>
            <ac:inkMk id="16" creationId="{A6FD0426-A276-4732-BE57-78A15D05144E}"/>
          </ac:inkMkLst>
        </pc:inkChg>
        <pc:inkChg chg="add del">
          <ac:chgData name="vivek kumar" userId="33ede84931fc2eaa" providerId="LiveId" clId="{CDA7CA73-E853-4E09-BB7F-F589C819991E}" dt="2020-10-21T08:39:16.525" v="3257"/>
          <ac:inkMkLst>
            <pc:docMk/>
            <pc:sldMk cId="2643377340" sldId="420"/>
            <ac:inkMk id="17" creationId="{81B14AA8-163E-42C8-AB97-AE201BA3782D}"/>
          </ac:inkMkLst>
        </pc:inkChg>
        <pc:inkChg chg="add del">
          <ac:chgData name="vivek kumar" userId="33ede84931fc2eaa" providerId="LiveId" clId="{CDA7CA73-E853-4E09-BB7F-F589C819991E}" dt="2020-10-21T08:39:16.525" v="3257"/>
          <ac:inkMkLst>
            <pc:docMk/>
            <pc:sldMk cId="2643377340" sldId="420"/>
            <ac:inkMk id="18" creationId="{BCAA8B85-887C-4AED-806A-3F6F27ED44B6}"/>
          </ac:inkMkLst>
        </pc:inkChg>
        <pc:inkChg chg="add del">
          <ac:chgData name="vivek kumar" userId="33ede84931fc2eaa" providerId="LiveId" clId="{CDA7CA73-E853-4E09-BB7F-F589C819991E}" dt="2020-10-21T08:39:16.525" v="3257"/>
          <ac:inkMkLst>
            <pc:docMk/>
            <pc:sldMk cId="2643377340" sldId="420"/>
            <ac:inkMk id="19" creationId="{46A9E2CF-1667-41B6-8A41-A68FC45E6FF9}"/>
          </ac:inkMkLst>
        </pc:inkChg>
        <pc:inkChg chg="add del">
          <ac:chgData name="vivek kumar" userId="33ede84931fc2eaa" providerId="LiveId" clId="{CDA7CA73-E853-4E09-BB7F-F589C819991E}" dt="2020-10-21T08:39:19.903" v="3262"/>
          <ac:inkMkLst>
            <pc:docMk/>
            <pc:sldMk cId="2643377340" sldId="420"/>
            <ac:inkMk id="20" creationId="{FA04A5BA-A0F0-43BA-B2FB-DA0E53EFFF4A}"/>
          </ac:inkMkLst>
        </pc:inkChg>
        <pc:inkChg chg="add del">
          <ac:chgData name="vivek kumar" userId="33ede84931fc2eaa" providerId="LiveId" clId="{CDA7CA73-E853-4E09-BB7F-F589C819991E}" dt="2020-10-21T08:39:19.903" v="3262"/>
          <ac:inkMkLst>
            <pc:docMk/>
            <pc:sldMk cId="2643377340" sldId="420"/>
            <ac:inkMk id="21" creationId="{88ED9330-080A-4EE8-8413-D5DE177EAA04}"/>
          </ac:inkMkLst>
        </pc:inkChg>
        <pc:inkChg chg="add del">
          <ac:chgData name="vivek kumar" userId="33ede84931fc2eaa" providerId="LiveId" clId="{CDA7CA73-E853-4E09-BB7F-F589C819991E}" dt="2020-10-21T08:39:19.903" v="3262"/>
          <ac:inkMkLst>
            <pc:docMk/>
            <pc:sldMk cId="2643377340" sldId="420"/>
            <ac:inkMk id="22" creationId="{7083D3E0-0E48-4FAF-B0FC-A49BC49D7A37}"/>
          </ac:inkMkLst>
        </pc:inkChg>
        <pc:inkChg chg="add del">
          <ac:chgData name="vivek kumar" userId="33ede84931fc2eaa" providerId="LiveId" clId="{CDA7CA73-E853-4E09-BB7F-F589C819991E}" dt="2020-10-21T08:39:19.903" v="3262"/>
          <ac:inkMkLst>
            <pc:docMk/>
            <pc:sldMk cId="2643377340" sldId="420"/>
            <ac:inkMk id="23" creationId="{EB626759-6F4D-4975-8727-A0A792E899B5}"/>
          </ac:inkMkLst>
        </pc:inkChg>
        <pc:inkChg chg="add del">
          <ac:chgData name="vivek kumar" userId="33ede84931fc2eaa" providerId="LiveId" clId="{CDA7CA73-E853-4E09-BB7F-F589C819991E}" dt="2020-10-21T08:39:19.903" v="3262"/>
          <ac:inkMkLst>
            <pc:docMk/>
            <pc:sldMk cId="2643377340" sldId="420"/>
            <ac:inkMk id="24" creationId="{3E85F5DF-97CD-4B25-86E3-6886F95EFAEB}"/>
          </ac:inkMkLst>
        </pc:inkChg>
        <pc:inkChg chg="add del">
          <ac:chgData name="vivek kumar" userId="33ede84931fc2eaa" providerId="LiveId" clId="{CDA7CA73-E853-4E09-BB7F-F589C819991E}" dt="2020-10-21T08:39:21.781" v="3264"/>
          <ac:inkMkLst>
            <pc:docMk/>
            <pc:sldMk cId="2643377340" sldId="420"/>
            <ac:inkMk id="25" creationId="{5031B5F5-B815-401E-A71F-81721132E329}"/>
          </ac:inkMkLst>
        </pc:inkChg>
        <pc:inkChg chg="add del">
          <ac:chgData name="vivek kumar" userId="33ede84931fc2eaa" providerId="LiveId" clId="{CDA7CA73-E853-4E09-BB7F-F589C819991E}" dt="2020-10-21T08:39:21.781" v="3264"/>
          <ac:inkMkLst>
            <pc:docMk/>
            <pc:sldMk cId="2643377340" sldId="420"/>
            <ac:inkMk id="26" creationId="{C83CBD71-9737-4F1F-816E-C762F8012C46}"/>
          </ac:inkMkLst>
        </pc:inkChg>
        <pc:inkChg chg="add del">
          <ac:chgData name="vivek kumar" userId="33ede84931fc2eaa" providerId="LiveId" clId="{CDA7CA73-E853-4E09-BB7F-F589C819991E}" dt="2020-10-21T08:39:23.059" v="3266"/>
          <ac:inkMkLst>
            <pc:docMk/>
            <pc:sldMk cId="2643377340" sldId="420"/>
            <ac:inkMk id="27" creationId="{84EFEB60-4C53-4DE6-812A-D6D195755CE3}"/>
          </ac:inkMkLst>
        </pc:inkChg>
        <pc:inkChg chg="add del">
          <ac:chgData name="vivek kumar" userId="33ede84931fc2eaa" providerId="LiveId" clId="{CDA7CA73-E853-4E09-BB7F-F589C819991E}" dt="2020-10-21T08:39:23.059" v="3266"/>
          <ac:inkMkLst>
            <pc:docMk/>
            <pc:sldMk cId="2643377340" sldId="420"/>
            <ac:inkMk id="28" creationId="{0F69BEC7-4F43-4C12-925D-0241B991AFCD}"/>
          </ac:inkMkLst>
        </pc:inkChg>
        <pc:inkChg chg="add">
          <ac:chgData name="vivek kumar" userId="33ede84931fc2eaa" providerId="LiveId" clId="{CDA7CA73-E853-4E09-BB7F-F589C819991E}" dt="2020-10-21T08:39:23.059" v="3266"/>
          <ac:inkMkLst>
            <pc:docMk/>
            <pc:sldMk cId="2643377340" sldId="420"/>
            <ac:inkMk id="29" creationId="{CBE55E02-E780-4EE3-B63F-C2A043A48F51}"/>
          </ac:inkMkLst>
        </pc:inkChg>
        <pc:inkChg chg="add">
          <ac:chgData name="vivek kumar" userId="33ede84931fc2eaa" providerId="LiveId" clId="{CDA7CA73-E853-4E09-BB7F-F589C819991E}" dt="2020-10-21T08:39:30.050" v="3267" actId="9405"/>
          <ac:inkMkLst>
            <pc:docMk/>
            <pc:sldMk cId="2643377340" sldId="420"/>
            <ac:inkMk id="30" creationId="{FA24E6A8-7F79-4463-A805-80D9A4C65C4F}"/>
          </ac:inkMkLst>
        </pc:inkChg>
        <pc:inkChg chg="add mod">
          <ac:chgData name="vivek kumar" userId="33ede84931fc2eaa" providerId="LiveId" clId="{CDA7CA73-E853-4E09-BB7F-F589C819991E}" dt="2020-10-21T08:41:58.514" v="3324" actId="1076"/>
          <ac:inkMkLst>
            <pc:docMk/>
            <pc:sldMk cId="2643377340" sldId="420"/>
            <ac:inkMk id="31" creationId="{2F7A3F2A-2972-4EE8-AA52-EC5F24636DD8}"/>
          </ac:inkMkLst>
        </pc:inkChg>
        <pc:inkChg chg="add del">
          <ac:chgData name="vivek kumar" userId="33ede84931fc2eaa" providerId="LiveId" clId="{CDA7CA73-E853-4E09-BB7F-F589C819991E}" dt="2020-10-21T08:39:58.860" v="3277"/>
          <ac:inkMkLst>
            <pc:docMk/>
            <pc:sldMk cId="2643377340" sldId="420"/>
            <ac:inkMk id="32" creationId="{8AB6670C-7C3E-4A82-AE6D-6D064835D457}"/>
          </ac:inkMkLst>
        </pc:inkChg>
        <pc:inkChg chg="add del">
          <ac:chgData name="vivek kumar" userId="33ede84931fc2eaa" providerId="LiveId" clId="{CDA7CA73-E853-4E09-BB7F-F589C819991E}" dt="2020-10-21T08:39:58.860" v="3277"/>
          <ac:inkMkLst>
            <pc:docMk/>
            <pc:sldMk cId="2643377340" sldId="420"/>
            <ac:inkMk id="33" creationId="{879B1675-D80B-46E6-96FD-DCB1F56DF444}"/>
          </ac:inkMkLst>
        </pc:inkChg>
        <pc:inkChg chg="add del">
          <ac:chgData name="vivek kumar" userId="33ede84931fc2eaa" providerId="LiveId" clId="{CDA7CA73-E853-4E09-BB7F-F589C819991E}" dt="2020-10-21T08:39:58.860" v="3277"/>
          <ac:inkMkLst>
            <pc:docMk/>
            <pc:sldMk cId="2643377340" sldId="420"/>
            <ac:inkMk id="34" creationId="{C8553C3A-D255-44AF-A3C2-E3E100ADD30A}"/>
          </ac:inkMkLst>
        </pc:inkChg>
        <pc:inkChg chg="add del">
          <ac:chgData name="vivek kumar" userId="33ede84931fc2eaa" providerId="LiveId" clId="{CDA7CA73-E853-4E09-BB7F-F589C819991E}" dt="2020-10-21T08:39:58.860" v="3277"/>
          <ac:inkMkLst>
            <pc:docMk/>
            <pc:sldMk cId="2643377340" sldId="420"/>
            <ac:inkMk id="35" creationId="{60C8BCC5-363C-4609-BA8D-6CE0CC839A4D}"/>
          </ac:inkMkLst>
        </pc:inkChg>
        <pc:inkChg chg="add del">
          <ac:chgData name="vivek kumar" userId="33ede84931fc2eaa" providerId="LiveId" clId="{CDA7CA73-E853-4E09-BB7F-F589C819991E}" dt="2020-10-21T08:39:58.860" v="3277"/>
          <ac:inkMkLst>
            <pc:docMk/>
            <pc:sldMk cId="2643377340" sldId="420"/>
            <ac:inkMk id="36" creationId="{28902C6C-3D0B-408D-A535-9E8D0AFD2CA0}"/>
          </ac:inkMkLst>
        </pc:inkChg>
        <pc:inkChg chg="add del">
          <ac:chgData name="vivek kumar" userId="33ede84931fc2eaa" providerId="LiveId" clId="{CDA7CA73-E853-4E09-BB7F-F589C819991E}" dt="2020-10-21T08:39:58.860" v="3277"/>
          <ac:inkMkLst>
            <pc:docMk/>
            <pc:sldMk cId="2643377340" sldId="420"/>
            <ac:inkMk id="37" creationId="{3E8B94F4-F5BD-471C-8E60-DF5F50817FC2}"/>
          </ac:inkMkLst>
        </pc:inkChg>
        <pc:inkChg chg="add del">
          <ac:chgData name="vivek kumar" userId="33ede84931fc2eaa" providerId="LiveId" clId="{CDA7CA73-E853-4E09-BB7F-F589C819991E}" dt="2020-10-21T08:39:58.860" v="3277"/>
          <ac:inkMkLst>
            <pc:docMk/>
            <pc:sldMk cId="2643377340" sldId="420"/>
            <ac:inkMk id="38" creationId="{44DE62FA-AA63-425D-A436-C1ACD129D27D}"/>
          </ac:inkMkLst>
        </pc:inkChg>
        <pc:inkChg chg="add del">
          <ac:chgData name="vivek kumar" userId="33ede84931fc2eaa" providerId="LiveId" clId="{CDA7CA73-E853-4E09-BB7F-F589C819991E}" dt="2020-10-21T08:39:58.860" v="3277"/>
          <ac:inkMkLst>
            <pc:docMk/>
            <pc:sldMk cId="2643377340" sldId="420"/>
            <ac:inkMk id="39" creationId="{3AD2C15F-9846-41FE-BF06-C71713B44B04}"/>
          </ac:inkMkLst>
        </pc:inkChg>
        <pc:inkChg chg="add">
          <ac:chgData name="vivek kumar" userId="33ede84931fc2eaa" providerId="LiveId" clId="{CDA7CA73-E853-4E09-BB7F-F589C819991E}" dt="2020-10-21T08:39:58.860" v="3277"/>
          <ac:inkMkLst>
            <pc:docMk/>
            <pc:sldMk cId="2643377340" sldId="420"/>
            <ac:inkMk id="40" creationId="{F52BBF8B-2E2B-499F-B9AC-58B4A4E6EDBD}"/>
          </ac:inkMkLst>
        </pc:inkChg>
        <pc:inkChg chg="add">
          <ac:chgData name="vivek kumar" userId="33ede84931fc2eaa" providerId="LiveId" clId="{CDA7CA73-E853-4E09-BB7F-F589C819991E}" dt="2020-10-21T08:39:58.860" v="3277"/>
          <ac:inkMkLst>
            <pc:docMk/>
            <pc:sldMk cId="2643377340" sldId="420"/>
            <ac:inkMk id="41" creationId="{42946ED1-CC9D-4FED-B8D0-57FC42352212}"/>
          </ac:inkMkLst>
        </pc:inkChg>
        <pc:inkChg chg="add del">
          <ac:chgData name="vivek kumar" userId="33ede84931fc2eaa" providerId="LiveId" clId="{CDA7CA73-E853-4E09-BB7F-F589C819991E}" dt="2020-10-21T08:40:01.936" v="3280"/>
          <ac:inkMkLst>
            <pc:docMk/>
            <pc:sldMk cId="2643377340" sldId="420"/>
            <ac:inkMk id="42" creationId="{2CFF32DF-9F2C-40C4-9434-DA63F09E9B56}"/>
          </ac:inkMkLst>
        </pc:inkChg>
        <pc:inkChg chg="add del">
          <ac:chgData name="vivek kumar" userId="33ede84931fc2eaa" providerId="LiveId" clId="{CDA7CA73-E853-4E09-BB7F-F589C819991E}" dt="2020-10-21T08:40:01.936" v="3280"/>
          <ac:inkMkLst>
            <pc:docMk/>
            <pc:sldMk cId="2643377340" sldId="420"/>
            <ac:inkMk id="43" creationId="{EFE652F5-C7C4-4E83-9EE2-8C7DD9A0C82D}"/>
          </ac:inkMkLst>
        </pc:inkChg>
        <pc:inkChg chg="add del">
          <ac:chgData name="vivek kumar" userId="33ede84931fc2eaa" providerId="LiveId" clId="{CDA7CA73-E853-4E09-BB7F-F589C819991E}" dt="2020-10-21T08:40:03.400" v="3283"/>
          <ac:inkMkLst>
            <pc:docMk/>
            <pc:sldMk cId="2643377340" sldId="420"/>
            <ac:inkMk id="44" creationId="{5D039463-B942-409A-8089-264A186698EB}"/>
          </ac:inkMkLst>
        </pc:inkChg>
        <pc:inkChg chg="add del">
          <ac:chgData name="vivek kumar" userId="33ede84931fc2eaa" providerId="LiveId" clId="{CDA7CA73-E853-4E09-BB7F-F589C819991E}" dt="2020-10-21T08:40:03.400" v="3283"/>
          <ac:inkMkLst>
            <pc:docMk/>
            <pc:sldMk cId="2643377340" sldId="420"/>
            <ac:inkMk id="45" creationId="{96E4F41F-AE58-4AE0-B808-A28534A77887}"/>
          </ac:inkMkLst>
        </pc:inkChg>
        <pc:inkChg chg="add del">
          <ac:chgData name="vivek kumar" userId="33ede84931fc2eaa" providerId="LiveId" clId="{CDA7CA73-E853-4E09-BB7F-F589C819991E}" dt="2020-10-21T08:40:03.400" v="3283"/>
          <ac:inkMkLst>
            <pc:docMk/>
            <pc:sldMk cId="2643377340" sldId="420"/>
            <ac:inkMk id="46" creationId="{A7F213D1-A3BE-480C-BE39-EFFFA6C44689}"/>
          </ac:inkMkLst>
        </pc:inkChg>
        <pc:inkChg chg="add del">
          <ac:chgData name="vivek kumar" userId="33ede84931fc2eaa" providerId="LiveId" clId="{CDA7CA73-E853-4E09-BB7F-F589C819991E}" dt="2020-10-21T08:40:05.482" v="3287"/>
          <ac:inkMkLst>
            <pc:docMk/>
            <pc:sldMk cId="2643377340" sldId="420"/>
            <ac:inkMk id="47" creationId="{739553DB-3378-42F6-BF29-AB38C1572945}"/>
          </ac:inkMkLst>
        </pc:inkChg>
        <pc:inkChg chg="add del">
          <ac:chgData name="vivek kumar" userId="33ede84931fc2eaa" providerId="LiveId" clId="{CDA7CA73-E853-4E09-BB7F-F589C819991E}" dt="2020-10-21T08:40:05.482" v="3287"/>
          <ac:inkMkLst>
            <pc:docMk/>
            <pc:sldMk cId="2643377340" sldId="420"/>
            <ac:inkMk id="48" creationId="{89A89126-2AE4-418E-A699-2D49FD2A6D7F}"/>
          </ac:inkMkLst>
        </pc:inkChg>
        <pc:inkChg chg="add del">
          <ac:chgData name="vivek kumar" userId="33ede84931fc2eaa" providerId="LiveId" clId="{CDA7CA73-E853-4E09-BB7F-F589C819991E}" dt="2020-10-21T08:40:05.482" v="3287"/>
          <ac:inkMkLst>
            <pc:docMk/>
            <pc:sldMk cId="2643377340" sldId="420"/>
            <ac:inkMk id="49" creationId="{89185C35-639D-47EA-ABC1-FB5F3FC6D2F4}"/>
          </ac:inkMkLst>
        </pc:inkChg>
        <pc:inkChg chg="add del">
          <ac:chgData name="vivek kumar" userId="33ede84931fc2eaa" providerId="LiveId" clId="{CDA7CA73-E853-4E09-BB7F-F589C819991E}" dt="2020-10-21T08:40:05.482" v="3287"/>
          <ac:inkMkLst>
            <pc:docMk/>
            <pc:sldMk cId="2643377340" sldId="420"/>
            <ac:inkMk id="50" creationId="{D71A31AD-3FE9-475F-B1FF-67103092097B}"/>
          </ac:inkMkLst>
        </pc:inkChg>
        <pc:inkChg chg="add del">
          <ac:chgData name="vivek kumar" userId="33ede84931fc2eaa" providerId="LiveId" clId="{CDA7CA73-E853-4E09-BB7F-F589C819991E}" dt="2020-10-21T08:40:06.899" v="3289"/>
          <ac:inkMkLst>
            <pc:docMk/>
            <pc:sldMk cId="2643377340" sldId="420"/>
            <ac:inkMk id="51" creationId="{E7EBDD02-6BD2-4C1F-BEF3-E66403FB1597}"/>
          </ac:inkMkLst>
        </pc:inkChg>
        <pc:inkChg chg="add del">
          <ac:chgData name="vivek kumar" userId="33ede84931fc2eaa" providerId="LiveId" clId="{CDA7CA73-E853-4E09-BB7F-F589C819991E}" dt="2020-10-21T08:40:06.899" v="3289"/>
          <ac:inkMkLst>
            <pc:docMk/>
            <pc:sldMk cId="2643377340" sldId="420"/>
            <ac:inkMk id="52" creationId="{107E4A16-A601-4CCF-966F-84F4706608FF}"/>
          </ac:inkMkLst>
        </pc:inkChg>
        <pc:inkChg chg="add del">
          <ac:chgData name="vivek kumar" userId="33ede84931fc2eaa" providerId="LiveId" clId="{CDA7CA73-E853-4E09-BB7F-F589C819991E}" dt="2020-10-21T08:40:08.651" v="3292"/>
          <ac:inkMkLst>
            <pc:docMk/>
            <pc:sldMk cId="2643377340" sldId="420"/>
            <ac:inkMk id="53" creationId="{8A080616-14CE-4479-A88E-2FF59FBB7FFA}"/>
          </ac:inkMkLst>
        </pc:inkChg>
        <pc:inkChg chg="add del">
          <ac:chgData name="vivek kumar" userId="33ede84931fc2eaa" providerId="LiveId" clId="{CDA7CA73-E853-4E09-BB7F-F589C819991E}" dt="2020-10-21T08:40:08.651" v="3292"/>
          <ac:inkMkLst>
            <pc:docMk/>
            <pc:sldMk cId="2643377340" sldId="420"/>
            <ac:inkMk id="54" creationId="{14B00A95-35E4-4192-B591-CF546116A736}"/>
          </ac:inkMkLst>
        </pc:inkChg>
        <pc:inkChg chg="add del">
          <ac:chgData name="vivek kumar" userId="33ede84931fc2eaa" providerId="LiveId" clId="{CDA7CA73-E853-4E09-BB7F-F589C819991E}" dt="2020-10-21T08:40:08.651" v="3292"/>
          <ac:inkMkLst>
            <pc:docMk/>
            <pc:sldMk cId="2643377340" sldId="420"/>
            <ac:inkMk id="55" creationId="{65F23210-3DC0-48E9-A501-4BF1B0121FB7}"/>
          </ac:inkMkLst>
        </pc:inkChg>
        <pc:inkChg chg="add">
          <ac:chgData name="vivek kumar" userId="33ede84931fc2eaa" providerId="LiveId" clId="{CDA7CA73-E853-4E09-BB7F-F589C819991E}" dt="2020-10-21T08:40:08.651" v="3292"/>
          <ac:inkMkLst>
            <pc:docMk/>
            <pc:sldMk cId="2643377340" sldId="420"/>
            <ac:inkMk id="56" creationId="{84022D84-686F-4737-BFE9-9D52B0547C06}"/>
          </ac:inkMkLst>
        </pc:inkChg>
        <pc:inkChg chg="add">
          <ac:chgData name="vivek kumar" userId="33ede84931fc2eaa" providerId="LiveId" clId="{CDA7CA73-E853-4E09-BB7F-F589C819991E}" dt="2020-10-21T08:40:10.517" v="3293" actId="9405"/>
          <ac:inkMkLst>
            <pc:docMk/>
            <pc:sldMk cId="2643377340" sldId="420"/>
            <ac:inkMk id="57" creationId="{E8130947-3065-47F4-B185-3278B97A56C6}"/>
          </ac:inkMkLst>
        </pc:inkChg>
        <pc:inkChg chg="add del">
          <ac:chgData name="vivek kumar" userId="33ede84931fc2eaa" providerId="LiveId" clId="{CDA7CA73-E853-4E09-BB7F-F589C819991E}" dt="2020-10-21T08:40:11.957" v="3296"/>
          <ac:inkMkLst>
            <pc:docMk/>
            <pc:sldMk cId="2643377340" sldId="420"/>
            <ac:inkMk id="58" creationId="{5515F27B-5C98-473C-8A96-84F991207602}"/>
          </ac:inkMkLst>
        </pc:inkChg>
        <pc:inkChg chg="add del">
          <ac:chgData name="vivek kumar" userId="33ede84931fc2eaa" providerId="LiveId" clId="{CDA7CA73-E853-4E09-BB7F-F589C819991E}" dt="2020-10-21T08:40:11.957" v="3296"/>
          <ac:inkMkLst>
            <pc:docMk/>
            <pc:sldMk cId="2643377340" sldId="420"/>
            <ac:inkMk id="59" creationId="{EA682DB5-0A7D-42A9-8D33-6ADA7C3C8A84}"/>
          </ac:inkMkLst>
        </pc:inkChg>
        <pc:inkChg chg="add">
          <ac:chgData name="vivek kumar" userId="33ede84931fc2eaa" providerId="LiveId" clId="{CDA7CA73-E853-4E09-BB7F-F589C819991E}" dt="2020-10-21T08:40:11.957" v="3296"/>
          <ac:inkMkLst>
            <pc:docMk/>
            <pc:sldMk cId="2643377340" sldId="420"/>
            <ac:inkMk id="60" creationId="{9D8A3EF5-4D71-4FF1-B31D-2C99C225E2A4}"/>
          </ac:inkMkLst>
        </pc:inkChg>
        <pc:inkChg chg="add del">
          <ac:chgData name="vivek kumar" userId="33ede84931fc2eaa" providerId="LiveId" clId="{CDA7CA73-E853-4E09-BB7F-F589C819991E}" dt="2020-10-21T08:40:16.078" v="3301"/>
          <ac:inkMkLst>
            <pc:docMk/>
            <pc:sldMk cId="2643377340" sldId="420"/>
            <ac:inkMk id="61" creationId="{55E760BA-BC7F-4A24-9DC3-3D71A0A6312A}"/>
          </ac:inkMkLst>
        </pc:inkChg>
        <pc:inkChg chg="add del">
          <ac:chgData name="vivek kumar" userId="33ede84931fc2eaa" providerId="LiveId" clId="{CDA7CA73-E853-4E09-BB7F-F589C819991E}" dt="2020-10-21T08:40:16.078" v="3301"/>
          <ac:inkMkLst>
            <pc:docMk/>
            <pc:sldMk cId="2643377340" sldId="420"/>
            <ac:inkMk id="62" creationId="{98EA0A0B-284F-4C42-BF5C-7BD44740571D}"/>
          </ac:inkMkLst>
        </pc:inkChg>
        <pc:inkChg chg="add del">
          <ac:chgData name="vivek kumar" userId="33ede84931fc2eaa" providerId="LiveId" clId="{CDA7CA73-E853-4E09-BB7F-F589C819991E}" dt="2020-10-21T08:40:16.078" v="3301"/>
          <ac:inkMkLst>
            <pc:docMk/>
            <pc:sldMk cId="2643377340" sldId="420"/>
            <ac:inkMk id="63" creationId="{1E4B680E-8E51-42A1-9E4E-9EFD88599778}"/>
          </ac:inkMkLst>
        </pc:inkChg>
        <pc:inkChg chg="add del">
          <ac:chgData name="vivek kumar" userId="33ede84931fc2eaa" providerId="LiveId" clId="{CDA7CA73-E853-4E09-BB7F-F589C819991E}" dt="2020-10-21T08:40:16.078" v="3301"/>
          <ac:inkMkLst>
            <pc:docMk/>
            <pc:sldMk cId="2643377340" sldId="420"/>
            <ac:inkMk id="64" creationId="{9D187940-197A-4440-8902-5B6DB4D6C094}"/>
          </ac:inkMkLst>
        </pc:inkChg>
        <pc:inkChg chg="add">
          <ac:chgData name="vivek kumar" userId="33ede84931fc2eaa" providerId="LiveId" clId="{CDA7CA73-E853-4E09-BB7F-F589C819991E}" dt="2020-10-21T08:40:16.078" v="3301"/>
          <ac:inkMkLst>
            <pc:docMk/>
            <pc:sldMk cId="2643377340" sldId="420"/>
            <ac:inkMk id="65" creationId="{3FEC5D96-28B1-4253-A221-3B81E6E5AB93}"/>
          </ac:inkMkLst>
        </pc:inkChg>
        <pc:inkChg chg="add">
          <ac:chgData name="vivek kumar" userId="33ede84931fc2eaa" providerId="LiveId" clId="{CDA7CA73-E853-4E09-BB7F-F589C819991E}" dt="2020-10-21T08:40:50.741" v="3302" actId="9405"/>
          <ac:inkMkLst>
            <pc:docMk/>
            <pc:sldMk cId="2643377340" sldId="420"/>
            <ac:inkMk id="66" creationId="{ABABA6B7-E38D-4606-99CA-FBCC8B94E1ED}"/>
          </ac:inkMkLst>
        </pc:inkChg>
        <pc:inkChg chg="add">
          <ac:chgData name="vivek kumar" userId="33ede84931fc2eaa" providerId="LiveId" clId="{CDA7CA73-E853-4E09-BB7F-F589C819991E}" dt="2020-10-21T08:40:51.521" v="3303" actId="9405"/>
          <ac:inkMkLst>
            <pc:docMk/>
            <pc:sldMk cId="2643377340" sldId="420"/>
            <ac:inkMk id="67" creationId="{B712529A-75D9-422E-966F-346E1F85ED74}"/>
          </ac:inkMkLst>
        </pc:inkChg>
        <pc:inkChg chg="add">
          <ac:chgData name="vivek kumar" userId="33ede84931fc2eaa" providerId="LiveId" clId="{CDA7CA73-E853-4E09-BB7F-F589C819991E}" dt="2020-10-21T08:40:52.397" v="3304" actId="9405"/>
          <ac:inkMkLst>
            <pc:docMk/>
            <pc:sldMk cId="2643377340" sldId="420"/>
            <ac:inkMk id="68" creationId="{391A0B17-6A4A-4CE6-A0CF-F3D2020CB0DF}"/>
          </ac:inkMkLst>
        </pc:inkChg>
        <pc:inkChg chg="add">
          <ac:chgData name="vivek kumar" userId="33ede84931fc2eaa" providerId="LiveId" clId="{CDA7CA73-E853-4E09-BB7F-F589C819991E}" dt="2020-10-21T08:40:53.702" v="3305" actId="9405"/>
          <ac:inkMkLst>
            <pc:docMk/>
            <pc:sldMk cId="2643377340" sldId="420"/>
            <ac:inkMk id="69" creationId="{12788581-4AB2-442A-BAAF-3FC79318AD01}"/>
          </ac:inkMkLst>
        </pc:inkChg>
        <pc:inkChg chg="add del">
          <ac:chgData name="vivek kumar" userId="33ede84931fc2eaa" providerId="LiveId" clId="{CDA7CA73-E853-4E09-BB7F-F589C819991E}" dt="2020-10-21T08:40:59.183" v="3308"/>
          <ac:inkMkLst>
            <pc:docMk/>
            <pc:sldMk cId="2643377340" sldId="420"/>
            <ac:inkMk id="70" creationId="{C32E14F9-D997-4FAB-AF79-E6E0D78887FA}"/>
          </ac:inkMkLst>
        </pc:inkChg>
        <pc:inkChg chg="add del">
          <ac:chgData name="vivek kumar" userId="33ede84931fc2eaa" providerId="LiveId" clId="{CDA7CA73-E853-4E09-BB7F-F589C819991E}" dt="2020-10-21T08:40:59.183" v="3308"/>
          <ac:inkMkLst>
            <pc:docMk/>
            <pc:sldMk cId="2643377340" sldId="420"/>
            <ac:inkMk id="71" creationId="{D382B25F-6CDA-4600-8A69-DC7D2F2AC6E0}"/>
          </ac:inkMkLst>
        </pc:inkChg>
        <pc:inkChg chg="add del">
          <ac:chgData name="vivek kumar" userId="33ede84931fc2eaa" providerId="LiveId" clId="{CDA7CA73-E853-4E09-BB7F-F589C819991E}" dt="2020-10-21T08:41:00.305" v="3310"/>
          <ac:inkMkLst>
            <pc:docMk/>
            <pc:sldMk cId="2643377340" sldId="420"/>
            <ac:inkMk id="72" creationId="{B475F3F7-D0FF-4B03-9177-311671F17307}"/>
          </ac:inkMkLst>
        </pc:inkChg>
        <pc:inkChg chg="add del">
          <ac:chgData name="vivek kumar" userId="33ede84931fc2eaa" providerId="LiveId" clId="{CDA7CA73-E853-4E09-BB7F-F589C819991E}" dt="2020-10-21T08:41:00.305" v="3310"/>
          <ac:inkMkLst>
            <pc:docMk/>
            <pc:sldMk cId="2643377340" sldId="420"/>
            <ac:inkMk id="73" creationId="{7DA98FA5-76A0-45D3-AB00-3E5B301BCAA5}"/>
          </ac:inkMkLst>
        </pc:inkChg>
        <pc:inkChg chg="add del">
          <ac:chgData name="vivek kumar" userId="33ede84931fc2eaa" providerId="LiveId" clId="{CDA7CA73-E853-4E09-BB7F-F589C819991E}" dt="2020-10-21T08:41:01.806" v="3312"/>
          <ac:inkMkLst>
            <pc:docMk/>
            <pc:sldMk cId="2643377340" sldId="420"/>
            <ac:inkMk id="74" creationId="{E5EDA8C5-3732-4B29-92BF-5F5609F5007F}"/>
          </ac:inkMkLst>
        </pc:inkChg>
        <pc:inkChg chg="add del">
          <ac:chgData name="vivek kumar" userId="33ede84931fc2eaa" providerId="LiveId" clId="{CDA7CA73-E853-4E09-BB7F-F589C819991E}" dt="2020-10-21T08:41:01.806" v="3312"/>
          <ac:inkMkLst>
            <pc:docMk/>
            <pc:sldMk cId="2643377340" sldId="420"/>
            <ac:inkMk id="75" creationId="{28EF66F9-C9AB-4B34-B69C-53E7DDBDC0BB}"/>
          </ac:inkMkLst>
        </pc:inkChg>
        <pc:inkChg chg="add">
          <ac:chgData name="vivek kumar" userId="33ede84931fc2eaa" providerId="LiveId" clId="{CDA7CA73-E853-4E09-BB7F-F589C819991E}" dt="2020-10-21T08:41:01.806" v="3312"/>
          <ac:inkMkLst>
            <pc:docMk/>
            <pc:sldMk cId="2643377340" sldId="420"/>
            <ac:inkMk id="76" creationId="{83995620-640E-446A-9EBC-2F3D1584D14F}"/>
          </ac:inkMkLst>
        </pc:inkChg>
        <pc:inkChg chg="add">
          <ac:chgData name="vivek kumar" userId="33ede84931fc2eaa" providerId="LiveId" clId="{CDA7CA73-E853-4E09-BB7F-F589C819991E}" dt="2020-10-21T08:41:08.172" v="3313" actId="9405"/>
          <ac:inkMkLst>
            <pc:docMk/>
            <pc:sldMk cId="2643377340" sldId="420"/>
            <ac:inkMk id="77" creationId="{4E7972E5-1C87-43E6-943D-FC5FBF342E6B}"/>
          </ac:inkMkLst>
        </pc:inkChg>
        <pc:inkChg chg="add">
          <ac:chgData name="vivek kumar" userId="33ede84931fc2eaa" providerId="LiveId" clId="{CDA7CA73-E853-4E09-BB7F-F589C819991E}" dt="2020-10-21T08:41:09.353" v="3314" actId="9405"/>
          <ac:inkMkLst>
            <pc:docMk/>
            <pc:sldMk cId="2643377340" sldId="420"/>
            <ac:inkMk id="78" creationId="{7096B6A5-5437-4C0A-85B1-9B659BD200E7}"/>
          </ac:inkMkLst>
        </pc:inkChg>
        <pc:inkChg chg="add del">
          <ac:chgData name="vivek kumar" userId="33ede84931fc2eaa" providerId="LiveId" clId="{CDA7CA73-E853-4E09-BB7F-F589C819991E}" dt="2020-10-21T08:41:11.525" v="3317"/>
          <ac:inkMkLst>
            <pc:docMk/>
            <pc:sldMk cId="2643377340" sldId="420"/>
            <ac:inkMk id="79" creationId="{38278122-ED72-4FD5-9265-A57D943895D1}"/>
          </ac:inkMkLst>
        </pc:inkChg>
        <pc:inkChg chg="add del">
          <ac:chgData name="vivek kumar" userId="33ede84931fc2eaa" providerId="LiveId" clId="{CDA7CA73-E853-4E09-BB7F-F589C819991E}" dt="2020-10-21T08:41:11.525" v="3317"/>
          <ac:inkMkLst>
            <pc:docMk/>
            <pc:sldMk cId="2643377340" sldId="420"/>
            <ac:inkMk id="80" creationId="{0A339C7F-5A5D-4C06-871C-1D2CB7F680B6}"/>
          </ac:inkMkLst>
        </pc:inkChg>
        <pc:inkChg chg="add">
          <ac:chgData name="vivek kumar" userId="33ede84931fc2eaa" providerId="LiveId" clId="{CDA7CA73-E853-4E09-BB7F-F589C819991E}" dt="2020-10-21T08:41:11.525" v="3317"/>
          <ac:inkMkLst>
            <pc:docMk/>
            <pc:sldMk cId="2643377340" sldId="420"/>
            <ac:inkMk id="81" creationId="{39682D91-C20B-48A7-BEF5-556926D51B8D}"/>
          </ac:inkMkLst>
        </pc:inkChg>
        <pc:inkChg chg="add del">
          <ac:chgData name="vivek kumar" userId="33ede84931fc2eaa" providerId="LiveId" clId="{CDA7CA73-E853-4E09-BB7F-F589C819991E}" dt="2020-10-21T08:41:44.154" v="3321"/>
          <ac:inkMkLst>
            <pc:docMk/>
            <pc:sldMk cId="2643377340" sldId="420"/>
            <ac:inkMk id="82" creationId="{5ADA30DB-A06D-41F2-A5E4-DEBAFFADF3FC}"/>
          </ac:inkMkLst>
        </pc:inkChg>
        <pc:inkChg chg="add del">
          <ac:chgData name="vivek kumar" userId="33ede84931fc2eaa" providerId="LiveId" clId="{CDA7CA73-E853-4E09-BB7F-F589C819991E}" dt="2020-10-21T08:41:44.154" v="3321"/>
          <ac:inkMkLst>
            <pc:docMk/>
            <pc:sldMk cId="2643377340" sldId="420"/>
            <ac:inkMk id="83" creationId="{983D942C-6AAB-4EF3-9C01-6E5A9EB0B703}"/>
          </ac:inkMkLst>
        </pc:inkChg>
        <pc:inkChg chg="add del">
          <ac:chgData name="vivek kumar" userId="33ede84931fc2eaa" providerId="LiveId" clId="{CDA7CA73-E853-4E09-BB7F-F589C819991E}" dt="2020-10-21T08:41:44.154" v="3321"/>
          <ac:inkMkLst>
            <pc:docMk/>
            <pc:sldMk cId="2643377340" sldId="420"/>
            <ac:inkMk id="84" creationId="{4E4BD9E0-2C0F-41FD-A1F8-BE318032F3D2}"/>
          </ac:inkMkLst>
        </pc:inkChg>
        <pc:inkChg chg="add del">
          <ac:chgData name="vivek kumar" userId="33ede84931fc2eaa" providerId="LiveId" clId="{CDA7CA73-E853-4E09-BB7F-F589C819991E}" dt="2020-10-21T08:47:33.977" v="3449"/>
          <ac:inkMkLst>
            <pc:docMk/>
            <pc:sldMk cId="2643377340" sldId="420"/>
            <ac:inkMk id="85" creationId="{8B135F70-A1D0-444D-B5DE-DE01CB75F5F9}"/>
          </ac:inkMkLst>
        </pc:inkChg>
        <pc:inkChg chg="add del">
          <ac:chgData name="vivek kumar" userId="33ede84931fc2eaa" providerId="LiveId" clId="{CDA7CA73-E853-4E09-BB7F-F589C819991E}" dt="2020-10-21T08:47:33.977" v="3449"/>
          <ac:inkMkLst>
            <pc:docMk/>
            <pc:sldMk cId="2643377340" sldId="420"/>
            <ac:inkMk id="86" creationId="{2E06B46C-0F4A-4741-AE8C-03F2E4EDED14}"/>
          </ac:inkMkLst>
        </pc:inkChg>
        <pc:inkChg chg="add del">
          <ac:chgData name="vivek kumar" userId="33ede84931fc2eaa" providerId="LiveId" clId="{CDA7CA73-E853-4E09-BB7F-F589C819991E}" dt="2020-10-21T08:42:07.027" v="3327"/>
          <ac:inkMkLst>
            <pc:docMk/>
            <pc:sldMk cId="2643377340" sldId="420"/>
            <ac:inkMk id="87" creationId="{7493AEB6-D10D-4E9F-A0F4-4165F73742E1}"/>
          </ac:inkMkLst>
        </pc:inkChg>
        <pc:inkChg chg="add del">
          <ac:chgData name="vivek kumar" userId="33ede84931fc2eaa" providerId="LiveId" clId="{CDA7CA73-E853-4E09-BB7F-F589C819991E}" dt="2020-10-21T08:42:07.027" v="3327"/>
          <ac:inkMkLst>
            <pc:docMk/>
            <pc:sldMk cId="2643377340" sldId="420"/>
            <ac:inkMk id="88" creationId="{7DCF2F3E-03E4-4A9A-B0ED-91B2FAA8CFFE}"/>
          </ac:inkMkLst>
        </pc:inkChg>
        <pc:inkChg chg="add">
          <ac:chgData name="vivek kumar" userId="33ede84931fc2eaa" providerId="LiveId" clId="{CDA7CA73-E853-4E09-BB7F-F589C819991E}" dt="2020-10-21T08:42:07.027" v="3327"/>
          <ac:inkMkLst>
            <pc:docMk/>
            <pc:sldMk cId="2643377340" sldId="420"/>
            <ac:inkMk id="89" creationId="{80B16DD4-3680-43B2-9B0C-A1DD182BDA97}"/>
          </ac:inkMkLst>
        </pc:inkChg>
        <pc:inkChg chg="add del">
          <ac:chgData name="vivek kumar" userId="33ede84931fc2eaa" providerId="LiveId" clId="{CDA7CA73-E853-4E09-BB7F-F589C819991E}" dt="2020-10-21T08:42:09.025" v="3330"/>
          <ac:inkMkLst>
            <pc:docMk/>
            <pc:sldMk cId="2643377340" sldId="420"/>
            <ac:inkMk id="90" creationId="{EE08F1F2-22AE-40FA-B1BF-21A0C6AD58AE}"/>
          </ac:inkMkLst>
        </pc:inkChg>
        <pc:inkChg chg="add del">
          <ac:chgData name="vivek kumar" userId="33ede84931fc2eaa" providerId="LiveId" clId="{CDA7CA73-E853-4E09-BB7F-F589C819991E}" dt="2020-10-21T08:42:09.025" v="3330"/>
          <ac:inkMkLst>
            <pc:docMk/>
            <pc:sldMk cId="2643377340" sldId="420"/>
            <ac:inkMk id="91" creationId="{44A4130A-65BA-4FBB-A919-86E1319F55C6}"/>
          </ac:inkMkLst>
        </pc:inkChg>
        <pc:inkChg chg="add del">
          <ac:chgData name="vivek kumar" userId="33ede84931fc2eaa" providerId="LiveId" clId="{CDA7CA73-E853-4E09-BB7F-F589C819991E}" dt="2020-10-21T08:42:10.698" v="3333"/>
          <ac:inkMkLst>
            <pc:docMk/>
            <pc:sldMk cId="2643377340" sldId="420"/>
            <ac:inkMk id="92" creationId="{05C0F44D-EC24-4D6D-9294-DD6C3FF40449}"/>
          </ac:inkMkLst>
        </pc:inkChg>
        <pc:inkChg chg="add del">
          <ac:chgData name="vivek kumar" userId="33ede84931fc2eaa" providerId="LiveId" clId="{CDA7CA73-E853-4E09-BB7F-F589C819991E}" dt="2020-10-21T08:42:10.698" v="3333"/>
          <ac:inkMkLst>
            <pc:docMk/>
            <pc:sldMk cId="2643377340" sldId="420"/>
            <ac:inkMk id="93" creationId="{B7D7D5C9-8EC6-4856-A815-4A0222EBE62B}"/>
          </ac:inkMkLst>
        </pc:inkChg>
        <pc:inkChg chg="add del">
          <ac:chgData name="vivek kumar" userId="33ede84931fc2eaa" providerId="LiveId" clId="{CDA7CA73-E853-4E09-BB7F-F589C819991E}" dt="2020-10-21T08:42:10.698" v="3333"/>
          <ac:inkMkLst>
            <pc:docMk/>
            <pc:sldMk cId="2643377340" sldId="420"/>
            <ac:inkMk id="94" creationId="{143D4D49-49A4-4B13-BF1C-E2DAD846C7F2}"/>
          </ac:inkMkLst>
        </pc:inkChg>
        <pc:inkChg chg="add">
          <ac:chgData name="vivek kumar" userId="33ede84931fc2eaa" providerId="LiveId" clId="{CDA7CA73-E853-4E09-BB7F-F589C819991E}" dt="2020-10-21T08:42:10.698" v="3333"/>
          <ac:inkMkLst>
            <pc:docMk/>
            <pc:sldMk cId="2643377340" sldId="420"/>
            <ac:inkMk id="95" creationId="{864BD676-356D-49FB-9D16-065289F024EE}"/>
          </ac:inkMkLst>
        </pc:inkChg>
        <pc:inkChg chg="add">
          <ac:chgData name="vivek kumar" userId="33ede84931fc2eaa" providerId="LiveId" clId="{CDA7CA73-E853-4E09-BB7F-F589C819991E}" dt="2020-10-21T08:42:14.148" v="3334" actId="9405"/>
          <ac:inkMkLst>
            <pc:docMk/>
            <pc:sldMk cId="2643377340" sldId="420"/>
            <ac:inkMk id="96" creationId="{3EA6E629-23CF-4038-8F2D-5F3CCDB6DE1C}"/>
          </ac:inkMkLst>
        </pc:inkChg>
        <pc:inkChg chg="add del">
          <ac:chgData name="vivek kumar" userId="33ede84931fc2eaa" providerId="LiveId" clId="{CDA7CA73-E853-4E09-BB7F-F589C819991E}" dt="2020-10-21T08:42:27.075" v="3337"/>
          <ac:inkMkLst>
            <pc:docMk/>
            <pc:sldMk cId="2643377340" sldId="420"/>
            <ac:inkMk id="97" creationId="{C9C21338-20EB-4F19-A4DB-05F8DAD23C45}"/>
          </ac:inkMkLst>
        </pc:inkChg>
        <pc:inkChg chg="add del">
          <ac:chgData name="vivek kumar" userId="33ede84931fc2eaa" providerId="LiveId" clId="{CDA7CA73-E853-4E09-BB7F-F589C819991E}" dt="2020-10-21T08:42:27.075" v="3337"/>
          <ac:inkMkLst>
            <pc:docMk/>
            <pc:sldMk cId="2643377340" sldId="420"/>
            <ac:inkMk id="98" creationId="{67E79612-E447-4F7B-875C-95E2840D7869}"/>
          </ac:inkMkLst>
        </pc:inkChg>
        <pc:inkChg chg="add">
          <ac:chgData name="vivek kumar" userId="33ede84931fc2eaa" providerId="LiveId" clId="{CDA7CA73-E853-4E09-BB7F-F589C819991E}" dt="2020-10-21T08:42:27.075" v="3337"/>
          <ac:inkMkLst>
            <pc:docMk/>
            <pc:sldMk cId="2643377340" sldId="420"/>
            <ac:inkMk id="99" creationId="{BAC5176F-4EFE-4B8E-847E-F91127DA6406}"/>
          </ac:inkMkLst>
        </pc:inkChg>
        <pc:inkChg chg="add">
          <ac:chgData name="vivek kumar" userId="33ede84931fc2eaa" providerId="LiveId" clId="{CDA7CA73-E853-4E09-BB7F-F589C819991E}" dt="2020-10-21T08:42:33.800" v="3338" actId="9405"/>
          <ac:inkMkLst>
            <pc:docMk/>
            <pc:sldMk cId="2643377340" sldId="420"/>
            <ac:inkMk id="100" creationId="{42772739-977F-4227-BB05-417AA42D15BF}"/>
          </ac:inkMkLst>
        </pc:inkChg>
        <pc:inkChg chg="add">
          <ac:chgData name="vivek kumar" userId="33ede84931fc2eaa" providerId="LiveId" clId="{CDA7CA73-E853-4E09-BB7F-F589C819991E}" dt="2020-10-21T08:42:43.865" v="3339" actId="9405"/>
          <ac:inkMkLst>
            <pc:docMk/>
            <pc:sldMk cId="2643377340" sldId="420"/>
            <ac:inkMk id="101" creationId="{D926EF87-E2C5-4BE6-BCDF-01BF684130AF}"/>
          </ac:inkMkLst>
        </pc:inkChg>
        <pc:inkChg chg="add del">
          <ac:chgData name="vivek kumar" userId="33ede84931fc2eaa" providerId="LiveId" clId="{CDA7CA73-E853-4E09-BB7F-F589C819991E}" dt="2020-10-21T08:43:12.651" v="3343"/>
          <ac:inkMkLst>
            <pc:docMk/>
            <pc:sldMk cId="2643377340" sldId="420"/>
            <ac:inkMk id="102" creationId="{1B53E35C-D6CD-4DA6-9CD0-EF73B00DD316}"/>
          </ac:inkMkLst>
        </pc:inkChg>
        <pc:inkChg chg="add del">
          <ac:chgData name="vivek kumar" userId="33ede84931fc2eaa" providerId="LiveId" clId="{CDA7CA73-E853-4E09-BB7F-F589C819991E}" dt="2020-10-21T08:43:12.651" v="3343"/>
          <ac:inkMkLst>
            <pc:docMk/>
            <pc:sldMk cId="2643377340" sldId="420"/>
            <ac:inkMk id="103" creationId="{67C01F51-2BE4-4D18-B96F-BBDF066D7E4C}"/>
          </ac:inkMkLst>
        </pc:inkChg>
        <pc:inkChg chg="add del">
          <ac:chgData name="vivek kumar" userId="33ede84931fc2eaa" providerId="LiveId" clId="{CDA7CA73-E853-4E09-BB7F-F589C819991E}" dt="2020-10-21T08:43:12.651" v="3343"/>
          <ac:inkMkLst>
            <pc:docMk/>
            <pc:sldMk cId="2643377340" sldId="420"/>
            <ac:inkMk id="104" creationId="{D49CF058-FD06-400C-9DEE-8978BAE0D908}"/>
          </ac:inkMkLst>
        </pc:inkChg>
        <pc:inkChg chg="add del">
          <ac:chgData name="vivek kumar" userId="33ede84931fc2eaa" providerId="LiveId" clId="{CDA7CA73-E853-4E09-BB7F-F589C819991E}" dt="2020-10-21T08:43:15.652" v="3350"/>
          <ac:inkMkLst>
            <pc:docMk/>
            <pc:sldMk cId="2643377340" sldId="420"/>
            <ac:inkMk id="105" creationId="{E31D437A-D5C2-4C42-B02A-E18F982A9AA6}"/>
          </ac:inkMkLst>
        </pc:inkChg>
        <pc:inkChg chg="add del">
          <ac:chgData name="vivek kumar" userId="33ede84931fc2eaa" providerId="LiveId" clId="{CDA7CA73-E853-4E09-BB7F-F589C819991E}" dt="2020-10-21T08:43:15.652" v="3350"/>
          <ac:inkMkLst>
            <pc:docMk/>
            <pc:sldMk cId="2643377340" sldId="420"/>
            <ac:inkMk id="106" creationId="{409544C9-D1C1-431D-B875-192DA097CDCC}"/>
          </ac:inkMkLst>
        </pc:inkChg>
        <pc:inkChg chg="add del">
          <ac:chgData name="vivek kumar" userId="33ede84931fc2eaa" providerId="LiveId" clId="{CDA7CA73-E853-4E09-BB7F-F589C819991E}" dt="2020-10-21T08:43:15.652" v="3350"/>
          <ac:inkMkLst>
            <pc:docMk/>
            <pc:sldMk cId="2643377340" sldId="420"/>
            <ac:inkMk id="107" creationId="{4B15A667-40B7-4B23-B84D-599918897386}"/>
          </ac:inkMkLst>
        </pc:inkChg>
        <pc:inkChg chg="add del">
          <ac:chgData name="vivek kumar" userId="33ede84931fc2eaa" providerId="LiveId" clId="{CDA7CA73-E853-4E09-BB7F-F589C819991E}" dt="2020-10-21T08:43:15.652" v="3350"/>
          <ac:inkMkLst>
            <pc:docMk/>
            <pc:sldMk cId="2643377340" sldId="420"/>
            <ac:inkMk id="108" creationId="{FEE382E6-C93F-43D8-9BFB-7F874BC1E732}"/>
          </ac:inkMkLst>
        </pc:inkChg>
        <pc:inkChg chg="add del">
          <ac:chgData name="vivek kumar" userId="33ede84931fc2eaa" providerId="LiveId" clId="{CDA7CA73-E853-4E09-BB7F-F589C819991E}" dt="2020-10-21T08:43:15.652" v="3350"/>
          <ac:inkMkLst>
            <pc:docMk/>
            <pc:sldMk cId="2643377340" sldId="420"/>
            <ac:inkMk id="109" creationId="{B3758276-F64B-4029-BAC4-424F44F0B02B}"/>
          </ac:inkMkLst>
        </pc:inkChg>
        <pc:inkChg chg="add del">
          <ac:chgData name="vivek kumar" userId="33ede84931fc2eaa" providerId="LiveId" clId="{CDA7CA73-E853-4E09-BB7F-F589C819991E}" dt="2020-10-21T08:43:15.652" v="3350"/>
          <ac:inkMkLst>
            <pc:docMk/>
            <pc:sldMk cId="2643377340" sldId="420"/>
            <ac:inkMk id="110" creationId="{6744C302-BE12-4F76-8960-335F6038A77A}"/>
          </ac:inkMkLst>
        </pc:inkChg>
        <pc:inkChg chg="add del">
          <ac:chgData name="vivek kumar" userId="33ede84931fc2eaa" providerId="LiveId" clId="{CDA7CA73-E853-4E09-BB7F-F589C819991E}" dt="2020-10-21T08:43:15.652" v="3350"/>
          <ac:inkMkLst>
            <pc:docMk/>
            <pc:sldMk cId="2643377340" sldId="420"/>
            <ac:inkMk id="111" creationId="{27023F4C-E9E8-4759-A2BB-B77406F0DA5C}"/>
          </ac:inkMkLst>
        </pc:inkChg>
        <pc:inkChg chg="add del">
          <ac:chgData name="vivek kumar" userId="33ede84931fc2eaa" providerId="LiveId" clId="{CDA7CA73-E853-4E09-BB7F-F589C819991E}" dt="2020-10-21T08:43:16.934" v="3352"/>
          <ac:inkMkLst>
            <pc:docMk/>
            <pc:sldMk cId="2643377340" sldId="420"/>
            <ac:inkMk id="112" creationId="{7F359001-C280-4E6C-B314-EBADE6BEF472}"/>
          </ac:inkMkLst>
        </pc:inkChg>
        <pc:inkChg chg="add del">
          <ac:chgData name="vivek kumar" userId="33ede84931fc2eaa" providerId="LiveId" clId="{CDA7CA73-E853-4E09-BB7F-F589C819991E}" dt="2020-10-21T08:43:16.934" v="3352"/>
          <ac:inkMkLst>
            <pc:docMk/>
            <pc:sldMk cId="2643377340" sldId="420"/>
            <ac:inkMk id="113" creationId="{4D6CE08C-9AE2-4127-BC5A-ADDEA7D93DD5}"/>
          </ac:inkMkLst>
        </pc:inkChg>
        <pc:inkChg chg="add del">
          <ac:chgData name="vivek kumar" userId="33ede84931fc2eaa" providerId="LiveId" clId="{CDA7CA73-E853-4E09-BB7F-F589C819991E}" dt="2020-10-21T08:43:18.010" v="3354"/>
          <ac:inkMkLst>
            <pc:docMk/>
            <pc:sldMk cId="2643377340" sldId="420"/>
            <ac:inkMk id="114" creationId="{0C6A5CE4-7B24-4706-B9AD-68695E3E0D18}"/>
          </ac:inkMkLst>
        </pc:inkChg>
        <pc:inkChg chg="add del">
          <ac:chgData name="vivek kumar" userId="33ede84931fc2eaa" providerId="LiveId" clId="{CDA7CA73-E853-4E09-BB7F-F589C819991E}" dt="2020-10-21T08:43:18.010" v="3354"/>
          <ac:inkMkLst>
            <pc:docMk/>
            <pc:sldMk cId="2643377340" sldId="420"/>
            <ac:inkMk id="115" creationId="{777AEFF3-CC2D-4738-8D27-26F41CE7451F}"/>
          </ac:inkMkLst>
        </pc:inkChg>
        <pc:inkChg chg="add del">
          <ac:chgData name="vivek kumar" userId="33ede84931fc2eaa" providerId="LiveId" clId="{CDA7CA73-E853-4E09-BB7F-F589C819991E}" dt="2020-10-21T08:43:20.029" v="3356"/>
          <ac:inkMkLst>
            <pc:docMk/>
            <pc:sldMk cId="2643377340" sldId="420"/>
            <ac:inkMk id="116" creationId="{A45559B4-2F2A-47E9-811C-34BCF735672F}"/>
          </ac:inkMkLst>
        </pc:inkChg>
        <pc:inkChg chg="add del">
          <ac:chgData name="vivek kumar" userId="33ede84931fc2eaa" providerId="LiveId" clId="{CDA7CA73-E853-4E09-BB7F-F589C819991E}" dt="2020-10-21T08:43:20.029" v="3356"/>
          <ac:inkMkLst>
            <pc:docMk/>
            <pc:sldMk cId="2643377340" sldId="420"/>
            <ac:inkMk id="117" creationId="{DA4C002E-FBA0-4413-8E50-D82AF6CC0483}"/>
          </ac:inkMkLst>
        </pc:inkChg>
        <pc:inkChg chg="add">
          <ac:chgData name="vivek kumar" userId="33ede84931fc2eaa" providerId="LiveId" clId="{CDA7CA73-E853-4E09-BB7F-F589C819991E}" dt="2020-10-21T08:43:20.029" v="3356"/>
          <ac:inkMkLst>
            <pc:docMk/>
            <pc:sldMk cId="2643377340" sldId="420"/>
            <ac:inkMk id="118" creationId="{B11171A5-30DD-41F2-A49E-81D368953AE4}"/>
          </ac:inkMkLst>
        </pc:inkChg>
        <pc:inkChg chg="add del">
          <ac:chgData name="vivek kumar" userId="33ede84931fc2eaa" providerId="LiveId" clId="{CDA7CA73-E853-4E09-BB7F-F589C819991E}" dt="2020-10-21T08:43:27.153" v="3359"/>
          <ac:inkMkLst>
            <pc:docMk/>
            <pc:sldMk cId="2643377340" sldId="420"/>
            <ac:inkMk id="119" creationId="{FEF1D769-4D8F-4253-889F-7476EC11B43D}"/>
          </ac:inkMkLst>
        </pc:inkChg>
        <pc:inkChg chg="add del">
          <ac:chgData name="vivek kumar" userId="33ede84931fc2eaa" providerId="LiveId" clId="{CDA7CA73-E853-4E09-BB7F-F589C819991E}" dt="2020-10-21T08:43:27.153" v="3359"/>
          <ac:inkMkLst>
            <pc:docMk/>
            <pc:sldMk cId="2643377340" sldId="420"/>
            <ac:inkMk id="120" creationId="{80763339-9270-4C03-900A-22B9DF7611A6}"/>
          </ac:inkMkLst>
        </pc:inkChg>
        <pc:inkChg chg="add">
          <ac:chgData name="vivek kumar" userId="33ede84931fc2eaa" providerId="LiveId" clId="{CDA7CA73-E853-4E09-BB7F-F589C819991E}" dt="2020-10-21T08:43:27.153" v="3359"/>
          <ac:inkMkLst>
            <pc:docMk/>
            <pc:sldMk cId="2643377340" sldId="420"/>
            <ac:inkMk id="121" creationId="{F8FF8526-4146-475C-BA34-08B9FD987B29}"/>
          </ac:inkMkLst>
        </pc:inkChg>
        <pc:inkChg chg="add del">
          <ac:chgData name="vivek kumar" userId="33ede84931fc2eaa" providerId="LiveId" clId="{CDA7CA73-E853-4E09-BB7F-F589C819991E}" dt="2020-10-21T08:43:32.479" v="3363"/>
          <ac:inkMkLst>
            <pc:docMk/>
            <pc:sldMk cId="2643377340" sldId="420"/>
            <ac:inkMk id="122" creationId="{2D1F6B0D-45C9-4479-B69D-C4E6A8C2B14F}"/>
          </ac:inkMkLst>
        </pc:inkChg>
        <pc:inkChg chg="add del">
          <ac:chgData name="vivek kumar" userId="33ede84931fc2eaa" providerId="LiveId" clId="{CDA7CA73-E853-4E09-BB7F-F589C819991E}" dt="2020-10-21T08:43:32.479" v="3363"/>
          <ac:inkMkLst>
            <pc:docMk/>
            <pc:sldMk cId="2643377340" sldId="420"/>
            <ac:inkMk id="123" creationId="{0722AEDC-2F28-465C-9E4C-38E467B408FC}"/>
          </ac:inkMkLst>
        </pc:inkChg>
        <pc:inkChg chg="add del">
          <ac:chgData name="vivek kumar" userId="33ede84931fc2eaa" providerId="LiveId" clId="{CDA7CA73-E853-4E09-BB7F-F589C819991E}" dt="2020-10-21T08:43:32.479" v="3363"/>
          <ac:inkMkLst>
            <pc:docMk/>
            <pc:sldMk cId="2643377340" sldId="420"/>
            <ac:inkMk id="124" creationId="{031FD72A-4B8B-40A7-AAD2-9F876A4E912F}"/>
          </ac:inkMkLst>
        </pc:inkChg>
        <pc:inkChg chg="add del">
          <ac:chgData name="vivek kumar" userId="33ede84931fc2eaa" providerId="LiveId" clId="{CDA7CA73-E853-4E09-BB7F-F589C819991E}" dt="2020-10-21T08:43:33.433" v="3365"/>
          <ac:inkMkLst>
            <pc:docMk/>
            <pc:sldMk cId="2643377340" sldId="420"/>
            <ac:inkMk id="125" creationId="{EBF9237B-5181-4E78-B211-364DB9DD9C14}"/>
          </ac:inkMkLst>
        </pc:inkChg>
        <pc:inkChg chg="add del">
          <ac:chgData name="vivek kumar" userId="33ede84931fc2eaa" providerId="LiveId" clId="{CDA7CA73-E853-4E09-BB7F-F589C819991E}" dt="2020-10-21T08:43:33.433" v="3365"/>
          <ac:inkMkLst>
            <pc:docMk/>
            <pc:sldMk cId="2643377340" sldId="420"/>
            <ac:inkMk id="126" creationId="{8D578FF0-F4C8-436E-A4F9-F977E0D00E66}"/>
          </ac:inkMkLst>
        </pc:inkChg>
        <pc:inkChg chg="add">
          <ac:chgData name="vivek kumar" userId="33ede84931fc2eaa" providerId="LiveId" clId="{CDA7CA73-E853-4E09-BB7F-F589C819991E}" dt="2020-10-21T08:43:33.433" v="3365"/>
          <ac:inkMkLst>
            <pc:docMk/>
            <pc:sldMk cId="2643377340" sldId="420"/>
            <ac:inkMk id="127" creationId="{1696CBF0-2836-4F4A-B98B-7030CF9694B8}"/>
          </ac:inkMkLst>
        </pc:inkChg>
        <pc:inkChg chg="add del">
          <ac:chgData name="vivek kumar" userId="33ede84931fc2eaa" providerId="LiveId" clId="{CDA7CA73-E853-4E09-BB7F-F589C819991E}" dt="2020-10-21T08:43:45.408" v="3372"/>
          <ac:inkMkLst>
            <pc:docMk/>
            <pc:sldMk cId="2643377340" sldId="420"/>
            <ac:inkMk id="128" creationId="{0186215F-B5FE-46B4-9DE1-6D0F8F74561D}"/>
          </ac:inkMkLst>
        </pc:inkChg>
        <pc:inkChg chg="add del">
          <ac:chgData name="vivek kumar" userId="33ede84931fc2eaa" providerId="LiveId" clId="{CDA7CA73-E853-4E09-BB7F-F589C819991E}" dt="2020-10-21T08:43:42.114" v="3369"/>
          <ac:inkMkLst>
            <pc:docMk/>
            <pc:sldMk cId="2643377340" sldId="420"/>
            <ac:inkMk id="129" creationId="{5C44F391-8249-40F2-B8DA-22CD5D1C7261}"/>
          </ac:inkMkLst>
        </pc:inkChg>
        <pc:inkChg chg="add del">
          <ac:chgData name="vivek kumar" userId="33ede84931fc2eaa" providerId="LiveId" clId="{CDA7CA73-E853-4E09-BB7F-F589C819991E}" dt="2020-10-21T08:43:42.114" v="3369"/>
          <ac:inkMkLst>
            <pc:docMk/>
            <pc:sldMk cId="2643377340" sldId="420"/>
            <ac:inkMk id="130" creationId="{EA3E7B74-F712-4014-BA6B-DA2BBD7A1E59}"/>
          </ac:inkMkLst>
        </pc:inkChg>
        <pc:inkChg chg="add del">
          <ac:chgData name="vivek kumar" userId="33ede84931fc2eaa" providerId="LiveId" clId="{CDA7CA73-E853-4E09-BB7F-F589C819991E}" dt="2020-10-21T08:43:45.408" v="3372"/>
          <ac:inkMkLst>
            <pc:docMk/>
            <pc:sldMk cId="2643377340" sldId="420"/>
            <ac:inkMk id="131" creationId="{88DD436B-1992-4C1F-8924-E86C0B254F8A}"/>
          </ac:inkMkLst>
        </pc:inkChg>
        <pc:inkChg chg="add del">
          <ac:chgData name="vivek kumar" userId="33ede84931fc2eaa" providerId="LiveId" clId="{CDA7CA73-E853-4E09-BB7F-F589C819991E}" dt="2020-10-21T08:43:45.408" v="3372"/>
          <ac:inkMkLst>
            <pc:docMk/>
            <pc:sldMk cId="2643377340" sldId="420"/>
            <ac:inkMk id="132" creationId="{FE513203-E6F5-4AED-AC73-D6E8C25C1CEA}"/>
          </ac:inkMkLst>
        </pc:inkChg>
        <pc:inkChg chg="add del">
          <ac:chgData name="vivek kumar" userId="33ede84931fc2eaa" providerId="LiveId" clId="{CDA7CA73-E853-4E09-BB7F-F589C819991E}" dt="2020-10-21T08:43:45.408" v="3372"/>
          <ac:inkMkLst>
            <pc:docMk/>
            <pc:sldMk cId="2643377340" sldId="420"/>
            <ac:inkMk id="133" creationId="{00E2B8D6-A99C-44D3-A2FD-7CBE813EBC7A}"/>
          </ac:inkMkLst>
        </pc:inkChg>
        <pc:inkChg chg="add del">
          <ac:chgData name="vivek kumar" userId="33ede84931fc2eaa" providerId="LiveId" clId="{CDA7CA73-E853-4E09-BB7F-F589C819991E}" dt="2020-10-21T08:43:46.854" v="3375"/>
          <ac:inkMkLst>
            <pc:docMk/>
            <pc:sldMk cId="2643377340" sldId="420"/>
            <ac:inkMk id="134" creationId="{82576D6D-6680-472D-9718-BE181B3E0085}"/>
          </ac:inkMkLst>
        </pc:inkChg>
        <pc:inkChg chg="add del">
          <ac:chgData name="vivek kumar" userId="33ede84931fc2eaa" providerId="LiveId" clId="{CDA7CA73-E853-4E09-BB7F-F589C819991E}" dt="2020-10-21T08:43:46.854" v="3375"/>
          <ac:inkMkLst>
            <pc:docMk/>
            <pc:sldMk cId="2643377340" sldId="420"/>
            <ac:inkMk id="135" creationId="{9265AA31-0B72-4BC5-B75B-486892BBCA11}"/>
          </ac:inkMkLst>
        </pc:inkChg>
        <pc:inkChg chg="add del">
          <ac:chgData name="vivek kumar" userId="33ede84931fc2eaa" providerId="LiveId" clId="{CDA7CA73-E853-4E09-BB7F-F589C819991E}" dt="2020-10-21T08:43:46.854" v="3375"/>
          <ac:inkMkLst>
            <pc:docMk/>
            <pc:sldMk cId="2643377340" sldId="420"/>
            <ac:inkMk id="136" creationId="{343A0564-122B-4C21-9A7F-CC3A9AB5F4E6}"/>
          </ac:inkMkLst>
        </pc:inkChg>
        <pc:inkChg chg="add">
          <ac:chgData name="vivek kumar" userId="33ede84931fc2eaa" providerId="LiveId" clId="{CDA7CA73-E853-4E09-BB7F-F589C819991E}" dt="2020-10-21T08:43:46.854" v="3375"/>
          <ac:inkMkLst>
            <pc:docMk/>
            <pc:sldMk cId="2643377340" sldId="420"/>
            <ac:inkMk id="137" creationId="{573B2A4B-5F85-483A-BA04-3451C73071F9}"/>
          </ac:inkMkLst>
        </pc:inkChg>
        <pc:inkChg chg="add del">
          <ac:chgData name="vivek kumar" userId="33ede84931fc2eaa" providerId="LiveId" clId="{CDA7CA73-E853-4E09-BB7F-F589C819991E}" dt="2020-10-21T08:43:59.231" v="3378"/>
          <ac:inkMkLst>
            <pc:docMk/>
            <pc:sldMk cId="2643377340" sldId="420"/>
            <ac:inkMk id="138" creationId="{A7377FD5-BAAD-4221-8D1D-E2794D2AAD81}"/>
          </ac:inkMkLst>
        </pc:inkChg>
        <pc:inkChg chg="add del">
          <ac:chgData name="vivek kumar" userId="33ede84931fc2eaa" providerId="LiveId" clId="{CDA7CA73-E853-4E09-BB7F-F589C819991E}" dt="2020-10-21T08:43:59.231" v="3378"/>
          <ac:inkMkLst>
            <pc:docMk/>
            <pc:sldMk cId="2643377340" sldId="420"/>
            <ac:inkMk id="139" creationId="{0ED595C7-3E9A-45A8-965A-D636282B4187}"/>
          </ac:inkMkLst>
        </pc:inkChg>
        <pc:inkChg chg="add del">
          <ac:chgData name="vivek kumar" userId="33ede84931fc2eaa" providerId="LiveId" clId="{CDA7CA73-E853-4E09-BB7F-F589C819991E}" dt="2020-10-21T08:44:00.689" v="3381"/>
          <ac:inkMkLst>
            <pc:docMk/>
            <pc:sldMk cId="2643377340" sldId="420"/>
            <ac:inkMk id="140" creationId="{E1C846E5-EB49-4F51-A907-9212089A8D52}"/>
          </ac:inkMkLst>
        </pc:inkChg>
        <pc:inkChg chg="add del">
          <ac:chgData name="vivek kumar" userId="33ede84931fc2eaa" providerId="LiveId" clId="{CDA7CA73-E853-4E09-BB7F-F589C819991E}" dt="2020-10-21T08:44:00.689" v="3381"/>
          <ac:inkMkLst>
            <pc:docMk/>
            <pc:sldMk cId="2643377340" sldId="420"/>
            <ac:inkMk id="141" creationId="{A90B9820-4252-4722-B11C-A4593ACA8CDB}"/>
          </ac:inkMkLst>
        </pc:inkChg>
        <pc:inkChg chg="add del">
          <ac:chgData name="vivek kumar" userId="33ede84931fc2eaa" providerId="LiveId" clId="{CDA7CA73-E853-4E09-BB7F-F589C819991E}" dt="2020-10-21T08:44:00.689" v="3381"/>
          <ac:inkMkLst>
            <pc:docMk/>
            <pc:sldMk cId="2643377340" sldId="420"/>
            <ac:inkMk id="142" creationId="{B2213E26-4CEE-4190-B38A-B967E25DFDF9}"/>
          </ac:inkMkLst>
        </pc:inkChg>
        <pc:inkChg chg="add del">
          <ac:chgData name="vivek kumar" userId="33ede84931fc2eaa" providerId="LiveId" clId="{CDA7CA73-E853-4E09-BB7F-F589C819991E}" dt="2020-10-21T08:44:02.652" v="3383"/>
          <ac:inkMkLst>
            <pc:docMk/>
            <pc:sldMk cId="2643377340" sldId="420"/>
            <ac:inkMk id="143" creationId="{5C1F2978-2DEE-4725-AFF5-463EC9395131}"/>
          </ac:inkMkLst>
        </pc:inkChg>
        <pc:inkChg chg="add del">
          <ac:chgData name="vivek kumar" userId="33ede84931fc2eaa" providerId="LiveId" clId="{CDA7CA73-E853-4E09-BB7F-F589C819991E}" dt="2020-10-21T08:44:02.652" v="3383"/>
          <ac:inkMkLst>
            <pc:docMk/>
            <pc:sldMk cId="2643377340" sldId="420"/>
            <ac:inkMk id="144" creationId="{F4599B01-4C0E-4208-92A3-C82F9B86BDF0}"/>
          </ac:inkMkLst>
        </pc:inkChg>
        <pc:inkChg chg="add">
          <ac:chgData name="vivek kumar" userId="33ede84931fc2eaa" providerId="LiveId" clId="{CDA7CA73-E853-4E09-BB7F-F589C819991E}" dt="2020-10-21T08:44:02.652" v="3383"/>
          <ac:inkMkLst>
            <pc:docMk/>
            <pc:sldMk cId="2643377340" sldId="420"/>
            <ac:inkMk id="145" creationId="{07555A0B-4546-4246-A99C-EDCF40631E93}"/>
          </ac:inkMkLst>
        </pc:inkChg>
        <pc:inkChg chg="add">
          <ac:chgData name="vivek kumar" userId="33ede84931fc2eaa" providerId="LiveId" clId="{CDA7CA73-E853-4E09-BB7F-F589C819991E}" dt="2020-10-21T08:44:21.935" v="3384" actId="9405"/>
          <ac:inkMkLst>
            <pc:docMk/>
            <pc:sldMk cId="2643377340" sldId="420"/>
            <ac:inkMk id="146" creationId="{0B348F56-DF2A-4C4B-9612-78E00225439E}"/>
          </ac:inkMkLst>
        </pc:inkChg>
        <pc:inkChg chg="add">
          <ac:chgData name="vivek kumar" userId="33ede84931fc2eaa" providerId="LiveId" clId="{CDA7CA73-E853-4E09-BB7F-F589C819991E}" dt="2020-10-21T08:44:22.740" v="3385" actId="9405"/>
          <ac:inkMkLst>
            <pc:docMk/>
            <pc:sldMk cId="2643377340" sldId="420"/>
            <ac:inkMk id="147" creationId="{88229F56-1688-4521-9DDE-F71A16C65AF6}"/>
          </ac:inkMkLst>
        </pc:inkChg>
        <pc:inkChg chg="add">
          <ac:chgData name="vivek kumar" userId="33ede84931fc2eaa" providerId="LiveId" clId="{CDA7CA73-E853-4E09-BB7F-F589C819991E}" dt="2020-10-21T08:44:24.018" v="3386" actId="9405"/>
          <ac:inkMkLst>
            <pc:docMk/>
            <pc:sldMk cId="2643377340" sldId="420"/>
            <ac:inkMk id="148" creationId="{E432B971-9D45-40DE-9C6E-14A3D50CDD93}"/>
          </ac:inkMkLst>
        </pc:inkChg>
        <pc:inkChg chg="add">
          <ac:chgData name="vivek kumar" userId="33ede84931fc2eaa" providerId="LiveId" clId="{CDA7CA73-E853-4E09-BB7F-F589C819991E}" dt="2020-10-21T08:44:24.960" v="3387" actId="9405"/>
          <ac:inkMkLst>
            <pc:docMk/>
            <pc:sldMk cId="2643377340" sldId="420"/>
            <ac:inkMk id="149" creationId="{50130FCC-0A26-4BED-9A2E-91270E63E30E}"/>
          </ac:inkMkLst>
        </pc:inkChg>
        <pc:inkChg chg="add">
          <ac:chgData name="vivek kumar" userId="33ede84931fc2eaa" providerId="LiveId" clId="{CDA7CA73-E853-4E09-BB7F-F589C819991E}" dt="2020-10-21T08:44:35.790" v="3388" actId="9405"/>
          <ac:inkMkLst>
            <pc:docMk/>
            <pc:sldMk cId="2643377340" sldId="420"/>
            <ac:inkMk id="150" creationId="{5E49ECBD-3FAD-4A15-B249-F7470E869177}"/>
          </ac:inkMkLst>
        </pc:inkChg>
        <pc:inkChg chg="add del">
          <ac:chgData name="vivek kumar" userId="33ede84931fc2eaa" providerId="LiveId" clId="{CDA7CA73-E853-4E09-BB7F-F589C819991E}" dt="2020-10-21T08:44:38.781" v="3392"/>
          <ac:inkMkLst>
            <pc:docMk/>
            <pc:sldMk cId="2643377340" sldId="420"/>
            <ac:inkMk id="151" creationId="{AAC4A620-0BCC-4CB5-BB13-7E767D23B133}"/>
          </ac:inkMkLst>
        </pc:inkChg>
        <pc:inkChg chg="add del">
          <ac:chgData name="vivek kumar" userId="33ede84931fc2eaa" providerId="LiveId" clId="{CDA7CA73-E853-4E09-BB7F-F589C819991E}" dt="2020-10-21T08:44:38.781" v="3392"/>
          <ac:inkMkLst>
            <pc:docMk/>
            <pc:sldMk cId="2643377340" sldId="420"/>
            <ac:inkMk id="152" creationId="{068E8C58-92A3-48C4-AC73-6099155A23BD}"/>
          </ac:inkMkLst>
        </pc:inkChg>
        <pc:inkChg chg="add del">
          <ac:chgData name="vivek kumar" userId="33ede84931fc2eaa" providerId="LiveId" clId="{CDA7CA73-E853-4E09-BB7F-F589C819991E}" dt="2020-10-21T08:44:38.781" v="3392"/>
          <ac:inkMkLst>
            <pc:docMk/>
            <pc:sldMk cId="2643377340" sldId="420"/>
            <ac:inkMk id="153" creationId="{5C4731FD-0171-4340-B94C-ED27FCF1188F}"/>
          </ac:inkMkLst>
        </pc:inkChg>
        <pc:inkChg chg="add">
          <ac:chgData name="vivek kumar" userId="33ede84931fc2eaa" providerId="LiveId" clId="{CDA7CA73-E853-4E09-BB7F-F589C819991E}" dt="2020-10-21T08:44:38.781" v="3392"/>
          <ac:inkMkLst>
            <pc:docMk/>
            <pc:sldMk cId="2643377340" sldId="420"/>
            <ac:inkMk id="154" creationId="{173E6D8B-B3FC-4CAA-B0C0-1FAC4F6524F8}"/>
          </ac:inkMkLst>
        </pc:inkChg>
        <pc:inkChg chg="add">
          <ac:chgData name="vivek kumar" userId="33ede84931fc2eaa" providerId="LiveId" clId="{CDA7CA73-E853-4E09-BB7F-F589C819991E}" dt="2020-10-21T08:44:41.806" v="3393" actId="9405"/>
          <ac:inkMkLst>
            <pc:docMk/>
            <pc:sldMk cId="2643377340" sldId="420"/>
            <ac:inkMk id="155" creationId="{4970F940-C2BF-4B3B-9259-BD6044300517}"/>
          </ac:inkMkLst>
        </pc:inkChg>
        <pc:inkChg chg="add del">
          <ac:chgData name="vivek kumar" userId="33ede84931fc2eaa" providerId="LiveId" clId="{CDA7CA73-E853-4E09-BB7F-F589C819991E}" dt="2020-10-21T08:45:28.901" v="3396"/>
          <ac:inkMkLst>
            <pc:docMk/>
            <pc:sldMk cId="2643377340" sldId="420"/>
            <ac:inkMk id="156" creationId="{B755C37A-D718-4AD9-BCE3-F616A73C959C}"/>
          </ac:inkMkLst>
        </pc:inkChg>
        <pc:inkChg chg="add del">
          <ac:chgData name="vivek kumar" userId="33ede84931fc2eaa" providerId="LiveId" clId="{CDA7CA73-E853-4E09-BB7F-F589C819991E}" dt="2020-10-21T08:45:28.901" v="3396"/>
          <ac:inkMkLst>
            <pc:docMk/>
            <pc:sldMk cId="2643377340" sldId="420"/>
            <ac:inkMk id="157" creationId="{6DC024EA-E179-4053-935D-3502E7ADC756}"/>
          </ac:inkMkLst>
        </pc:inkChg>
        <pc:inkChg chg="add del">
          <ac:chgData name="vivek kumar" userId="33ede84931fc2eaa" providerId="LiveId" clId="{CDA7CA73-E853-4E09-BB7F-F589C819991E}" dt="2020-10-21T08:45:40.141" v="3405"/>
          <ac:inkMkLst>
            <pc:docMk/>
            <pc:sldMk cId="2643377340" sldId="420"/>
            <ac:inkMk id="158" creationId="{FC64F0ED-F64F-49BB-9D4B-1F27F113DBC9}"/>
          </ac:inkMkLst>
        </pc:inkChg>
        <pc:inkChg chg="add del">
          <ac:chgData name="vivek kumar" userId="33ede84931fc2eaa" providerId="LiveId" clId="{CDA7CA73-E853-4E09-BB7F-F589C819991E}" dt="2020-10-21T08:45:33.157" v="3400"/>
          <ac:inkMkLst>
            <pc:docMk/>
            <pc:sldMk cId="2643377340" sldId="420"/>
            <ac:inkMk id="159" creationId="{1DAE88E3-2C8D-4115-9AE5-781135056B25}"/>
          </ac:inkMkLst>
        </pc:inkChg>
        <pc:inkChg chg="add del">
          <ac:chgData name="vivek kumar" userId="33ede84931fc2eaa" providerId="LiveId" clId="{CDA7CA73-E853-4E09-BB7F-F589C819991E}" dt="2020-10-21T08:45:33.157" v="3400"/>
          <ac:inkMkLst>
            <pc:docMk/>
            <pc:sldMk cId="2643377340" sldId="420"/>
            <ac:inkMk id="160" creationId="{13A26EC0-64F0-45C1-8F02-167995C54FB2}"/>
          </ac:inkMkLst>
        </pc:inkChg>
        <pc:inkChg chg="add del">
          <ac:chgData name="vivek kumar" userId="33ede84931fc2eaa" providerId="LiveId" clId="{CDA7CA73-E853-4E09-BB7F-F589C819991E}" dt="2020-10-21T08:45:39.158" v="3403"/>
          <ac:inkMkLst>
            <pc:docMk/>
            <pc:sldMk cId="2643377340" sldId="420"/>
            <ac:inkMk id="161" creationId="{AC1D7851-5FA7-4E63-AF71-EAF97BAD7B32}"/>
          </ac:inkMkLst>
        </pc:inkChg>
        <pc:inkChg chg="add del">
          <ac:chgData name="vivek kumar" userId="33ede84931fc2eaa" providerId="LiveId" clId="{CDA7CA73-E853-4E09-BB7F-F589C819991E}" dt="2020-10-21T08:45:39.158" v="3403"/>
          <ac:inkMkLst>
            <pc:docMk/>
            <pc:sldMk cId="2643377340" sldId="420"/>
            <ac:inkMk id="162" creationId="{DC5A50FD-F1FF-493F-8661-0E5247557A12}"/>
          </ac:inkMkLst>
        </pc:inkChg>
        <pc:inkChg chg="add del">
          <ac:chgData name="vivek kumar" userId="33ede84931fc2eaa" providerId="LiveId" clId="{CDA7CA73-E853-4E09-BB7F-F589C819991E}" dt="2020-10-21T08:45:40.141" v="3405"/>
          <ac:inkMkLst>
            <pc:docMk/>
            <pc:sldMk cId="2643377340" sldId="420"/>
            <ac:inkMk id="163" creationId="{C4A60602-23D1-4946-8EF6-3FB39862219D}"/>
          </ac:inkMkLst>
        </pc:inkChg>
        <pc:inkChg chg="add del">
          <ac:chgData name="vivek kumar" userId="33ede84931fc2eaa" providerId="LiveId" clId="{CDA7CA73-E853-4E09-BB7F-F589C819991E}" dt="2020-10-21T08:45:40.141" v="3405"/>
          <ac:inkMkLst>
            <pc:docMk/>
            <pc:sldMk cId="2643377340" sldId="420"/>
            <ac:inkMk id="164" creationId="{DA8DC1C1-A033-46A1-A0BC-BA238D0CF71D}"/>
          </ac:inkMkLst>
        </pc:inkChg>
        <pc:inkChg chg="add del">
          <ac:chgData name="vivek kumar" userId="33ede84931fc2eaa" providerId="LiveId" clId="{CDA7CA73-E853-4E09-BB7F-F589C819991E}" dt="2020-10-21T08:46:30.952" v="3418"/>
          <ac:inkMkLst>
            <pc:docMk/>
            <pc:sldMk cId="2643377340" sldId="420"/>
            <ac:inkMk id="165" creationId="{7C7AC40F-9641-43F0-B464-E8BEBF394B1E}"/>
          </ac:inkMkLst>
        </pc:inkChg>
        <pc:inkChg chg="add del">
          <ac:chgData name="vivek kumar" userId="33ede84931fc2eaa" providerId="LiveId" clId="{CDA7CA73-E853-4E09-BB7F-F589C819991E}" dt="2020-10-21T08:45:48.656" v="3408"/>
          <ac:inkMkLst>
            <pc:docMk/>
            <pc:sldMk cId="2643377340" sldId="420"/>
            <ac:inkMk id="166" creationId="{93732CA0-676E-4D87-9A7D-8991FBF65E18}"/>
          </ac:inkMkLst>
        </pc:inkChg>
        <pc:inkChg chg="add del">
          <ac:chgData name="vivek kumar" userId="33ede84931fc2eaa" providerId="LiveId" clId="{CDA7CA73-E853-4E09-BB7F-F589C819991E}" dt="2020-10-21T08:45:48.656" v="3408"/>
          <ac:inkMkLst>
            <pc:docMk/>
            <pc:sldMk cId="2643377340" sldId="420"/>
            <ac:inkMk id="167" creationId="{E84C6AFD-B73B-4BC2-B4FB-A2A0D83DBF63}"/>
          </ac:inkMkLst>
        </pc:inkChg>
        <pc:inkChg chg="add del">
          <ac:chgData name="vivek kumar" userId="33ede84931fc2eaa" providerId="LiveId" clId="{CDA7CA73-E853-4E09-BB7F-F589C819991E}" dt="2020-10-21T08:45:51.321" v="3410"/>
          <ac:inkMkLst>
            <pc:docMk/>
            <pc:sldMk cId="2643377340" sldId="420"/>
            <ac:inkMk id="168" creationId="{9EB5B68F-AED8-4040-82B5-072F5F839C06}"/>
          </ac:inkMkLst>
        </pc:inkChg>
        <pc:inkChg chg="add del">
          <ac:chgData name="vivek kumar" userId="33ede84931fc2eaa" providerId="LiveId" clId="{CDA7CA73-E853-4E09-BB7F-F589C819991E}" dt="2020-10-21T08:45:51.321" v="3410"/>
          <ac:inkMkLst>
            <pc:docMk/>
            <pc:sldMk cId="2643377340" sldId="420"/>
            <ac:inkMk id="169" creationId="{CB692F96-0475-49AE-8583-5E6E479CEEA5}"/>
          </ac:inkMkLst>
        </pc:inkChg>
        <pc:inkChg chg="add del">
          <ac:chgData name="vivek kumar" userId="33ede84931fc2eaa" providerId="LiveId" clId="{CDA7CA73-E853-4E09-BB7F-F589C819991E}" dt="2020-10-21T08:46:01.137" v="3416"/>
          <ac:inkMkLst>
            <pc:docMk/>
            <pc:sldMk cId="2643377340" sldId="420"/>
            <ac:inkMk id="170" creationId="{147E6043-5AEB-4175-B4B8-CA6493809C80}"/>
          </ac:inkMkLst>
        </pc:inkChg>
        <pc:inkChg chg="add del">
          <ac:chgData name="vivek kumar" userId="33ede84931fc2eaa" providerId="LiveId" clId="{CDA7CA73-E853-4E09-BB7F-F589C819991E}" dt="2020-10-21T08:45:58.932" v="3413"/>
          <ac:inkMkLst>
            <pc:docMk/>
            <pc:sldMk cId="2643377340" sldId="420"/>
            <ac:inkMk id="171" creationId="{AE97E3EA-A7F3-4580-BCDA-8C59943115BF}"/>
          </ac:inkMkLst>
        </pc:inkChg>
        <pc:inkChg chg="add del">
          <ac:chgData name="vivek kumar" userId="33ede84931fc2eaa" providerId="LiveId" clId="{CDA7CA73-E853-4E09-BB7F-F589C819991E}" dt="2020-10-21T08:45:58.932" v="3413"/>
          <ac:inkMkLst>
            <pc:docMk/>
            <pc:sldMk cId="2643377340" sldId="420"/>
            <ac:inkMk id="172" creationId="{0E4570F5-AD16-4BF4-A037-A976EE8CE973}"/>
          </ac:inkMkLst>
        </pc:inkChg>
        <pc:inkChg chg="add del">
          <ac:chgData name="vivek kumar" userId="33ede84931fc2eaa" providerId="LiveId" clId="{CDA7CA73-E853-4E09-BB7F-F589C819991E}" dt="2020-10-21T08:46:01.137" v="3416"/>
          <ac:inkMkLst>
            <pc:docMk/>
            <pc:sldMk cId="2643377340" sldId="420"/>
            <ac:inkMk id="173" creationId="{593C24F7-CEF5-4E88-9824-3E6C6F2173B5}"/>
          </ac:inkMkLst>
        </pc:inkChg>
        <pc:inkChg chg="add del">
          <ac:chgData name="vivek kumar" userId="33ede84931fc2eaa" providerId="LiveId" clId="{CDA7CA73-E853-4E09-BB7F-F589C819991E}" dt="2020-10-21T08:46:01.137" v="3416"/>
          <ac:inkMkLst>
            <pc:docMk/>
            <pc:sldMk cId="2643377340" sldId="420"/>
            <ac:inkMk id="174" creationId="{7EA66960-AD3E-414F-938C-080B5DA04962}"/>
          </ac:inkMkLst>
        </pc:inkChg>
        <pc:inkChg chg="add del">
          <ac:chgData name="vivek kumar" userId="33ede84931fc2eaa" providerId="LiveId" clId="{CDA7CA73-E853-4E09-BB7F-F589C819991E}" dt="2020-10-21T08:46:01.137" v="3416"/>
          <ac:inkMkLst>
            <pc:docMk/>
            <pc:sldMk cId="2643377340" sldId="420"/>
            <ac:inkMk id="175" creationId="{B9C64DE7-533D-4A4A-853A-EAF857BBF24A}"/>
          </ac:inkMkLst>
        </pc:inkChg>
        <pc:inkChg chg="add del">
          <ac:chgData name="vivek kumar" userId="33ede84931fc2eaa" providerId="LiveId" clId="{CDA7CA73-E853-4E09-BB7F-F589C819991E}" dt="2020-10-21T08:46:32.414" v="3420"/>
          <ac:inkMkLst>
            <pc:docMk/>
            <pc:sldMk cId="2643377340" sldId="420"/>
            <ac:inkMk id="176" creationId="{F3927979-C702-44E6-8FC6-ECC393C3F144}"/>
          </ac:inkMkLst>
        </pc:inkChg>
        <pc:inkChg chg="add del">
          <ac:chgData name="vivek kumar" userId="33ede84931fc2eaa" providerId="LiveId" clId="{CDA7CA73-E853-4E09-BB7F-F589C819991E}" dt="2020-10-21T08:46:30.952" v="3418"/>
          <ac:inkMkLst>
            <pc:docMk/>
            <pc:sldMk cId="2643377340" sldId="420"/>
            <ac:inkMk id="177" creationId="{B6EA308D-E2C7-4DE7-BD84-2CF781807C1C}"/>
          </ac:inkMkLst>
        </pc:inkChg>
        <pc:inkChg chg="add del">
          <ac:chgData name="vivek kumar" userId="33ede84931fc2eaa" providerId="LiveId" clId="{CDA7CA73-E853-4E09-BB7F-F589C819991E}" dt="2020-10-21T08:46:32.414" v="3420"/>
          <ac:inkMkLst>
            <pc:docMk/>
            <pc:sldMk cId="2643377340" sldId="420"/>
            <ac:inkMk id="178" creationId="{EDEE5874-C8C5-47E6-B511-1C46880C34FB}"/>
          </ac:inkMkLst>
        </pc:inkChg>
        <pc:inkChg chg="add del">
          <ac:chgData name="vivek kumar" userId="33ede84931fc2eaa" providerId="LiveId" clId="{CDA7CA73-E853-4E09-BB7F-F589C819991E}" dt="2020-10-21T08:46:32.414" v="3420"/>
          <ac:inkMkLst>
            <pc:docMk/>
            <pc:sldMk cId="2643377340" sldId="420"/>
            <ac:inkMk id="179" creationId="{A410CAB9-A8A0-4041-9FDA-685EA19FB3D7}"/>
          </ac:inkMkLst>
        </pc:inkChg>
        <pc:inkChg chg="add del">
          <ac:chgData name="vivek kumar" userId="33ede84931fc2eaa" providerId="LiveId" clId="{CDA7CA73-E853-4E09-BB7F-F589C819991E}" dt="2020-10-21T08:46:34.550" v="3422"/>
          <ac:inkMkLst>
            <pc:docMk/>
            <pc:sldMk cId="2643377340" sldId="420"/>
            <ac:inkMk id="180" creationId="{6AB3B635-E18F-43F9-982E-E54723AC52EE}"/>
          </ac:inkMkLst>
        </pc:inkChg>
        <pc:inkChg chg="add del">
          <ac:chgData name="vivek kumar" userId="33ede84931fc2eaa" providerId="LiveId" clId="{CDA7CA73-E853-4E09-BB7F-F589C819991E}" dt="2020-10-21T08:46:34.550" v="3422"/>
          <ac:inkMkLst>
            <pc:docMk/>
            <pc:sldMk cId="2643377340" sldId="420"/>
            <ac:inkMk id="181" creationId="{123BAC11-AA36-4E66-AD92-29A8F186542B}"/>
          </ac:inkMkLst>
        </pc:inkChg>
        <pc:inkChg chg="add del">
          <ac:chgData name="vivek kumar" userId="33ede84931fc2eaa" providerId="LiveId" clId="{CDA7CA73-E853-4E09-BB7F-F589C819991E}" dt="2020-10-21T08:46:38.028" v="3426"/>
          <ac:inkMkLst>
            <pc:docMk/>
            <pc:sldMk cId="2643377340" sldId="420"/>
            <ac:inkMk id="182" creationId="{3EF8B1D3-7CFE-47C9-9D4E-80FAD7194EDB}"/>
          </ac:inkMkLst>
        </pc:inkChg>
        <pc:inkChg chg="add del">
          <ac:chgData name="vivek kumar" userId="33ede84931fc2eaa" providerId="LiveId" clId="{CDA7CA73-E853-4E09-BB7F-F589C819991E}" dt="2020-10-21T08:46:38.028" v="3426"/>
          <ac:inkMkLst>
            <pc:docMk/>
            <pc:sldMk cId="2643377340" sldId="420"/>
            <ac:inkMk id="183" creationId="{1CCA6BB0-FEDF-4266-9405-3BCD5412A05B}"/>
          </ac:inkMkLst>
        </pc:inkChg>
        <pc:inkChg chg="add del">
          <ac:chgData name="vivek kumar" userId="33ede84931fc2eaa" providerId="LiveId" clId="{CDA7CA73-E853-4E09-BB7F-F589C819991E}" dt="2020-10-21T08:46:38.028" v="3426"/>
          <ac:inkMkLst>
            <pc:docMk/>
            <pc:sldMk cId="2643377340" sldId="420"/>
            <ac:inkMk id="184" creationId="{55E60C19-840E-4B4B-8C47-37F011D097BD}"/>
          </ac:inkMkLst>
        </pc:inkChg>
        <pc:inkChg chg="add del">
          <ac:chgData name="vivek kumar" userId="33ede84931fc2eaa" providerId="LiveId" clId="{CDA7CA73-E853-4E09-BB7F-F589C819991E}" dt="2020-10-21T08:46:38.028" v="3426"/>
          <ac:inkMkLst>
            <pc:docMk/>
            <pc:sldMk cId="2643377340" sldId="420"/>
            <ac:inkMk id="185" creationId="{14141947-2823-4166-AA38-5828058DB14A}"/>
          </ac:inkMkLst>
        </pc:inkChg>
        <pc:inkChg chg="add del">
          <ac:chgData name="vivek kumar" userId="33ede84931fc2eaa" providerId="LiveId" clId="{CDA7CA73-E853-4E09-BB7F-F589C819991E}" dt="2020-10-21T08:46:39.084" v="3428"/>
          <ac:inkMkLst>
            <pc:docMk/>
            <pc:sldMk cId="2643377340" sldId="420"/>
            <ac:inkMk id="186" creationId="{14A69F3E-189F-4979-8BFC-C2F836A6763F}"/>
          </ac:inkMkLst>
        </pc:inkChg>
        <pc:inkChg chg="add del">
          <ac:chgData name="vivek kumar" userId="33ede84931fc2eaa" providerId="LiveId" clId="{CDA7CA73-E853-4E09-BB7F-F589C819991E}" dt="2020-10-21T08:46:39.084" v="3428"/>
          <ac:inkMkLst>
            <pc:docMk/>
            <pc:sldMk cId="2643377340" sldId="420"/>
            <ac:inkMk id="187" creationId="{790A5F29-080C-435B-8CA6-7FDDDDEED241}"/>
          </ac:inkMkLst>
        </pc:inkChg>
        <pc:inkChg chg="add del">
          <ac:chgData name="vivek kumar" userId="33ede84931fc2eaa" providerId="LiveId" clId="{CDA7CA73-E853-4E09-BB7F-F589C819991E}" dt="2020-10-21T08:46:41.613" v="3432"/>
          <ac:inkMkLst>
            <pc:docMk/>
            <pc:sldMk cId="2643377340" sldId="420"/>
            <ac:inkMk id="188" creationId="{CD3D258D-8C5F-43BB-A9ED-4E2B2D00DE95}"/>
          </ac:inkMkLst>
        </pc:inkChg>
        <pc:inkChg chg="add del">
          <ac:chgData name="vivek kumar" userId="33ede84931fc2eaa" providerId="LiveId" clId="{CDA7CA73-E853-4E09-BB7F-F589C819991E}" dt="2020-10-21T08:46:41.613" v="3432"/>
          <ac:inkMkLst>
            <pc:docMk/>
            <pc:sldMk cId="2643377340" sldId="420"/>
            <ac:inkMk id="189" creationId="{4E5A1479-B000-450E-9652-ADD0469F8C32}"/>
          </ac:inkMkLst>
        </pc:inkChg>
        <pc:inkChg chg="add del">
          <ac:chgData name="vivek kumar" userId="33ede84931fc2eaa" providerId="LiveId" clId="{CDA7CA73-E853-4E09-BB7F-F589C819991E}" dt="2020-10-21T08:46:41.613" v="3432"/>
          <ac:inkMkLst>
            <pc:docMk/>
            <pc:sldMk cId="2643377340" sldId="420"/>
            <ac:inkMk id="190" creationId="{0CE3B80B-245B-40D1-96EF-976A3B4D3549}"/>
          </ac:inkMkLst>
        </pc:inkChg>
        <pc:inkChg chg="add del">
          <ac:chgData name="vivek kumar" userId="33ede84931fc2eaa" providerId="LiveId" clId="{CDA7CA73-E853-4E09-BB7F-F589C819991E}" dt="2020-10-21T08:46:41.613" v="3432"/>
          <ac:inkMkLst>
            <pc:docMk/>
            <pc:sldMk cId="2643377340" sldId="420"/>
            <ac:inkMk id="191" creationId="{450E7599-CE23-47FF-96A2-F5586A806301}"/>
          </ac:inkMkLst>
        </pc:inkChg>
        <pc:inkChg chg="add del">
          <ac:chgData name="vivek kumar" userId="33ede84931fc2eaa" providerId="LiveId" clId="{CDA7CA73-E853-4E09-BB7F-F589C819991E}" dt="2020-10-21T08:46:42.666" v="3434"/>
          <ac:inkMkLst>
            <pc:docMk/>
            <pc:sldMk cId="2643377340" sldId="420"/>
            <ac:inkMk id="192" creationId="{FCE419FD-D64B-443F-93D6-69F6BC3CAD89}"/>
          </ac:inkMkLst>
        </pc:inkChg>
        <pc:inkChg chg="add del">
          <ac:chgData name="vivek kumar" userId="33ede84931fc2eaa" providerId="LiveId" clId="{CDA7CA73-E853-4E09-BB7F-F589C819991E}" dt="2020-10-21T08:46:42.666" v="3434"/>
          <ac:inkMkLst>
            <pc:docMk/>
            <pc:sldMk cId="2643377340" sldId="420"/>
            <ac:inkMk id="193" creationId="{246A1D7E-EE89-4FAC-A0CA-DAD57B64D08C}"/>
          </ac:inkMkLst>
        </pc:inkChg>
        <pc:inkChg chg="add del">
          <ac:chgData name="vivek kumar" userId="33ede84931fc2eaa" providerId="LiveId" clId="{CDA7CA73-E853-4E09-BB7F-F589C819991E}" dt="2020-10-21T08:46:44.108" v="3438"/>
          <ac:inkMkLst>
            <pc:docMk/>
            <pc:sldMk cId="2643377340" sldId="420"/>
            <ac:inkMk id="194" creationId="{CB73C23E-443E-4A67-A261-121C4C7A5A91}"/>
          </ac:inkMkLst>
        </pc:inkChg>
        <pc:inkChg chg="add del">
          <ac:chgData name="vivek kumar" userId="33ede84931fc2eaa" providerId="LiveId" clId="{CDA7CA73-E853-4E09-BB7F-F589C819991E}" dt="2020-10-21T08:46:44.108" v="3438"/>
          <ac:inkMkLst>
            <pc:docMk/>
            <pc:sldMk cId="2643377340" sldId="420"/>
            <ac:inkMk id="195" creationId="{B9F915F5-E82F-4024-94CD-16E783A6F6CC}"/>
          </ac:inkMkLst>
        </pc:inkChg>
        <pc:inkChg chg="add del">
          <ac:chgData name="vivek kumar" userId="33ede84931fc2eaa" providerId="LiveId" clId="{CDA7CA73-E853-4E09-BB7F-F589C819991E}" dt="2020-10-21T08:46:44.108" v="3438"/>
          <ac:inkMkLst>
            <pc:docMk/>
            <pc:sldMk cId="2643377340" sldId="420"/>
            <ac:inkMk id="196" creationId="{40CB07EA-DA64-419C-A7FD-F55E86C31F17}"/>
          </ac:inkMkLst>
        </pc:inkChg>
        <pc:inkChg chg="add del">
          <ac:chgData name="vivek kumar" userId="33ede84931fc2eaa" providerId="LiveId" clId="{CDA7CA73-E853-4E09-BB7F-F589C819991E}" dt="2020-10-21T08:46:44.108" v="3438"/>
          <ac:inkMkLst>
            <pc:docMk/>
            <pc:sldMk cId="2643377340" sldId="420"/>
            <ac:inkMk id="197" creationId="{35144AD7-95D4-4CF7-86AE-45BBB308D51A}"/>
          </ac:inkMkLst>
        </pc:inkChg>
        <pc:inkChg chg="add del">
          <ac:chgData name="vivek kumar" userId="33ede84931fc2eaa" providerId="LiveId" clId="{CDA7CA73-E853-4E09-BB7F-F589C819991E}" dt="2020-10-21T08:46:45.266" v="3440"/>
          <ac:inkMkLst>
            <pc:docMk/>
            <pc:sldMk cId="2643377340" sldId="420"/>
            <ac:inkMk id="198" creationId="{106404B7-A487-4E9C-B2A6-2F054CA9DED1}"/>
          </ac:inkMkLst>
        </pc:inkChg>
        <pc:inkChg chg="add del">
          <ac:chgData name="vivek kumar" userId="33ede84931fc2eaa" providerId="LiveId" clId="{CDA7CA73-E853-4E09-BB7F-F589C819991E}" dt="2020-10-21T08:46:45.266" v="3440"/>
          <ac:inkMkLst>
            <pc:docMk/>
            <pc:sldMk cId="2643377340" sldId="420"/>
            <ac:inkMk id="199" creationId="{F809CB11-9A18-477F-A068-050EA2954085}"/>
          </ac:inkMkLst>
        </pc:inkChg>
        <pc:inkChg chg="add del">
          <ac:chgData name="vivek kumar" userId="33ede84931fc2eaa" providerId="LiveId" clId="{CDA7CA73-E853-4E09-BB7F-F589C819991E}" dt="2020-10-21T08:46:47.060" v="3443"/>
          <ac:inkMkLst>
            <pc:docMk/>
            <pc:sldMk cId="2643377340" sldId="420"/>
            <ac:inkMk id="200" creationId="{DC0C7B96-2C3E-4274-A266-3186498AEA63}"/>
          </ac:inkMkLst>
        </pc:inkChg>
        <pc:inkChg chg="add del">
          <ac:chgData name="vivek kumar" userId="33ede84931fc2eaa" providerId="LiveId" clId="{CDA7CA73-E853-4E09-BB7F-F589C819991E}" dt="2020-10-21T08:46:47.060" v="3443"/>
          <ac:inkMkLst>
            <pc:docMk/>
            <pc:sldMk cId="2643377340" sldId="420"/>
            <ac:inkMk id="201" creationId="{F531FA2C-7B3B-41BB-AA92-994A7895483A}"/>
          </ac:inkMkLst>
        </pc:inkChg>
        <pc:inkChg chg="add del">
          <ac:chgData name="vivek kumar" userId="33ede84931fc2eaa" providerId="LiveId" clId="{CDA7CA73-E853-4E09-BB7F-F589C819991E}" dt="2020-10-21T08:46:47.060" v="3443"/>
          <ac:inkMkLst>
            <pc:docMk/>
            <pc:sldMk cId="2643377340" sldId="420"/>
            <ac:inkMk id="202" creationId="{8FC504B1-82C9-4FD8-8194-DA8FDE7AA590}"/>
          </ac:inkMkLst>
        </pc:inkChg>
        <pc:inkChg chg="add del">
          <ac:chgData name="vivek kumar" userId="33ede84931fc2eaa" providerId="LiveId" clId="{CDA7CA73-E853-4E09-BB7F-F589C819991E}" dt="2020-10-21T08:46:48.063" v="3445"/>
          <ac:inkMkLst>
            <pc:docMk/>
            <pc:sldMk cId="2643377340" sldId="420"/>
            <ac:inkMk id="203" creationId="{50A75D2E-130B-4B1B-AC4A-DA5D6238CBAD}"/>
          </ac:inkMkLst>
        </pc:inkChg>
        <pc:inkChg chg="add del">
          <ac:chgData name="vivek kumar" userId="33ede84931fc2eaa" providerId="LiveId" clId="{CDA7CA73-E853-4E09-BB7F-F589C819991E}" dt="2020-10-21T08:46:48.063" v="3445"/>
          <ac:inkMkLst>
            <pc:docMk/>
            <pc:sldMk cId="2643377340" sldId="420"/>
            <ac:inkMk id="204" creationId="{E12B03A4-4AEF-489E-A218-45E0A6B4D545}"/>
          </ac:inkMkLst>
        </pc:inkChg>
        <pc:inkChg chg="add">
          <ac:chgData name="vivek kumar" userId="33ede84931fc2eaa" providerId="LiveId" clId="{CDA7CA73-E853-4E09-BB7F-F589C819991E}" dt="2020-10-21T08:46:48.063" v="3445"/>
          <ac:inkMkLst>
            <pc:docMk/>
            <pc:sldMk cId="2643377340" sldId="420"/>
            <ac:inkMk id="205" creationId="{1EE4551D-7A9D-4FCB-A5E4-591C8EF2ED78}"/>
          </ac:inkMkLst>
        </pc:inkChg>
        <pc:inkChg chg="add">
          <ac:chgData name="vivek kumar" userId="33ede84931fc2eaa" providerId="LiveId" clId="{CDA7CA73-E853-4E09-BB7F-F589C819991E}" dt="2020-10-21T08:47:24.611" v="3446" actId="9405"/>
          <ac:inkMkLst>
            <pc:docMk/>
            <pc:sldMk cId="2643377340" sldId="420"/>
            <ac:inkMk id="206" creationId="{DCAD6A19-CC53-4BAC-9856-848472AE1A06}"/>
          </ac:inkMkLst>
        </pc:inkChg>
        <pc:inkChg chg="add del">
          <ac:chgData name="vivek kumar" userId="33ede84931fc2eaa" providerId="LiveId" clId="{CDA7CA73-E853-4E09-BB7F-F589C819991E}" dt="2020-10-21T08:47:33.977" v="3449"/>
          <ac:inkMkLst>
            <pc:docMk/>
            <pc:sldMk cId="2643377340" sldId="420"/>
            <ac:inkMk id="207" creationId="{4056BD4B-212C-4B76-85CF-1F46A138567C}"/>
          </ac:inkMkLst>
        </pc:inkChg>
        <pc:inkChg chg="add del">
          <ac:chgData name="vivek kumar" userId="33ede84931fc2eaa" providerId="LiveId" clId="{CDA7CA73-E853-4E09-BB7F-F589C819991E}" dt="2020-10-21T08:47:33.977" v="3449"/>
          <ac:inkMkLst>
            <pc:docMk/>
            <pc:sldMk cId="2643377340" sldId="420"/>
            <ac:inkMk id="208" creationId="{1ADB0CD1-C156-47D4-86FB-6A25C831BB87}"/>
          </ac:inkMkLst>
        </pc:inkChg>
        <pc:inkChg chg="add">
          <ac:chgData name="vivek kumar" userId="33ede84931fc2eaa" providerId="LiveId" clId="{CDA7CA73-E853-4E09-BB7F-F589C819991E}" dt="2020-10-21T08:47:33.977" v="3449"/>
          <ac:inkMkLst>
            <pc:docMk/>
            <pc:sldMk cId="2643377340" sldId="420"/>
            <ac:inkMk id="209" creationId="{5216DE12-51A0-4FA1-9671-4D2C654B5720}"/>
          </ac:inkMkLst>
        </pc:inkChg>
        <pc:inkChg chg="add">
          <ac:chgData name="vivek kumar" userId="33ede84931fc2eaa" providerId="LiveId" clId="{CDA7CA73-E853-4E09-BB7F-F589C819991E}" dt="2020-10-21T08:48:14.730" v="3450" actId="9405"/>
          <ac:inkMkLst>
            <pc:docMk/>
            <pc:sldMk cId="2643377340" sldId="420"/>
            <ac:inkMk id="210" creationId="{5FF871C0-3465-4E52-8726-6BB86AEBB884}"/>
          </ac:inkMkLst>
        </pc:inkChg>
        <pc:inkChg chg="add del">
          <ac:chgData name="vivek kumar" userId="33ede84931fc2eaa" providerId="LiveId" clId="{CDA7CA73-E853-4E09-BB7F-F589C819991E}" dt="2020-10-21T08:48:37.313" v="3454"/>
          <ac:inkMkLst>
            <pc:docMk/>
            <pc:sldMk cId="2643377340" sldId="420"/>
            <ac:inkMk id="211" creationId="{6F2391EA-6D79-4202-965A-C5038E62CC1B}"/>
          </ac:inkMkLst>
        </pc:inkChg>
        <pc:inkChg chg="add del">
          <ac:chgData name="vivek kumar" userId="33ede84931fc2eaa" providerId="LiveId" clId="{CDA7CA73-E853-4E09-BB7F-F589C819991E}" dt="2020-10-21T08:48:37.313" v="3454"/>
          <ac:inkMkLst>
            <pc:docMk/>
            <pc:sldMk cId="2643377340" sldId="420"/>
            <ac:inkMk id="212" creationId="{78C74256-36E0-4F4E-BC61-121907E64429}"/>
          </ac:inkMkLst>
        </pc:inkChg>
        <pc:inkChg chg="add del">
          <ac:chgData name="vivek kumar" userId="33ede84931fc2eaa" providerId="LiveId" clId="{CDA7CA73-E853-4E09-BB7F-F589C819991E}" dt="2020-10-21T08:48:37.313" v="3454"/>
          <ac:inkMkLst>
            <pc:docMk/>
            <pc:sldMk cId="2643377340" sldId="420"/>
            <ac:inkMk id="213" creationId="{D2BDE009-399B-4C78-84E3-CA7073EDC791}"/>
          </ac:inkMkLst>
        </pc:inkChg>
        <pc:inkChg chg="add">
          <ac:chgData name="vivek kumar" userId="33ede84931fc2eaa" providerId="LiveId" clId="{CDA7CA73-E853-4E09-BB7F-F589C819991E}" dt="2020-10-21T08:48:37.313" v="3454"/>
          <ac:inkMkLst>
            <pc:docMk/>
            <pc:sldMk cId="2643377340" sldId="420"/>
            <ac:inkMk id="214" creationId="{A6FD5569-B4C2-43AB-B14D-8E8224E343B9}"/>
          </ac:inkMkLst>
        </pc:inkChg>
        <pc:inkChg chg="add del">
          <ac:chgData name="vivek kumar" userId="33ede84931fc2eaa" providerId="LiveId" clId="{CDA7CA73-E853-4E09-BB7F-F589C819991E}" dt="2020-10-21T08:48:38.355" v="3457"/>
          <ac:inkMkLst>
            <pc:docMk/>
            <pc:sldMk cId="2643377340" sldId="420"/>
            <ac:inkMk id="215" creationId="{1756A47C-05FB-4277-B06E-529C9FDA8D6A}"/>
          </ac:inkMkLst>
        </pc:inkChg>
        <pc:inkChg chg="add del">
          <ac:chgData name="vivek kumar" userId="33ede84931fc2eaa" providerId="LiveId" clId="{CDA7CA73-E853-4E09-BB7F-F589C819991E}" dt="2020-10-21T08:48:38.355" v="3457"/>
          <ac:inkMkLst>
            <pc:docMk/>
            <pc:sldMk cId="2643377340" sldId="420"/>
            <ac:inkMk id="216" creationId="{29AAD170-7216-4D4C-83A0-E0C8480E8FEB}"/>
          </ac:inkMkLst>
        </pc:inkChg>
        <pc:inkChg chg="add">
          <ac:chgData name="vivek kumar" userId="33ede84931fc2eaa" providerId="LiveId" clId="{CDA7CA73-E853-4E09-BB7F-F589C819991E}" dt="2020-10-21T08:48:38.355" v="3457"/>
          <ac:inkMkLst>
            <pc:docMk/>
            <pc:sldMk cId="2643377340" sldId="420"/>
            <ac:inkMk id="217" creationId="{662A3ABD-D6BD-405D-8D93-A9CDD1702558}"/>
          </ac:inkMkLst>
        </pc:inkChg>
        <pc:inkChg chg="add del">
          <ac:chgData name="vivek kumar" userId="33ede84931fc2eaa" providerId="LiveId" clId="{CDA7CA73-E853-4E09-BB7F-F589C819991E}" dt="2020-10-21T08:48:41.385" v="3460"/>
          <ac:inkMkLst>
            <pc:docMk/>
            <pc:sldMk cId="2643377340" sldId="420"/>
            <ac:inkMk id="218" creationId="{AAF90E02-23E3-4372-BBFB-9290BCD255D5}"/>
          </ac:inkMkLst>
        </pc:inkChg>
        <pc:inkChg chg="add del">
          <ac:chgData name="vivek kumar" userId="33ede84931fc2eaa" providerId="LiveId" clId="{CDA7CA73-E853-4E09-BB7F-F589C819991E}" dt="2020-10-21T08:48:41.385" v="3460"/>
          <ac:inkMkLst>
            <pc:docMk/>
            <pc:sldMk cId="2643377340" sldId="420"/>
            <ac:inkMk id="219" creationId="{C1636B74-602D-4591-9792-CCD51E9958D6}"/>
          </ac:inkMkLst>
        </pc:inkChg>
        <pc:inkChg chg="add del">
          <ac:chgData name="vivek kumar" userId="33ede84931fc2eaa" providerId="LiveId" clId="{CDA7CA73-E853-4E09-BB7F-F589C819991E}" dt="2020-10-21T08:48:42.459" v="3462"/>
          <ac:inkMkLst>
            <pc:docMk/>
            <pc:sldMk cId="2643377340" sldId="420"/>
            <ac:inkMk id="220" creationId="{31D57553-0CF6-4990-961F-CA3FD8AAA44F}"/>
          </ac:inkMkLst>
        </pc:inkChg>
        <pc:inkChg chg="add del">
          <ac:chgData name="vivek kumar" userId="33ede84931fc2eaa" providerId="LiveId" clId="{CDA7CA73-E853-4E09-BB7F-F589C819991E}" dt="2020-10-21T08:48:42.459" v="3462"/>
          <ac:inkMkLst>
            <pc:docMk/>
            <pc:sldMk cId="2643377340" sldId="420"/>
            <ac:inkMk id="221" creationId="{806EF993-CE84-417A-BBE9-96D7319BA342}"/>
          </ac:inkMkLst>
        </pc:inkChg>
        <pc:inkChg chg="add del">
          <ac:chgData name="vivek kumar" userId="33ede84931fc2eaa" providerId="LiveId" clId="{CDA7CA73-E853-4E09-BB7F-F589C819991E}" dt="2020-10-21T08:50:54.363" v="3521"/>
          <ac:inkMkLst>
            <pc:docMk/>
            <pc:sldMk cId="2643377340" sldId="420"/>
            <ac:inkMk id="222" creationId="{6E23B182-4D5E-4925-80C5-A74E3F1C97CD}"/>
          </ac:inkMkLst>
        </pc:inkChg>
        <pc:inkChg chg="add del">
          <ac:chgData name="vivek kumar" userId="33ede84931fc2eaa" providerId="LiveId" clId="{CDA7CA73-E853-4E09-BB7F-F589C819991E}" dt="2020-10-21T08:52:22.562" v="3531"/>
          <ac:inkMkLst>
            <pc:docMk/>
            <pc:sldMk cId="2643377340" sldId="420"/>
            <ac:inkMk id="223" creationId="{D340FCEB-9556-4A61-9DE9-A59AB90DD8DD}"/>
          </ac:inkMkLst>
        </pc:inkChg>
        <pc:inkChg chg="add del">
          <ac:chgData name="vivek kumar" userId="33ede84931fc2eaa" providerId="LiveId" clId="{CDA7CA73-E853-4E09-BB7F-F589C819991E}" dt="2020-10-21T08:52:22.562" v="3531"/>
          <ac:inkMkLst>
            <pc:docMk/>
            <pc:sldMk cId="2643377340" sldId="420"/>
            <ac:inkMk id="224" creationId="{4887D731-6DD0-4B75-BC7D-1015E6C6896C}"/>
          </ac:inkMkLst>
        </pc:inkChg>
        <pc:inkChg chg="add del">
          <ac:chgData name="vivek kumar" userId="33ede84931fc2eaa" providerId="LiveId" clId="{CDA7CA73-E853-4E09-BB7F-F589C819991E}" dt="2020-10-21T08:48:50.893" v="3469"/>
          <ac:inkMkLst>
            <pc:docMk/>
            <pc:sldMk cId="2643377340" sldId="420"/>
            <ac:inkMk id="225" creationId="{EF2B90E8-E254-4440-AB22-D5E35C9028C5}"/>
          </ac:inkMkLst>
        </pc:inkChg>
        <pc:inkChg chg="add del">
          <ac:chgData name="vivek kumar" userId="33ede84931fc2eaa" providerId="LiveId" clId="{CDA7CA73-E853-4E09-BB7F-F589C819991E}" dt="2020-10-21T08:48:50.893" v="3469"/>
          <ac:inkMkLst>
            <pc:docMk/>
            <pc:sldMk cId="2643377340" sldId="420"/>
            <ac:inkMk id="226" creationId="{1786B8F9-CB0D-4B74-9E40-F780D113E658}"/>
          </ac:inkMkLst>
        </pc:inkChg>
        <pc:inkChg chg="add del">
          <ac:chgData name="vivek kumar" userId="33ede84931fc2eaa" providerId="LiveId" clId="{CDA7CA73-E853-4E09-BB7F-F589C819991E}" dt="2020-10-21T08:48:50.893" v="3469"/>
          <ac:inkMkLst>
            <pc:docMk/>
            <pc:sldMk cId="2643377340" sldId="420"/>
            <ac:inkMk id="227" creationId="{320C673D-984A-46A3-8056-C2375BD327B2}"/>
          </ac:inkMkLst>
        </pc:inkChg>
        <pc:inkChg chg="add del">
          <ac:chgData name="vivek kumar" userId="33ede84931fc2eaa" providerId="LiveId" clId="{CDA7CA73-E853-4E09-BB7F-F589C819991E}" dt="2020-10-21T08:48:50.893" v="3469"/>
          <ac:inkMkLst>
            <pc:docMk/>
            <pc:sldMk cId="2643377340" sldId="420"/>
            <ac:inkMk id="228" creationId="{7580D354-587D-4271-B421-EBF83544BD55}"/>
          </ac:inkMkLst>
        </pc:inkChg>
        <pc:inkChg chg="add">
          <ac:chgData name="vivek kumar" userId="33ede84931fc2eaa" providerId="LiveId" clId="{CDA7CA73-E853-4E09-BB7F-F589C819991E}" dt="2020-10-21T08:48:50.893" v="3469"/>
          <ac:inkMkLst>
            <pc:docMk/>
            <pc:sldMk cId="2643377340" sldId="420"/>
            <ac:inkMk id="229" creationId="{C80E3C61-4641-411A-A8A3-FEB74C935123}"/>
          </ac:inkMkLst>
        </pc:inkChg>
        <pc:inkChg chg="add">
          <ac:chgData name="vivek kumar" userId="33ede84931fc2eaa" providerId="LiveId" clId="{CDA7CA73-E853-4E09-BB7F-F589C819991E}" dt="2020-10-21T08:48:53.975" v="3470" actId="9405"/>
          <ac:inkMkLst>
            <pc:docMk/>
            <pc:sldMk cId="2643377340" sldId="420"/>
            <ac:inkMk id="230" creationId="{1AC02D12-612F-476E-B229-6DDC84AA8C23}"/>
          </ac:inkMkLst>
        </pc:inkChg>
        <pc:inkChg chg="add">
          <ac:chgData name="vivek kumar" userId="33ede84931fc2eaa" providerId="LiveId" clId="{CDA7CA73-E853-4E09-BB7F-F589C819991E}" dt="2020-10-21T08:48:56.417" v="3471" actId="9405"/>
          <ac:inkMkLst>
            <pc:docMk/>
            <pc:sldMk cId="2643377340" sldId="420"/>
            <ac:inkMk id="231" creationId="{E262D033-5BFB-4449-8B92-E53E9D8ABF75}"/>
          </ac:inkMkLst>
        </pc:inkChg>
        <pc:inkChg chg="add">
          <ac:chgData name="vivek kumar" userId="33ede84931fc2eaa" providerId="LiveId" clId="{CDA7CA73-E853-4E09-BB7F-F589C819991E}" dt="2020-10-21T08:48:58.434" v="3472" actId="9405"/>
          <ac:inkMkLst>
            <pc:docMk/>
            <pc:sldMk cId="2643377340" sldId="420"/>
            <ac:inkMk id="232" creationId="{FB0709DB-63C3-4891-A341-FFD2A6FF5E63}"/>
          </ac:inkMkLst>
        </pc:inkChg>
        <pc:inkChg chg="add">
          <ac:chgData name="vivek kumar" userId="33ede84931fc2eaa" providerId="LiveId" clId="{CDA7CA73-E853-4E09-BB7F-F589C819991E}" dt="2020-10-21T08:49:05.162" v="3473" actId="9405"/>
          <ac:inkMkLst>
            <pc:docMk/>
            <pc:sldMk cId="2643377340" sldId="420"/>
            <ac:inkMk id="233" creationId="{0121A5B1-6306-4662-84BD-7F31B648BEED}"/>
          </ac:inkMkLst>
        </pc:inkChg>
        <pc:inkChg chg="add">
          <ac:chgData name="vivek kumar" userId="33ede84931fc2eaa" providerId="LiveId" clId="{CDA7CA73-E853-4E09-BB7F-F589C819991E}" dt="2020-10-21T08:49:09.330" v="3474" actId="9405"/>
          <ac:inkMkLst>
            <pc:docMk/>
            <pc:sldMk cId="2643377340" sldId="420"/>
            <ac:inkMk id="234" creationId="{66A98048-36C4-4CBC-9063-F415FF84DEF6}"/>
          </ac:inkMkLst>
        </pc:inkChg>
        <pc:inkChg chg="add">
          <ac:chgData name="vivek kumar" userId="33ede84931fc2eaa" providerId="LiveId" clId="{CDA7CA73-E853-4E09-BB7F-F589C819991E}" dt="2020-10-21T08:49:37.312" v="3475" actId="9405"/>
          <ac:inkMkLst>
            <pc:docMk/>
            <pc:sldMk cId="2643377340" sldId="420"/>
            <ac:inkMk id="235" creationId="{1E1C3524-62C2-43E0-A2FC-79AA43B13C3C}"/>
          </ac:inkMkLst>
        </pc:inkChg>
        <pc:inkChg chg="add del">
          <ac:chgData name="vivek kumar" userId="33ede84931fc2eaa" providerId="LiveId" clId="{CDA7CA73-E853-4E09-BB7F-F589C819991E}" dt="2020-10-21T08:49:44.617" v="3478"/>
          <ac:inkMkLst>
            <pc:docMk/>
            <pc:sldMk cId="2643377340" sldId="420"/>
            <ac:inkMk id="236" creationId="{F794B26C-4585-49FF-B87C-CE703FB9BE6E}"/>
          </ac:inkMkLst>
        </pc:inkChg>
        <pc:inkChg chg="add del">
          <ac:chgData name="vivek kumar" userId="33ede84931fc2eaa" providerId="LiveId" clId="{CDA7CA73-E853-4E09-BB7F-F589C819991E}" dt="2020-10-21T08:49:44.617" v="3478"/>
          <ac:inkMkLst>
            <pc:docMk/>
            <pc:sldMk cId="2643377340" sldId="420"/>
            <ac:inkMk id="237" creationId="{F89C58DD-8639-4623-B62A-1001B1918824}"/>
          </ac:inkMkLst>
        </pc:inkChg>
        <pc:inkChg chg="add">
          <ac:chgData name="vivek kumar" userId="33ede84931fc2eaa" providerId="LiveId" clId="{CDA7CA73-E853-4E09-BB7F-F589C819991E}" dt="2020-10-21T08:49:44.617" v="3478"/>
          <ac:inkMkLst>
            <pc:docMk/>
            <pc:sldMk cId="2643377340" sldId="420"/>
            <ac:inkMk id="238" creationId="{28A7393C-F7E2-4230-BEA6-328DAA4CFD88}"/>
          </ac:inkMkLst>
        </pc:inkChg>
        <pc:inkChg chg="add del">
          <ac:chgData name="vivek kumar" userId="33ede84931fc2eaa" providerId="LiveId" clId="{CDA7CA73-E853-4E09-BB7F-F589C819991E}" dt="2020-10-21T08:49:51.566" v="3482"/>
          <ac:inkMkLst>
            <pc:docMk/>
            <pc:sldMk cId="2643377340" sldId="420"/>
            <ac:inkMk id="239" creationId="{8BFE9868-E2BA-4C46-8D3E-DEE6E5F1EFD3}"/>
          </ac:inkMkLst>
        </pc:inkChg>
        <pc:inkChg chg="add del">
          <ac:chgData name="vivek kumar" userId="33ede84931fc2eaa" providerId="LiveId" clId="{CDA7CA73-E853-4E09-BB7F-F589C819991E}" dt="2020-10-21T08:49:51.566" v="3482"/>
          <ac:inkMkLst>
            <pc:docMk/>
            <pc:sldMk cId="2643377340" sldId="420"/>
            <ac:inkMk id="240" creationId="{69F49E16-8293-488E-A2F0-4C9040130D12}"/>
          </ac:inkMkLst>
        </pc:inkChg>
        <pc:inkChg chg="add del">
          <ac:chgData name="vivek kumar" userId="33ede84931fc2eaa" providerId="LiveId" clId="{CDA7CA73-E853-4E09-BB7F-F589C819991E}" dt="2020-10-21T08:49:51.566" v="3482"/>
          <ac:inkMkLst>
            <pc:docMk/>
            <pc:sldMk cId="2643377340" sldId="420"/>
            <ac:inkMk id="241" creationId="{89453E4E-B16E-4ED8-92B3-B6483E0F6C82}"/>
          </ac:inkMkLst>
        </pc:inkChg>
        <pc:inkChg chg="add del">
          <ac:chgData name="vivek kumar" userId="33ede84931fc2eaa" providerId="LiveId" clId="{CDA7CA73-E853-4E09-BB7F-F589C819991E}" dt="2020-10-21T08:49:55.708" v="3484"/>
          <ac:inkMkLst>
            <pc:docMk/>
            <pc:sldMk cId="2643377340" sldId="420"/>
            <ac:inkMk id="242" creationId="{4DC911F3-B707-46C1-92F2-75619ECD02E5}"/>
          </ac:inkMkLst>
        </pc:inkChg>
        <pc:inkChg chg="add del">
          <ac:chgData name="vivek kumar" userId="33ede84931fc2eaa" providerId="LiveId" clId="{CDA7CA73-E853-4E09-BB7F-F589C819991E}" dt="2020-10-21T08:49:55.708" v="3484"/>
          <ac:inkMkLst>
            <pc:docMk/>
            <pc:sldMk cId="2643377340" sldId="420"/>
            <ac:inkMk id="243" creationId="{6337F335-0880-405F-AA75-D10D913746A0}"/>
          </ac:inkMkLst>
        </pc:inkChg>
        <pc:inkChg chg="add del">
          <ac:chgData name="vivek kumar" userId="33ede84931fc2eaa" providerId="LiveId" clId="{CDA7CA73-E853-4E09-BB7F-F589C819991E}" dt="2020-10-21T08:50:44.935" v="3516"/>
          <ac:inkMkLst>
            <pc:docMk/>
            <pc:sldMk cId="2643377340" sldId="420"/>
            <ac:inkMk id="244" creationId="{B4C213AF-C38C-43E8-9CA0-64359AC2D7E5}"/>
          </ac:inkMkLst>
        </pc:inkChg>
        <pc:inkChg chg="add del">
          <ac:chgData name="vivek kumar" userId="33ede84931fc2eaa" providerId="LiveId" clId="{CDA7CA73-E853-4E09-BB7F-F589C819991E}" dt="2020-10-21T08:49:59.707" v="3488"/>
          <ac:inkMkLst>
            <pc:docMk/>
            <pc:sldMk cId="2643377340" sldId="420"/>
            <ac:inkMk id="245" creationId="{279E28AB-F7D4-4CFE-8E76-3FEF4A3AA34F}"/>
          </ac:inkMkLst>
        </pc:inkChg>
        <pc:inkChg chg="add del">
          <ac:chgData name="vivek kumar" userId="33ede84931fc2eaa" providerId="LiveId" clId="{CDA7CA73-E853-4E09-BB7F-F589C819991E}" dt="2020-10-21T08:49:59.707" v="3488"/>
          <ac:inkMkLst>
            <pc:docMk/>
            <pc:sldMk cId="2643377340" sldId="420"/>
            <ac:inkMk id="246" creationId="{DA6DAB19-E9F4-4020-A82D-1D642418D3FF}"/>
          </ac:inkMkLst>
        </pc:inkChg>
        <pc:inkChg chg="add del">
          <ac:chgData name="vivek kumar" userId="33ede84931fc2eaa" providerId="LiveId" clId="{CDA7CA73-E853-4E09-BB7F-F589C819991E}" dt="2020-10-21T08:49:59.707" v="3488"/>
          <ac:inkMkLst>
            <pc:docMk/>
            <pc:sldMk cId="2643377340" sldId="420"/>
            <ac:inkMk id="247" creationId="{C27C3BDB-55A7-41DB-A77B-AF8C3AAB699B}"/>
          </ac:inkMkLst>
        </pc:inkChg>
        <pc:inkChg chg="add del">
          <ac:chgData name="vivek kumar" userId="33ede84931fc2eaa" providerId="LiveId" clId="{CDA7CA73-E853-4E09-BB7F-F589C819991E}" dt="2020-10-21T08:50:51.454" v="3519"/>
          <ac:inkMkLst>
            <pc:docMk/>
            <pc:sldMk cId="2643377340" sldId="420"/>
            <ac:inkMk id="248" creationId="{A2D0CCD8-A56E-409A-BB14-15B2F7A30174}"/>
          </ac:inkMkLst>
        </pc:inkChg>
        <pc:inkChg chg="add del">
          <ac:chgData name="vivek kumar" userId="33ede84931fc2eaa" providerId="LiveId" clId="{CDA7CA73-E853-4E09-BB7F-F589C819991E}" dt="2020-10-21T08:50:51.454" v="3519"/>
          <ac:inkMkLst>
            <pc:docMk/>
            <pc:sldMk cId="2643377340" sldId="420"/>
            <ac:inkMk id="249" creationId="{65567228-9E8B-4144-A982-F171887E52F4}"/>
          </ac:inkMkLst>
        </pc:inkChg>
        <pc:inkChg chg="add del">
          <ac:chgData name="vivek kumar" userId="33ede84931fc2eaa" providerId="LiveId" clId="{CDA7CA73-E853-4E09-BB7F-F589C819991E}" dt="2020-10-21T08:50:09.813" v="3494"/>
          <ac:inkMkLst>
            <pc:docMk/>
            <pc:sldMk cId="2643377340" sldId="420"/>
            <ac:inkMk id="250" creationId="{A5AA8AC9-87E9-42B5-B7CC-D85436BF61A4}"/>
          </ac:inkMkLst>
        </pc:inkChg>
        <pc:inkChg chg="add del">
          <ac:chgData name="vivek kumar" userId="33ede84931fc2eaa" providerId="LiveId" clId="{CDA7CA73-E853-4E09-BB7F-F589C819991E}" dt="2020-10-21T08:50:09.813" v="3494"/>
          <ac:inkMkLst>
            <pc:docMk/>
            <pc:sldMk cId="2643377340" sldId="420"/>
            <ac:inkMk id="251" creationId="{1AC51FB1-262D-4EC7-B1DA-3EDB9A842B44}"/>
          </ac:inkMkLst>
        </pc:inkChg>
        <pc:inkChg chg="add del">
          <ac:chgData name="vivek kumar" userId="33ede84931fc2eaa" providerId="LiveId" clId="{CDA7CA73-E853-4E09-BB7F-F589C819991E}" dt="2020-10-21T08:50:09.813" v="3494"/>
          <ac:inkMkLst>
            <pc:docMk/>
            <pc:sldMk cId="2643377340" sldId="420"/>
            <ac:inkMk id="252" creationId="{2E530FC2-A744-4059-96FD-BD2E7231D987}"/>
          </ac:inkMkLst>
        </pc:inkChg>
        <pc:inkChg chg="add del">
          <ac:chgData name="vivek kumar" userId="33ede84931fc2eaa" providerId="LiveId" clId="{CDA7CA73-E853-4E09-BB7F-F589C819991E}" dt="2020-10-21T08:50:09.813" v="3494"/>
          <ac:inkMkLst>
            <pc:docMk/>
            <pc:sldMk cId="2643377340" sldId="420"/>
            <ac:inkMk id="253" creationId="{7D024AC3-C24F-4680-91FC-B70C01C18081}"/>
          </ac:inkMkLst>
        </pc:inkChg>
        <pc:inkChg chg="add del">
          <ac:chgData name="vivek kumar" userId="33ede84931fc2eaa" providerId="LiveId" clId="{CDA7CA73-E853-4E09-BB7F-F589C819991E}" dt="2020-10-21T08:50:11.361" v="3497"/>
          <ac:inkMkLst>
            <pc:docMk/>
            <pc:sldMk cId="2643377340" sldId="420"/>
            <ac:inkMk id="254" creationId="{645B4970-EAFA-4CDC-A79A-149F65B041C3}"/>
          </ac:inkMkLst>
        </pc:inkChg>
        <pc:inkChg chg="add del">
          <ac:chgData name="vivek kumar" userId="33ede84931fc2eaa" providerId="LiveId" clId="{CDA7CA73-E853-4E09-BB7F-F589C819991E}" dt="2020-10-21T08:50:11.361" v="3497"/>
          <ac:inkMkLst>
            <pc:docMk/>
            <pc:sldMk cId="2643377340" sldId="420"/>
            <ac:inkMk id="255" creationId="{D11275D0-6565-40AE-B4E8-BE1BE1ACE3FB}"/>
          </ac:inkMkLst>
        </pc:inkChg>
        <pc:inkChg chg="add del">
          <ac:chgData name="vivek kumar" userId="33ede84931fc2eaa" providerId="LiveId" clId="{CDA7CA73-E853-4E09-BB7F-F589C819991E}" dt="2020-10-21T08:50:11.361" v="3497"/>
          <ac:inkMkLst>
            <pc:docMk/>
            <pc:sldMk cId="2643377340" sldId="420"/>
            <ac:inkMk id="256" creationId="{4DE6153A-348A-47A4-99F7-7BE41492CC05}"/>
          </ac:inkMkLst>
        </pc:inkChg>
        <pc:inkChg chg="add">
          <ac:chgData name="vivek kumar" userId="33ede84931fc2eaa" providerId="LiveId" clId="{CDA7CA73-E853-4E09-BB7F-F589C819991E}" dt="2020-10-21T08:50:11.361" v="3497"/>
          <ac:inkMkLst>
            <pc:docMk/>
            <pc:sldMk cId="2643377340" sldId="420"/>
            <ac:inkMk id="257" creationId="{AF53EC0A-A772-4882-804D-55E823A08AFE}"/>
          </ac:inkMkLst>
        </pc:inkChg>
        <pc:inkChg chg="add del">
          <ac:chgData name="vivek kumar" userId="33ede84931fc2eaa" providerId="LiveId" clId="{CDA7CA73-E853-4E09-BB7F-F589C819991E}" dt="2020-10-21T08:50:19.444" v="3505"/>
          <ac:inkMkLst>
            <pc:docMk/>
            <pc:sldMk cId="2643377340" sldId="420"/>
            <ac:inkMk id="258" creationId="{D9708533-959C-4EFA-A0CE-09AD4A69A412}"/>
          </ac:inkMkLst>
        </pc:inkChg>
        <pc:inkChg chg="add del">
          <ac:chgData name="vivek kumar" userId="33ede84931fc2eaa" providerId="LiveId" clId="{CDA7CA73-E853-4E09-BB7F-F589C819991E}" dt="2020-10-21T08:50:19.444" v="3505"/>
          <ac:inkMkLst>
            <pc:docMk/>
            <pc:sldMk cId="2643377340" sldId="420"/>
            <ac:inkMk id="259" creationId="{A895806B-157A-4E85-93BE-640E277578B6}"/>
          </ac:inkMkLst>
        </pc:inkChg>
        <pc:inkChg chg="add del">
          <ac:chgData name="vivek kumar" userId="33ede84931fc2eaa" providerId="LiveId" clId="{CDA7CA73-E853-4E09-BB7F-F589C819991E}" dt="2020-10-21T08:50:19.444" v="3505"/>
          <ac:inkMkLst>
            <pc:docMk/>
            <pc:sldMk cId="2643377340" sldId="420"/>
            <ac:inkMk id="260" creationId="{4585F2B7-4CBE-4AB2-A4B7-30B24028458D}"/>
          </ac:inkMkLst>
        </pc:inkChg>
        <pc:inkChg chg="add del">
          <ac:chgData name="vivek kumar" userId="33ede84931fc2eaa" providerId="LiveId" clId="{CDA7CA73-E853-4E09-BB7F-F589C819991E}" dt="2020-10-21T08:50:19.444" v="3505"/>
          <ac:inkMkLst>
            <pc:docMk/>
            <pc:sldMk cId="2643377340" sldId="420"/>
            <ac:inkMk id="261" creationId="{6C053652-E668-4223-A357-444380E96C9D}"/>
          </ac:inkMkLst>
        </pc:inkChg>
        <pc:inkChg chg="add del">
          <ac:chgData name="vivek kumar" userId="33ede84931fc2eaa" providerId="LiveId" clId="{CDA7CA73-E853-4E09-BB7F-F589C819991E}" dt="2020-10-21T08:50:19.444" v="3505"/>
          <ac:inkMkLst>
            <pc:docMk/>
            <pc:sldMk cId="2643377340" sldId="420"/>
            <ac:inkMk id="262" creationId="{95423173-7DEB-44B7-B5CE-957B46B1B8AA}"/>
          </ac:inkMkLst>
        </pc:inkChg>
        <pc:inkChg chg="add del">
          <ac:chgData name="vivek kumar" userId="33ede84931fc2eaa" providerId="LiveId" clId="{CDA7CA73-E853-4E09-BB7F-F589C819991E}" dt="2020-10-21T08:50:19.444" v="3505"/>
          <ac:inkMkLst>
            <pc:docMk/>
            <pc:sldMk cId="2643377340" sldId="420"/>
            <ac:inkMk id="263" creationId="{300A9199-59C7-4932-8071-A4228B2587C9}"/>
          </ac:inkMkLst>
        </pc:inkChg>
        <pc:inkChg chg="add del">
          <ac:chgData name="vivek kumar" userId="33ede84931fc2eaa" providerId="LiveId" clId="{CDA7CA73-E853-4E09-BB7F-F589C819991E}" dt="2020-10-21T08:50:19.444" v="3505"/>
          <ac:inkMkLst>
            <pc:docMk/>
            <pc:sldMk cId="2643377340" sldId="420"/>
            <ac:inkMk id="264" creationId="{CFBA3221-91A5-4ACB-9A8E-1D9380DA1EF0}"/>
          </ac:inkMkLst>
        </pc:inkChg>
        <pc:inkChg chg="add del">
          <ac:chgData name="vivek kumar" userId="33ede84931fc2eaa" providerId="LiveId" clId="{CDA7CA73-E853-4E09-BB7F-F589C819991E}" dt="2020-10-21T08:50:20.565" v="3507"/>
          <ac:inkMkLst>
            <pc:docMk/>
            <pc:sldMk cId="2643377340" sldId="420"/>
            <ac:inkMk id="265" creationId="{04B4DCD3-6B53-44BA-8478-5860C8250B91}"/>
          </ac:inkMkLst>
        </pc:inkChg>
        <pc:inkChg chg="add del">
          <ac:chgData name="vivek kumar" userId="33ede84931fc2eaa" providerId="LiveId" clId="{CDA7CA73-E853-4E09-BB7F-F589C819991E}" dt="2020-10-21T08:50:20.565" v="3507"/>
          <ac:inkMkLst>
            <pc:docMk/>
            <pc:sldMk cId="2643377340" sldId="420"/>
            <ac:inkMk id="266" creationId="{A1BCADD8-9661-401D-A0CD-61CAD8235336}"/>
          </ac:inkMkLst>
        </pc:inkChg>
        <pc:inkChg chg="add">
          <ac:chgData name="vivek kumar" userId="33ede84931fc2eaa" providerId="LiveId" clId="{CDA7CA73-E853-4E09-BB7F-F589C819991E}" dt="2020-10-21T08:50:20.565" v="3507"/>
          <ac:inkMkLst>
            <pc:docMk/>
            <pc:sldMk cId="2643377340" sldId="420"/>
            <ac:inkMk id="267" creationId="{38A07560-ECEC-4F6A-B303-4B6F6264694D}"/>
          </ac:inkMkLst>
        </pc:inkChg>
        <pc:inkChg chg="add del">
          <ac:chgData name="vivek kumar" userId="33ede84931fc2eaa" providerId="LiveId" clId="{CDA7CA73-E853-4E09-BB7F-F589C819991E}" dt="2020-10-21T08:50:37.233" v="3511"/>
          <ac:inkMkLst>
            <pc:docMk/>
            <pc:sldMk cId="2643377340" sldId="420"/>
            <ac:inkMk id="268" creationId="{785ACBD3-88D6-45D2-B45B-3F7EABA5A027}"/>
          </ac:inkMkLst>
        </pc:inkChg>
        <pc:inkChg chg="add del">
          <ac:chgData name="vivek kumar" userId="33ede84931fc2eaa" providerId="LiveId" clId="{CDA7CA73-E853-4E09-BB7F-F589C819991E}" dt="2020-10-21T08:50:37.233" v="3511"/>
          <ac:inkMkLst>
            <pc:docMk/>
            <pc:sldMk cId="2643377340" sldId="420"/>
            <ac:inkMk id="269" creationId="{36CE4BC6-1CC7-4F42-989B-DF81AEECE7CF}"/>
          </ac:inkMkLst>
        </pc:inkChg>
        <pc:inkChg chg="add del">
          <ac:chgData name="vivek kumar" userId="33ede84931fc2eaa" providerId="LiveId" clId="{CDA7CA73-E853-4E09-BB7F-F589C819991E}" dt="2020-10-21T08:50:37.233" v="3511"/>
          <ac:inkMkLst>
            <pc:docMk/>
            <pc:sldMk cId="2643377340" sldId="420"/>
            <ac:inkMk id="270" creationId="{90A925D8-7583-4CCE-88F0-5A30BA73F7A6}"/>
          </ac:inkMkLst>
        </pc:inkChg>
        <pc:inkChg chg="add">
          <ac:chgData name="vivek kumar" userId="33ede84931fc2eaa" providerId="LiveId" clId="{CDA7CA73-E853-4E09-BB7F-F589C819991E}" dt="2020-10-21T08:50:37.233" v="3511"/>
          <ac:inkMkLst>
            <pc:docMk/>
            <pc:sldMk cId="2643377340" sldId="420"/>
            <ac:inkMk id="271" creationId="{DEA458F1-6D60-4967-AE36-BBA181C596DD}"/>
          </ac:inkMkLst>
        </pc:inkChg>
        <pc:inkChg chg="add del">
          <ac:chgData name="vivek kumar" userId="33ede84931fc2eaa" providerId="LiveId" clId="{CDA7CA73-E853-4E09-BB7F-F589C819991E}" dt="2020-10-21T08:50:42.530" v="3514"/>
          <ac:inkMkLst>
            <pc:docMk/>
            <pc:sldMk cId="2643377340" sldId="420"/>
            <ac:inkMk id="272" creationId="{8308D8AD-9C9A-4753-B3FE-2F71FF30C173}"/>
          </ac:inkMkLst>
        </pc:inkChg>
        <pc:inkChg chg="add del">
          <ac:chgData name="vivek kumar" userId="33ede84931fc2eaa" providerId="LiveId" clId="{CDA7CA73-E853-4E09-BB7F-F589C819991E}" dt="2020-10-21T08:50:42.530" v="3514"/>
          <ac:inkMkLst>
            <pc:docMk/>
            <pc:sldMk cId="2643377340" sldId="420"/>
            <ac:inkMk id="273" creationId="{A3C966B6-5B3A-41A8-8639-EEA109971C5C}"/>
          </ac:inkMkLst>
        </pc:inkChg>
        <pc:inkChg chg="add del">
          <ac:chgData name="vivek kumar" userId="33ede84931fc2eaa" providerId="LiveId" clId="{CDA7CA73-E853-4E09-BB7F-F589C819991E}" dt="2020-10-21T08:50:44.935" v="3516"/>
          <ac:inkMkLst>
            <pc:docMk/>
            <pc:sldMk cId="2643377340" sldId="420"/>
            <ac:inkMk id="274" creationId="{D30F2DCB-135A-46EB-B8C0-FB3C1015F95E}"/>
          </ac:inkMkLst>
        </pc:inkChg>
        <pc:inkChg chg="add del">
          <ac:chgData name="vivek kumar" userId="33ede84931fc2eaa" providerId="LiveId" clId="{CDA7CA73-E853-4E09-BB7F-F589C819991E}" dt="2020-10-21T08:50:44.935" v="3516"/>
          <ac:inkMkLst>
            <pc:docMk/>
            <pc:sldMk cId="2643377340" sldId="420"/>
            <ac:inkMk id="275" creationId="{06CD850C-C620-4ECD-8D83-27D047E13F33}"/>
          </ac:inkMkLst>
        </pc:inkChg>
        <pc:inkChg chg="add">
          <ac:chgData name="vivek kumar" userId="33ede84931fc2eaa" providerId="LiveId" clId="{CDA7CA73-E853-4E09-BB7F-F589C819991E}" dt="2020-10-21T08:50:44.935" v="3516"/>
          <ac:inkMkLst>
            <pc:docMk/>
            <pc:sldMk cId="2643377340" sldId="420"/>
            <ac:inkMk id="276" creationId="{70351881-FC5A-4F53-A84D-D55E966A8CD8}"/>
          </ac:inkMkLst>
        </pc:inkChg>
        <pc:inkChg chg="add del">
          <ac:chgData name="vivek kumar" userId="33ede84931fc2eaa" providerId="LiveId" clId="{CDA7CA73-E853-4E09-BB7F-F589C819991E}" dt="2020-10-21T08:50:51.454" v="3519"/>
          <ac:inkMkLst>
            <pc:docMk/>
            <pc:sldMk cId="2643377340" sldId="420"/>
            <ac:inkMk id="277" creationId="{13BF4834-D69B-4995-B626-107970735A85}"/>
          </ac:inkMkLst>
        </pc:inkChg>
        <pc:inkChg chg="add del">
          <ac:chgData name="vivek kumar" userId="33ede84931fc2eaa" providerId="LiveId" clId="{CDA7CA73-E853-4E09-BB7F-F589C819991E}" dt="2020-10-21T08:50:51.454" v="3519"/>
          <ac:inkMkLst>
            <pc:docMk/>
            <pc:sldMk cId="2643377340" sldId="420"/>
            <ac:inkMk id="278" creationId="{02E2B738-C790-4EA2-AB72-5B64F258F1ED}"/>
          </ac:inkMkLst>
        </pc:inkChg>
        <pc:inkChg chg="add del">
          <ac:chgData name="vivek kumar" userId="33ede84931fc2eaa" providerId="LiveId" clId="{CDA7CA73-E853-4E09-BB7F-F589C819991E}" dt="2020-10-21T08:50:54.363" v="3521"/>
          <ac:inkMkLst>
            <pc:docMk/>
            <pc:sldMk cId="2643377340" sldId="420"/>
            <ac:inkMk id="279" creationId="{B27CC3D0-DA4A-48E8-A970-BE29E09A3F36}"/>
          </ac:inkMkLst>
        </pc:inkChg>
        <pc:inkChg chg="add del">
          <ac:chgData name="vivek kumar" userId="33ede84931fc2eaa" providerId="LiveId" clId="{CDA7CA73-E853-4E09-BB7F-F589C819991E}" dt="2020-10-21T08:50:54.363" v="3521"/>
          <ac:inkMkLst>
            <pc:docMk/>
            <pc:sldMk cId="2643377340" sldId="420"/>
            <ac:inkMk id="280" creationId="{899113C6-B729-4766-99BD-E075094E4CB2}"/>
          </ac:inkMkLst>
        </pc:inkChg>
        <pc:inkChg chg="add del">
          <ac:chgData name="vivek kumar" userId="33ede84931fc2eaa" providerId="LiveId" clId="{CDA7CA73-E853-4E09-BB7F-F589C819991E}" dt="2020-10-21T08:50:55.390" v="3523"/>
          <ac:inkMkLst>
            <pc:docMk/>
            <pc:sldMk cId="2643377340" sldId="420"/>
            <ac:inkMk id="281" creationId="{371A210D-E327-4120-B6E4-281A174B96AD}"/>
          </ac:inkMkLst>
        </pc:inkChg>
        <pc:inkChg chg="add del">
          <ac:chgData name="vivek kumar" userId="33ede84931fc2eaa" providerId="LiveId" clId="{CDA7CA73-E853-4E09-BB7F-F589C819991E}" dt="2020-10-21T08:50:55.390" v="3523"/>
          <ac:inkMkLst>
            <pc:docMk/>
            <pc:sldMk cId="2643377340" sldId="420"/>
            <ac:inkMk id="282" creationId="{699A9B69-87F8-4044-810A-A94C468B3C92}"/>
          </ac:inkMkLst>
        </pc:inkChg>
        <pc:inkChg chg="add del">
          <ac:chgData name="vivek kumar" userId="33ede84931fc2eaa" providerId="LiveId" clId="{CDA7CA73-E853-4E09-BB7F-F589C819991E}" dt="2020-10-21T08:50:56.958" v="3525"/>
          <ac:inkMkLst>
            <pc:docMk/>
            <pc:sldMk cId="2643377340" sldId="420"/>
            <ac:inkMk id="283" creationId="{88BF8E99-7758-474D-92E9-169D7FF54C42}"/>
          </ac:inkMkLst>
        </pc:inkChg>
        <pc:inkChg chg="add del">
          <ac:chgData name="vivek kumar" userId="33ede84931fc2eaa" providerId="LiveId" clId="{CDA7CA73-E853-4E09-BB7F-F589C819991E}" dt="2020-10-21T08:50:56.958" v="3525"/>
          <ac:inkMkLst>
            <pc:docMk/>
            <pc:sldMk cId="2643377340" sldId="420"/>
            <ac:inkMk id="284" creationId="{1E2047F7-C20B-4FA5-831B-45B5FF22D1A5}"/>
          </ac:inkMkLst>
        </pc:inkChg>
        <pc:inkChg chg="add del">
          <ac:chgData name="vivek kumar" userId="33ede84931fc2eaa" providerId="LiveId" clId="{CDA7CA73-E853-4E09-BB7F-F589C819991E}" dt="2020-10-21T08:50:58.965" v="3529"/>
          <ac:inkMkLst>
            <pc:docMk/>
            <pc:sldMk cId="2643377340" sldId="420"/>
            <ac:inkMk id="285" creationId="{1BDBE037-1DD1-4240-BBD9-1EDE14887591}"/>
          </ac:inkMkLst>
        </pc:inkChg>
        <pc:inkChg chg="add del">
          <ac:chgData name="vivek kumar" userId="33ede84931fc2eaa" providerId="LiveId" clId="{CDA7CA73-E853-4E09-BB7F-F589C819991E}" dt="2020-10-21T08:50:58.965" v="3529"/>
          <ac:inkMkLst>
            <pc:docMk/>
            <pc:sldMk cId="2643377340" sldId="420"/>
            <ac:inkMk id="286" creationId="{D611BDA9-35C4-42FC-A3E5-307EFF590065}"/>
          </ac:inkMkLst>
        </pc:inkChg>
        <pc:inkChg chg="add del">
          <ac:chgData name="vivek kumar" userId="33ede84931fc2eaa" providerId="LiveId" clId="{CDA7CA73-E853-4E09-BB7F-F589C819991E}" dt="2020-10-21T08:50:58.965" v="3529"/>
          <ac:inkMkLst>
            <pc:docMk/>
            <pc:sldMk cId="2643377340" sldId="420"/>
            <ac:inkMk id="287" creationId="{CD1EA856-F60E-479E-B195-2D03EB644173}"/>
          </ac:inkMkLst>
        </pc:inkChg>
        <pc:inkChg chg="add del">
          <ac:chgData name="vivek kumar" userId="33ede84931fc2eaa" providerId="LiveId" clId="{CDA7CA73-E853-4E09-BB7F-F589C819991E}" dt="2020-10-21T08:50:58.965" v="3529"/>
          <ac:inkMkLst>
            <pc:docMk/>
            <pc:sldMk cId="2643377340" sldId="420"/>
            <ac:inkMk id="288" creationId="{028EF30D-9EE9-47B0-A491-A305F150434A}"/>
          </ac:inkMkLst>
        </pc:inkChg>
        <pc:inkChg chg="add">
          <ac:chgData name="vivek kumar" userId="33ede84931fc2eaa" providerId="LiveId" clId="{CDA7CA73-E853-4E09-BB7F-F589C819991E}" dt="2020-10-21T08:50:58.965" v="3529"/>
          <ac:inkMkLst>
            <pc:docMk/>
            <pc:sldMk cId="2643377340" sldId="420"/>
            <ac:inkMk id="289" creationId="{F309379B-D1D5-4282-B0B4-C70D31BC70B9}"/>
          </ac:inkMkLst>
        </pc:inkChg>
        <pc:inkChg chg="add del">
          <ac:chgData name="vivek kumar" userId="33ede84931fc2eaa" providerId="LiveId" clId="{CDA7CA73-E853-4E09-BB7F-F589C819991E}" dt="2020-10-21T08:52:22.562" v="3531"/>
          <ac:inkMkLst>
            <pc:docMk/>
            <pc:sldMk cId="2643377340" sldId="420"/>
            <ac:inkMk id="290" creationId="{2BA84E17-2750-4999-96C6-B6456C7121D6}"/>
          </ac:inkMkLst>
        </pc:inkChg>
        <pc:inkChg chg="add del">
          <ac:chgData name="vivek kumar" userId="33ede84931fc2eaa" providerId="LiveId" clId="{CDA7CA73-E853-4E09-BB7F-F589C819991E}" dt="2020-10-21T08:52:57.462" v="3546"/>
          <ac:inkMkLst>
            <pc:docMk/>
            <pc:sldMk cId="2643377340" sldId="420"/>
            <ac:inkMk id="291" creationId="{37840476-7A70-441E-938E-F7F53A8F5CFB}"/>
          </ac:inkMkLst>
        </pc:inkChg>
        <pc:inkChg chg="add del">
          <ac:chgData name="vivek kumar" userId="33ede84931fc2eaa" providerId="LiveId" clId="{CDA7CA73-E853-4E09-BB7F-F589C819991E}" dt="2020-10-21T08:52:29.564" v="3537"/>
          <ac:inkMkLst>
            <pc:docMk/>
            <pc:sldMk cId="2643377340" sldId="420"/>
            <ac:inkMk id="292" creationId="{EEB6E3EE-EA2A-43F0-8089-F140D629A291}"/>
          </ac:inkMkLst>
        </pc:inkChg>
        <pc:inkChg chg="add del">
          <ac:chgData name="vivek kumar" userId="33ede84931fc2eaa" providerId="LiveId" clId="{CDA7CA73-E853-4E09-BB7F-F589C819991E}" dt="2020-10-21T08:52:29.564" v="3537"/>
          <ac:inkMkLst>
            <pc:docMk/>
            <pc:sldMk cId="2643377340" sldId="420"/>
            <ac:inkMk id="293" creationId="{7F200D9B-3CC1-441D-A8CA-7E0A3952D7AB}"/>
          </ac:inkMkLst>
        </pc:inkChg>
        <pc:inkChg chg="add del">
          <ac:chgData name="vivek kumar" userId="33ede84931fc2eaa" providerId="LiveId" clId="{CDA7CA73-E853-4E09-BB7F-F589C819991E}" dt="2020-10-21T08:52:29.564" v="3537"/>
          <ac:inkMkLst>
            <pc:docMk/>
            <pc:sldMk cId="2643377340" sldId="420"/>
            <ac:inkMk id="294" creationId="{A8392932-C735-4E57-B872-060CF557DDE3}"/>
          </ac:inkMkLst>
        </pc:inkChg>
        <pc:inkChg chg="add del">
          <ac:chgData name="vivek kumar" userId="33ede84931fc2eaa" providerId="LiveId" clId="{CDA7CA73-E853-4E09-BB7F-F589C819991E}" dt="2020-10-21T08:52:29.564" v="3537"/>
          <ac:inkMkLst>
            <pc:docMk/>
            <pc:sldMk cId="2643377340" sldId="420"/>
            <ac:inkMk id="295" creationId="{06FC564A-7AA1-4703-8F5D-48E174F8BD35}"/>
          </ac:inkMkLst>
        </pc:inkChg>
        <pc:inkChg chg="add del">
          <ac:chgData name="vivek kumar" userId="33ede84931fc2eaa" providerId="LiveId" clId="{CDA7CA73-E853-4E09-BB7F-F589C819991E}" dt="2020-10-21T08:52:29.564" v="3537"/>
          <ac:inkMkLst>
            <pc:docMk/>
            <pc:sldMk cId="2643377340" sldId="420"/>
            <ac:inkMk id="296" creationId="{33C6E270-E44D-4C7C-9291-61F36DEE322F}"/>
          </ac:inkMkLst>
        </pc:inkChg>
        <pc:inkChg chg="add del">
          <ac:chgData name="vivek kumar" userId="33ede84931fc2eaa" providerId="LiveId" clId="{CDA7CA73-E853-4E09-BB7F-F589C819991E}" dt="2020-10-21T08:52:56.194" v="3544"/>
          <ac:inkMkLst>
            <pc:docMk/>
            <pc:sldMk cId="2643377340" sldId="420"/>
            <ac:inkMk id="297" creationId="{414165F0-E921-4CF4-8A07-ABA1140FADEB}"/>
          </ac:inkMkLst>
        </pc:inkChg>
        <pc:inkChg chg="add del">
          <ac:chgData name="vivek kumar" userId="33ede84931fc2eaa" providerId="LiveId" clId="{CDA7CA73-E853-4E09-BB7F-F589C819991E}" dt="2020-10-21T08:52:56.194" v="3544"/>
          <ac:inkMkLst>
            <pc:docMk/>
            <pc:sldMk cId="2643377340" sldId="420"/>
            <ac:inkMk id="298" creationId="{97B5FAA2-3B93-4645-8F73-602AE026CC1B}"/>
          </ac:inkMkLst>
        </pc:inkChg>
        <pc:inkChg chg="add del">
          <ac:chgData name="vivek kumar" userId="33ede84931fc2eaa" providerId="LiveId" clId="{CDA7CA73-E853-4E09-BB7F-F589C819991E}" dt="2020-10-21T08:52:56.194" v="3544"/>
          <ac:inkMkLst>
            <pc:docMk/>
            <pc:sldMk cId="2643377340" sldId="420"/>
            <ac:inkMk id="299" creationId="{0215FFA1-40A3-470C-A989-5F2CDF8A166A}"/>
          </ac:inkMkLst>
        </pc:inkChg>
        <pc:inkChg chg="add">
          <ac:chgData name="vivek kumar" userId="33ede84931fc2eaa" providerId="LiveId" clId="{CDA7CA73-E853-4E09-BB7F-F589C819991E}" dt="2020-10-21T08:52:32.960" v="3540" actId="9405"/>
          <ac:inkMkLst>
            <pc:docMk/>
            <pc:sldMk cId="2643377340" sldId="420"/>
            <ac:inkMk id="300" creationId="{AD826E41-A451-4BAA-985A-C6C375EEB528}"/>
          </ac:inkMkLst>
        </pc:inkChg>
        <pc:inkChg chg="add del">
          <ac:chgData name="vivek kumar" userId="33ede84931fc2eaa" providerId="LiveId" clId="{CDA7CA73-E853-4E09-BB7F-F589C819991E}" dt="2020-10-21T08:52:56.194" v="3544"/>
          <ac:inkMkLst>
            <pc:docMk/>
            <pc:sldMk cId="2643377340" sldId="420"/>
            <ac:inkMk id="301" creationId="{B11DECD2-9355-40C9-A685-699A525835C6}"/>
          </ac:inkMkLst>
        </pc:inkChg>
        <pc:inkChg chg="add del">
          <ac:chgData name="vivek kumar" userId="33ede84931fc2eaa" providerId="LiveId" clId="{CDA7CA73-E853-4E09-BB7F-F589C819991E}" dt="2020-10-21T08:52:56.194" v="3544"/>
          <ac:inkMkLst>
            <pc:docMk/>
            <pc:sldMk cId="2643377340" sldId="420"/>
            <ac:inkMk id="302" creationId="{29B9D643-4DE4-44F4-8A6C-4D2995A2BF2C}"/>
          </ac:inkMkLst>
        </pc:inkChg>
        <pc:inkChg chg="add del">
          <ac:chgData name="vivek kumar" userId="33ede84931fc2eaa" providerId="LiveId" clId="{CDA7CA73-E853-4E09-BB7F-F589C819991E}" dt="2020-10-21T08:52:56.194" v="3544"/>
          <ac:inkMkLst>
            <pc:docMk/>
            <pc:sldMk cId="2643377340" sldId="420"/>
            <ac:inkMk id="303" creationId="{EEC25CB7-6B5F-476F-9C11-8875F504EA7D}"/>
          </ac:inkMkLst>
        </pc:inkChg>
        <pc:inkChg chg="add del">
          <ac:chgData name="vivek kumar" userId="33ede84931fc2eaa" providerId="LiveId" clId="{CDA7CA73-E853-4E09-BB7F-F589C819991E}" dt="2020-10-21T08:52:57.462" v="3546"/>
          <ac:inkMkLst>
            <pc:docMk/>
            <pc:sldMk cId="2643377340" sldId="420"/>
            <ac:inkMk id="304" creationId="{46F4FBAC-11B7-41D3-8F92-43802A3FB8F9}"/>
          </ac:inkMkLst>
        </pc:inkChg>
        <pc:inkChg chg="add del">
          <ac:chgData name="vivek kumar" userId="33ede84931fc2eaa" providerId="LiveId" clId="{CDA7CA73-E853-4E09-BB7F-F589C819991E}" dt="2020-10-21T08:52:57.462" v="3546"/>
          <ac:inkMkLst>
            <pc:docMk/>
            <pc:sldMk cId="2643377340" sldId="420"/>
            <ac:inkMk id="305" creationId="{FFC0B283-AFFB-44A9-BB56-B4124AFA270E}"/>
          </ac:inkMkLst>
        </pc:inkChg>
        <pc:inkChg chg="add">
          <ac:chgData name="vivek kumar" userId="33ede84931fc2eaa" providerId="LiveId" clId="{CDA7CA73-E853-4E09-BB7F-F589C819991E}" dt="2020-10-21T08:52:57.462" v="3546"/>
          <ac:inkMkLst>
            <pc:docMk/>
            <pc:sldMk cId="2643377340" sldId="420"/>
            <ac:inkMk id="306" creationId="{3BDE2D67-10C6-4EA8-BB7E-460FA3C64534}"/>
          </ac:inkMkLst>
        </pc:inkChg>
        <pc:inkChg chg="add del">
          <ac:chgData name="vivek kumar" userId="33ede84931fc2eaa" providerId="LiveId" clId="{CDA7CA73-E853-4E09-BB7F-F589C819991E}" dt="2020-10-21T08:53:04.192" v="3551"/>
          <ac:inkMkLst>
            <pc:docMk/>
            <pc:sldMk cId="2643377340" sldId="420"/>
            <ac:inkMk id="307" creationId="{3A1951DF-6C7F-46EC-B40A-1116C298A3EB}"/>
          </ac:inkMkLst>
        </pc:inkChg>
        <pc:inkChg chg="add del">
          <ac:chgData name="vivek kumar" userId="33ede84931fc2eaa" providerId="LiveId" clId="{CDA7CA73-E853-4E09-BB7F-F589C819991E}" dt="2020-10-21T08:53:04.192" v="3551"/>
          <ac:inkMkLst>
            <pc:docMk/>
            <pc:sldMk cId="2643377340" sldId="420"/>
            <ac:inkMk id="308" creationId="{2B1D3B5B-3AA8-4143-A137-0A2069FD9823}"/>
          </ac:inkMkLst>
        </pc:inkChg>
        <pc:inkChg chg="add del">
          <ac:chgData name="vivek kumar" userId="33ede84931fc2eaa" providerId="LiveId" clId="{CDA7CA73-E853-4E09-BB7F-F589C819991E}" dt="2020-10-21T08:53:04.192" v="3551"/>
          <ac:inkMkLst>
            <pc:docMk/>
            <pc:sldMk cId="2643377340" sldId="420"/>
            <ac:inkMk id="309" creationId="{0D48C8DF-1488-4BBB-A18A-B0821DF908EB}"/>
          </ac:inkMkLst>
        </pc:inkChg>
        <pc:inkChg chg="add del">
          <ac:chgData name="vivek kumar" userId="33ede84931fc2eaa" providerId="LiveId" clId="{CDA7CA73-E853-4E09-BB7F-F589C819991E}" dt="2020-10-21T08:53:04.192" v="3551"/>
          <ac:inkMkLst>
            <pc:docMk/>
            <pc:sldMk cId="2643377340" sldId="420"/>
            <ac:inkMk id="310" creationId="{FC5243C3-464B-4093-AD90-98D739C3EA27}"/>
          </ac:inkMkLst>
        </pc:inkChg>
        <pc:inkChg chg="add">
          <ac:chgData name="vivek kumar" userId="33ede84931fc2eaa" providerId="LiveId" clId="{CDA7CA73-E853-4E09-BB7F-F589C819991E}" dt="2020-10-21T08:53:04.192" v="3551"/>
          <ac:inkMkLst>
            <pc:docMk/>
            <pc:sldMk cId="2643377340" sldId="420"/>
            <ac:inkMk id="311" creationId="{787BDF0C-F6D0-4FCE-89BC-1370DEA477A6}"/>
          </ac:inkMkLst>
        </pc:inkChg>
        <pc:inkChg chg="add del">
          <ac:chgData name="vivek kumar" userId="33ede84931fc2eaa" providerId="LiveId" clId="{CDA7CA73-E853-4E09-BB7F-F589C819991E}" dt="2020-10-21T08:53:09.976" v="3555"/>
          <ac:inkMkLst>
            <pc:docMk/>
            <pc:sldMk cId="2643377340" sldId="420"/>
            <ac:inkMk id="312" creationId="{BC7AE5C6-3912-4396-8FFC-5E9F4061D792}"/>
          </ac:inkMkLst>
        </pc:inkChg>
        <pc:inkChg chg="add del">
          <ac:chgData name="vivek kumar" userId="33ede84931fc2eaa" providerId="LiveId" clId="{CDA7CA73-E853-4E09-BB7F-F589C819991E}" dt="2020-10-21T08:53:09.976" v="3555"/>
          <ac:inkMkLst>
            <pc:docMk/>
            <pc:sldMk cId="2643377340" sldId="420"/>
            <ac:inkMk id="313" creationId="{5AE46F3E-6FD7-4D14-98D3-386B50CC838F}"/>
          </ac:inkMkLst>
        </pc:inkChg>
        <pc:inkChg chg="add del">
          <ac:chgData name="vivek kumar" userId="33ede84931fc2eaa" providerId="LiveId" clId="{CDA7CA73-E853-4E09-BB7F-F589C819991E}" dt="2020-10-21T08:53:09.976" v="3555"/>
          <ac:inkMkLst>
            <pc:docMk/>
            <pc:sldMk cId="2643377340" sldId="420"/>
            <ac:inkMk id="314" creationId="{D73DB76B-393D-4DC5-A57B-5C79766B1677}"/>
          </ac:inkMkLst>
        </pc:inkChg>
        <pc:inkChg chg="add">
          <ac:chgData name="vivek kumar" userId="33ede84931fc2eaa" providerId="LiveId" clId="{CDA7CA73-E853-4E09-BB7F-F589C819991E}" dt="2020-10-21T08:53:09.976" v="3555"/>
          <ac:inkMkLst>
            <pc:docMk/>
            <pc:sldMk cId="2643377340" sldId="420"/>
            <ac:inkMk id="315" creationId="{F622ACC9-D72C-4E12-9F54-58A56D7BE077}"/>
          </ac:inkMkLst>
        </pc:inkChg>
        <pc:inkChg chg="add">
          <ac:chgData name="vivek kumar" userId="33ede84931fc2eaa" providerId="LiveId" clId="{CDA7CA73-E853-4E09-BB7F-F589C819991E}" dt="2020-10-21T08:53:22.871" v="3556" actId="9405"/>
          <ac:inkMkLst>
            <pc:docMk/>
            <pc:sldMk cId="2643377340" sldId="420"/>
            <ac:inkMk id="316" creationId="{3EC94D45-D56D-4B90-A0E6-5309B9A4C9F9}"/>
          </ac:inkMkLst>
        </pc:inkChg>
        <pc:inkChg chg="add del">
          <ac:chgData name="vivek kumar" userId="33ede84931fc2eaa" providerId="LiveId" clId="{CDA7CA73-E853-4E09-BB7F-F589C819991E}" dt="2020-10-21T08:53:55.633" v="3559"/>
          <ac:inkMkLst>
            <pc:docMk/>
            <pc:sldMk cId="2643377340" sldId="420"/>
            <ac:inkMk id="317" creationId="{BAEECF81-1C2E-4962-8DA2-3BCAEFBDE7FB}"/>
          </ac:inkMkLst>
        </pc:inkChg>
        <pc:inkChg chg="add del">
          <ac:chgData name="vivek kumar" userId="33ede84931fc2eaa" providerId="LiveId" clId="{CDA7CA73-E853-4E09-BB7F-F589C819991E}" dt="2020-10-21T08:53:55.633" v="3559"/>
          <ac:inkMkLst>
            <pc:docMk/>
            <pc:sldMk cId="2643377340" sldId="420"/>
            <ac:inkMk id="318" creationId="{6737189D-6188-4FA7-835F-F7DE151738EE}"/>
          </ac:inkMkLst>
        </pc:inkChg>
        <pc:inkChg chg="add del">
          <ac:chgData name="vivek kumar" userId="33ede84931fc2eaa" providerId="LiveId" clId="{CDA7CA73-E853-4E09-BB7F-F589C819991E}" dt="2020-10-21T08:53:57.059" v="3561"/>
          <ac:inkMkLst>
            <pc:docMk/>
            <pc:sldMk cId="2643377340" sldId="420"/>
            <ac:inkMk id="319" creationId="{7FABF411-FC0A-42FE-AF65-7E5EF3F6CA0F}"/>
          </ac:inkMkLst>
        </pc:inkChg>
        <pc:inkChg chg="add del">
          <ac:chgData name="vivek kumar" userId="33ede84931fc2eaa" providerId="LiveId" clId="{CDA7CA73-E853-4E09-BB7F-F589C819991E}" dt="2020-10-21T08:53:57.059" v="3561"/>
          <ac:inkMkLst>
            <pc:docMk/>
            <pc:sldMk cId="2643377340" sldId="420"/>
            <ac:inkMk id="320" creationId="{40FD8525-0247-4982-9A28-23E42B23D2F9}"/>
          </ac:inkMkLst>
        </pc:inkChg>
        <pc:inkChg chg="add del">
          <ac:chgData name="vivek kumar" userId="33ede84931fc2eaa" providerId="LiveId" clId="{CDA7CA73-E853-4E09-BB7F-F589C819991E}" dt="2020-10-21T08:55:29.361" v="3603"/>
          <ac:inkMkLst>
            <pc:docMk/>
            <pc:sldMk cId="2643377340" sldId="420"/>
            <ac:inkMk id="321" creationId="{40BC6527-0FFA-4A96-950B-4EF079FEEE5C}"/>
          </ac:inkMkLst>
        </pc:inkChg>
        <pc:inkChg chg="add">
          <ac:chgData name="vivek kumar" userId="33ede84931fc2eaa" providerId="LiveId" clId="{CDA7CA73-E853-4E09-BB7F-F589C819991E}" dt="2020-10-21T08:53:59.400" v="3562" actId="9405"/>
          <ac:inkMkLst>
            <pc:docMk/>
            <pc:sldMk cId="2643377340" sldId="420"/>
            <ac:inkMk id="322" creationId="{CC05BB43-8437-4B0B-844A-407F623824B1}"/>
          </ac:inkMkLst>
        </pc:inkChg>
        <pc:inkChg chg="add del">
          <ac:chgData name="vivek kumar" userId="33ede84931fc2eaa" providerId="LiveId" clId="{CDA7CA73-E853-4E09-BB7F-F589C819991E}" dt="2020-10-21T08:55:29.364" v="3606"/>
          <ac:inkMkLst>
            <pc:docMk/>
            <pc:sldMk cId="2643377340" sldId="420"/>
            <ac:inkMk id="323" creationId="{D454EA43-DE68-42C2-8857-A6B507F4C1F5}"/>
          </ac:inkMkLst>
        </pc:inkChg>
        <pc:inkChg chg="add">
          <ac:chgData name="vivek kumar" userId="33ede84931fc2eaa" providerId="LiveId" clId="{CDA7CA73-E853-4E09-BB7F-F589C819991E}" dt="2020-10-21T08:54:08.162" v="3564" actId="9405"/>
          <ac:inkMkLst>
            <pc:docMk/>
            <pc:sldMk cId="2643377340" sldId="420"/>
            <ac:inkMk id="324" creationId="{2C84C4A7-6FAB-4290-8935-8AFC48282802}"/>
          </ac:inkMkLst>
        </pc:inkChg>
        <pc:inkChg chg="add del">
          <ac:chgData name="vivek kumar" userId="33ede84931fc2eaa" providerId="LiveId" clId="{CDA7CA73-E853-4E09-BB7F-F589C819991E}" dt="2020-10-21T08:54:12.412" v="3569"/>
          <ac:inkMkLst>
            <pc:docMk/>
            <pc:sldMk cId="2643377340" sldId="420"/>
            <ac:inkMk id="325" creationId="{34CC5308-6F95-4FE8-AFEB-7F1EA3A087F4}"/>
          </ac:inkMkLst>
        </pc:inkChg>
        <pc:inkChg chg="add del">
          <ac:chgData name="vivek kumar" userId="33ede84931fc2eaa" providerId="LiveId" clId="{CDA7CA73-E853-4E09-BB7F-F589C819991E}" dt="2020-10-21T08:54:12.412" v="3569"/>
          <ac:inkMkLst>
            <pc:docMk/>
            <pc:sldMk cId="2643377340" sldId="420"/>
            <ac:inkMk id="326" creationId="{96879BF9-285A-4A76-83EC-0306CEA1F73A}"/>
          </ac:inkMkLst>
        </pc:inkChg>
        <pc:inkChg chg="add del">
          <ac:chgData name="vivek kumar" userId="33ede84931fc2eaa" providerId="LiveId" clId="{CDA7CA73-E853-4E09-BB7F-F589C819991E}" dt="2020-10-21T08:54:12.412" v="3569"/>
          <ac:inkMkLst>
            <pc:docMk/>
            <pc:sldMk cId="2643377340" sldId="420"/>
            <ac:inkMk id="327" creationId="{2DEE4B0E-0A00-41EB-8323-BEC50D9E9EAA}"/>
          </ac:inkMkLst>
        </pc:inkChg>
        <pc:inkChg chg="add del">
          <ac:chgData name="vivek kumar" userId="33ede84931fc2eaa" providerId="LiveId" clId="{CDA7CA73-E853-4E09-BB7F-F589C819991E}" dt="2020-10-21T08:54:12.412" v="3569"/>
          <ac:inkMkLst>
            <pc:docMk/>
            <pc:sldMk cId="2643377340" sldId="420"/>
            <ac:inkMk id="328" creationId="{B4BCD0F9-6D8E-4782-90BF-22B63CC60961}"/>
          </ac:inkMkLst>
        </pc:inkChg>
        <pc:inkChg chg="add del">
          <ac:chgData name="vivek kumar" userId="33ede84931fc2eaa" providerId="LiveId" clId="{CDA7CA73-E853-4E09-BB7F-F589C819991E}" dt="2020-10-21T08:54:13.486" v="3571"/>
          <ac:inkMkLst>
            <pc:docMk/>
            <pc:sldMk cId="2643377340" sldId="420"/>
            <ac:inkMk id="329" creationId="{6FE89EFB-6AFF-44B9-94AF-69835977178D}"/>
          </ac:inkMkLst>
        </pc:inkChg>
        <pc:inkChg chg="add del">
          <ac:chgData name="vivek kumar" userId="33ede84931fc2eaa" providerId="LiveId" clId="{CDA7CA73-E853-4E09-BB7F-F589C819991E}" dt="2020-10-21T08:54:13.486" v="3571"/>
          <ac:inkMkLst>
            <pc:docMk/>
            <pc:sldMk cId="2643377340" sldId="420"/>
            <ac:inkMk id="330" creationId="{F471B601-CBC2-4D0F-9BB5-662F574094D7}"/>
          </ac:inkMkLst>
        </pc:inkChg>
        <pc:inkChg chg="add del">
          <ac:chgData name="vivek kumar" userId="33ede84931fc2eaa" providerId="LiveId" clId="{CDA7CA73-E853-4E09-BB7F-F589C819991E}" dt="2020-10-21T08:54:15.812" v="3573"/>
          <ac:inkMkLst>
            <pc:docMk/>
            <pc:sldMk cId="2643377340" sldId="420"/>
            <ac:inkMk id="331" creationId="{888169D7-762B-4677-81A2-0F32EC1EF7C2}"/>
          </ac:inkMkLst>
        </pc:inkChg>
        <pc:inkChg chg="add del">
          <ac:chgData name="vivek kumar" userId="33ede84931fc2eaa" providerId="LiveId" clId="{CDA7CA73-E853-4E09-BB7F-F589C819991E}" dt="2020-10-21T08:54:15.812" v="3573"/>
          <ac:inkMkLst>
            <pc:docMk/>
            <pc:sldMk cId="2643377340" sldId="420"/>
            <ac:inkMk id="332" creationId="{FA64FC88-EB4C-45C1-A000-BB7ED549A3BC}"/>
          </ac:inkMkLst>
        </pc:inkChg>
        <pc:inkChg chg="add del">
          <ac:chgData name="vivek kumar" userId="33ede84931fc2eaa" providerId="LiveId" clId="{CDA7CA73-E853-4E09-BB7F-F589C819991E}" dt="2020-10-21T08:54:17.196" v="3575"/>
          <ac:inkMkLst>
            <pc:docMk/>
            <pc:sldMk cId="2643377340" sldId="420"/>
            <ac:inkMk id="333" creationId="{A5C3656F-CCA0-4CB8-B382-E945F8B2AD30}"/>
          </ac:inkMkLst>
        </pc:inkChg>
        <pc:inkChg chg="add del">
          <ac:chgData name="vivek kumar" userId="33ede84931fc2eaa" providerId="LiveId" clId="{CDA7CA73-E853-4E09-BB7F-F589C819991E}" dt="2020-10-21T08:54:17.196" v="3575"/>
          <ac:inkMkLst>
            <pc:docMk/>
            <pc:sldMk cId="2643377340" sldId="420"/>
            <ac:inkMk id="334" creationId="{A39B0384-80BC-4756-8F8C-B3AAB9EA9DA1}"/>
          </ac:inkMkLst>
        </pc:inkChg>
        <pc:inkChg chg="add del">
          <ac:chgData name="vivek kumar" userId="33ede84931fc2eaa" providerId="LiveId" clId="{CDA7CA73-E853-4E09-BB7F-F589C819991E}" dt="2020-10-21T08:54:19.961" v="3578"/>
          <ac:inkMkLst>
            <pc:docMk/>
            <pc:sldMk cId="2643377340" sldId="420"/>
            <ac:inkMk id="335" creationId="{17703F51-5267-446A-B256-36A598877622}"/>
          </ac:inkMkLst>
        </pc:inkChg>
        <pc:inkChg chg="add del">
          <ac:chgData name="vivek kumar" userId="33ede84931fc2eaa" providerId="LiveId" clId="{CDA7CA73-E853-4E09-BB7F-F589C819991E}" dt="2020-10-21T08:55:29.362" v="3604"/>
          <ac:inkMkLst>
            <pc:docMk/>
            <pc:sldMk cId="2643377340" sldId="420"/>
            <ac:inkMk id="336" creationId="{A8FB8ED3-4752-4A0F-A949-442D5C6E9999}"/>
          </ac:inkMkLst>
        </pc:inkChg>
        <pc:inkChg chg="add del">
          <ac:chgData name="vivek kumar" userId="33ede84931fc2eaa" providerId="LiveId" clId="{CDA7CA73-E853-4E09-BB7F-F589C819991E}" dt="2020-10-21T08:54:19.961" v="3578"/>
          <ac:inkMkLst>
            <pc:docMk/>
            <pc:sldMk cId="2643377340" sldId="420"/>
            <ac:inkMk id="337" creationId="{2B13CA2D-582A-4033-A80A-9D2E17A9F086}"/>
          </ac:inkMkLst>
        </pc:inkChg>
        <pc:inkChg chg="add del">
          <ac:chgData name="vivek kumar" userId="33ede84931fc2eaa" providerId="LiveId" clId="{CDA7CA73-E853-4E09-BB7F-F589C819991E}" dt="2020-10-21T08:54:22.359" v="3581"/>
          <ac:inkMkLst>
            <pc:docMk/>
            <pc:sldMk cId="2643377340" sldId="420"/>
            <ac:inkMk id="338" creationId="{02A78A7E-7E38-4768-95FB-1B8C3370B23D}"/>
          </ac:inkMkLst>
        </pc:inkChg>
        <pc:inkChg chg="add">
          <ac:chgData name="vivek kumar" userId="33ede84931fc2eaa" providerId="LiveId" clId="{CDA7CA73-E853-4E09-BB7F-F589C819991E}" dt="2020-10-21T08:54:20.027" v="3579" actId="9405"/>
          <ac:inkMkLst>
            <pc:docMk/>
            <pc:sldMk cId="2643377340" sldId="420"/>
            <ac:inkMk id="339" creationId="{5A7E7582-ECFF-40EB-9723-4B73531C1155}"/>
          </ac:inkMkLst>
        </pc:inkChg>
        <pc:inkChg chg="add del">
          <ac:chgData name="vivek kumar" userId="33ede84931fc2eaa" providerId="LiveId" clId="{CDA7CA73-E853-4E09-BB7F-F589C819991E}" dt="2020-10-21T08:54:22.359" v="3581"/>
          <ac:inkMkLst>
            <pc:docMk/>
            <pc:sldMk cId="2643377340" sldId="420"/>
            <ac:inkMk id="340" creationId="{6E79974E-F01B-401F-9997-49FBDDE91A4E}"/>
          </ac:inkMkLst>
        </pc:inkChg>
        <pc:inkChg chg="add del">
          <ac:chgData name="vivek kumar" userId="33ede84931fc2eaa" providerId="LiveId" clId="{CDA7CA73-E853-4E09-BB7F-F589C819991E}" dt="2020-10-21T08:54:24.437" v="3584"/>
          <ac:inkMkLst>
            <pc:docMk/>
            <pc:sldMk cId="2643377340" sldId="420"/>
            <ac:inkMk id="341" creationId="{17CE93EB-352C-47B6-AE6C-E32CB4EDD2D2}"/>
          </ac:inkMkLst>
        </pc:inkChg>
        <pc:inkChg chg="add del">
          <ac:chgData name="vivek kumar" userId="33ede84931fc2eaa" providerId="LiveId" clId="{CDA7CA73-E853-4E09-BB7F-F589C819991E}" dt="2020-10-21T08:54:24.437" v="3584"/>
          <ac:inkMkLst>
            <pc:docMk/>
            <pc:sldMk cId="2643377340" sldId="420"/>
            <ac:inkMk id="342" creationId="{517A44B2-8671-406E-BDE9-06F3EABDAE56}"/>
          </ac:inkMkLst>
        </pc:inkChg>
        <pc:inkChg chg="add del">
          <ac:chgData name="vivek kumar" userId="33ede84931fc2eaa" providerId="LiveId" clId="{CDA7CA73-E853-4E09-BB7F-F589C819991E}" dt="2020-10-21T08:54:24.437" v="3584"/>
          <ac:inkMkLst>
            <pc:docMk/>
            <pc:sldMk cId="2643377340" sldId="420"/>
            <ac:inkMk id="343" creationId="{DF61AF2B-E7FD-442A-AEC2-8A18AB13B2C8}"/>
          </ac:inkMkLst>
        </pc:inkChg>
        <pc:inkChg chg="add del">
          <ac:chgData name="vivek kumar" userId="33ede84931fc2eaa" providerId="LiveId" clId="{CDA7CA73-E853-4E09-BB7F-F589C819991E}" dt="2020-10-21T08:54:26.535" v="3589"/>
          <ac:inkMkLst>
            <pc:docMk/>
            <pc:sldMk cId="2643377340" sldId="420"/>
            <ac:inkMk id="344" creationId="{57784D07-F60D-4E2B-9028-841757437016}"/>
          </ac:inkMkLst>
        </pc:inkChg>
        <pc:inkChg chg="add del">
          <ac:chgData name="vivek kumar" userId="33ede84931fc2eaa" providerId="LiveId" clId="{CDA7CA73-E853-4E09-BB7F-F589C819991E}" dt="2020-10-21T08:54:26.535" v="3589"/>
          <ac:inkMkLst>
            <pc:docMk/>
            <pc:sldMk cId="2643377340" sldId="420"/>
            <ac:inkMk id="345" creationId="{CA9680D9-FF37-46F7-89E1-E41594960586}"/>
          </ac:inkMkLst>
        </pc:inkChg>
        <pc:inkChg chg="add del">
          <ac:chgData name="vivek kumar" userId="33ede84931fc2eaa" providerId="LiveId" clId="{CDA7CA73-E853-4E09-BB7F-F589C819991E}" dt="2020-10-21T08:54:26.535" v="3589"/>
          <ac:inkMkLst>
            <pc:docMk/>
            <pc:sldMk cId="2643377340" sldId="420"/>
            <ac:inkMk id="346" creationId="{7B4EB13E-47A5-4993-A76C-6DCD1D0861E7}"/>
          </ac:inkMkLst>
        </pc:inkChg>
        <pc:inkChg chg="add del">
          <ac:chgData name="vivek kumar" userId="33ede84931fc2eaa" providerId="LiveId" clId="{CDA7CA73-E853-4E09-BB7F-F589C819991E}" dt="2020-10-21T08:54:26.535" v="3589"/>
          <ac:inkMkLst>
            <pc:docMk/>
            <pc:sldMk cId="2643377340" sldId="420"/>
            <ac:inkMk id="347" creationId="{88F0546F-A024-4CEC-8BCD-E8513CC069E7}"/>
          </ac:inkMkLst>
        </pc:inkChg>
        <pc:inkChg chg="add del">
          <ac:chgData name="vivek kumar" userId="33ede84931fc2eaa" providerId="LiveId" clId="{CDA7CA73-E853-4E09-BB7F-F589C819991E}" dt="2020-10-21T08:54:26.535" v="3589"/>
          <ac:inkMkLst>
            <pc:docMk/>
            <pc:sldMk cId="2643377340" sldId="420"/>
            <ac:inkMk id="348" creationId="{904A753D-CD12-4DB1-AD1E-00EF87813DF6}"/>
          </ac:inkMkLst>
        </pc:inkChg>
        <pc:inkChg chg="add del">
          <ac:chgData name="vivek kumar" userId="33ede84931fc2eaa" providerId="LiveId" clId="{CDA7CA73-E853-4E09-BB7F-F589C819991E}" dt="2020-10-21T08:55:29.363" v="3605"/>
          <ac:inkMkLst>
            <pc:docMk/>
            <pc:sldMk cId="2643377340" sldId="420"/>
            <ac:inkMk id="349" creationId="{9ADD2750-121C-44F6-AB4A-E4413DD52A2B}"/>
          </ac:inkMkLst>
        </pc:inkChg>
        <pc:inkChg chg="add del">
          <ac:chgData name="vivek kumar" userId="33ede84931fc2eaa" providerId="LiveId" clId="{CDA7CA73-E853-4E09-BB7F-F589C819991E}" dt="2020-10-21T08:54:31.887" v="3592"/>
          <ac:inkMkLst>
            <pc:docMk/>
            <pc:sldMk cId="2643377340" sldId="420"/>
            <ac:inkMk id="350" creationId="{6DCE1213-F66A-4A18-8A4D-B44BC8E8817F}"/>
          </ac:inkMkLst>
        </pc:inkChg>
        <pc:inkChg chg="add del">
          <ac:chgData name="vivek kumar" userId="33ede84931fc2eaa" providerId="LiveId" clId="{CDA7CA73-E853-4E09-BB7F-F589C819991E}" dt="2020-10-21T08:54:31.887" v="3592"/>
          <ac:inkMkLst>
            <pc:docMk/>
            <pc:sldMk cId="2643377340" sldId="420"/>
            <ac:inkMk id="351" creationId="{7DF73EA1-90E1-48F6-9052-BDB7B0616585}"/>
          </ac:inkMkLst>
        </pc:inkChg>
        <pc:inkChg chg="add del">
          <ac:chgData name="vivek kumar" userId="33ede84931fc2eaa" providerId="LiveId" clId="{CDA7CA73-E853-4E09-BB7F-F589C819991E}" dt="2020-10-21T08:54:34.733" v="3595"/>
          <ac:inkMkLst>
            <pc:docMk/>
            <pc:sldMk cId="2643377340" sldId="420"/>
            <ac:inkMk id="352" creationId="{48A1C041-E94C-47D4-8745-6FE0E4E73489}"/>
          </ac:inkMkLst>
        </pc:inkChg>
        <pc:inkChg chg="add del">
          <ac:chgData name="vivek kumar" userId="33ede84931fc2eaa" providerId="LiveId" clId="{CDA7CA73-E853-4E09-BB7F-F589C819991E}" dt="2020-10-21T08:54:34.733" v="3595"/>
          <ac:inkMkLst>
            <pc:docMk/>
            <pc:sldMk cId="2643377340" sldId="420"/>
            <ac:inkMk id="353" creationId="{5CD12D2D-3A06-453F-A1EC-6331482E2234}"/>
          </ac:inkMkLst>
        </pc:inkChg>
        <pc:inkChg chg="add del">
          <ac:chgData name="vivek kumar" userId="33ede84931fc2eaa" providerId="LiveId" clId="{CDA7CA73-E853-4E09-BB7F-F589C819991E}" dt="2020-10-21T08:54:34.733" v="3595"/>
          <ac:inkMkLst>
            <pc:docMk/>
            <pc:sldMk cId="2643377340" sldId="420"/>
            <ac:inkMk id="354" creationId="{A56A2828-7209-465B-AAEE-7EE0AAF1A0D9}"/>
          </ac:inkMkLst>
        </pc:inkChg>
        <pc:inkChg chg="add del">
          <ac:chgData name="vivek kumar" userId="33ede84931fc2eaa" providerId="LiveId" clId="{CDA7CA73-E853-4E09-BB7F-F589C819991E}" dt="2020-10-21T08:55:33.125" v="3607"/>
          <ac:inkMkLst>
            <pc:docMk/>
            <pc:sldMk cId="2643377340" sldId="420"/>
            <ac:inkMk id="355" creationId="{B0931E5A-4C70-4A46-8712-BDA2546BA8FB}"/>
          </ac:inkMkLst>
        </pc:inkChg>
        <pc:inkChg chg="add del">
          <ac:chgData name="vivek kumar" userId="33ede84931fc2eaa" providerId="LiveId" clId="{CDA7CA73-E853-4E09-BB7F-F589C819991E}" dt="2020-10-21T08:54:36.540" v="3598"/>
          <ac:inkMkLst>
            <pc:docMk/>
            <pc:sldMk cId="2643377340" sldId="420"/>
            <ac:inkMk id="356" creationId="{A7B9637F-CBD4-4529-9111-61BE4A457E3C}"/>
          </ac:inkMkLst>
        </pc:inkChg>
        <pc:inkChg chg="add del">
          <ac:chgData name="vivek kumar" userId="33ede84931fc2eaa" providerId="LiveId" clId="{CDA7CA73-E853-4E09-BB7F-F589C819991E}" dt="2020-10-21T08:54:36.540" v="3598"/>
          <ac:inkMkLst>
            <pc:docMk/>
            <pc:sldMk cId="2643377340" sldId="420"/>
            <ac:inkMk id="357" creationId="{59DCD1AE-D5FC-42FF-8C7E-4D4A933BC831}"/>
          </ac:inkMkLst>
        </pc:inkChg>
        <pc:inkChg chg="add del">
          <ac:chgData name="vivek kumar" userId="33ede84931fc2eaa" providerId="LiveId" clId="{CDA7CA73-E853-4E09-BB7F-F589C819991E}" dt="2020-10-21T08:54:38.078" v="3601"/>
          <ac:inkMkLst>
            <pc:docMk/>
            <pc:sldMk cId="2643377340" sldId="420"/>
            <ac:inkMk id="358" creationId="{B828C9DF-9698-45C8-9176-FC9336E062D6}"/>
          </ac:inkMkLst>
        </pc:inkChg>
        <pc:inkChg chg="add del">
          <ac:chgData name="vivek kumar" userId="33ede84931fc2eaa" providerId="LiveId" clId="{CDA7CA73-E853-4E09-BB7F-F589C819991E}" dt="2020-10-21T08:54:38.078" v="3601"/>
          <ac:inkMkLst>
            <pc:docMk/>
            <pc:sldMk cId="2643377340" sldId="420"/>
            <ac:inkMk id="359" creationId="{0932763C-E42D-4465-82DA-AF057BCE9C8E}"/>
          </ac:inkMkLst>
        </pc:inkChg>
        <pc:inkChg chg="add del">
          <ac:chgData name="vivek kumar" userId="33ede84931fc2eaa" providerId="LiveId" clId="{CDA7CA73-E853-4E09-BB7F-F589C819991E}" dt="2020-10-21T08:54:38.078" v="3601"/>
          <ac:inkMkLst>
            <pc:docMk/>
            <pc:sldMk cId="2643377340" sldId="420"/>
            <ac:inkMk id="360" creationId="{13CD358B-A7F7-4B8A-AF19-D37AB5B07912}"/>
          </ac:inkMkLst>
        </pc:inkChg>
        <pc:inkChg chg="add del">
          <ac:chgData name="vivek kumar" userId="33ede84931fc2eaa" providerId="LiveId" clId="{CDA7CA73-E853-4E09-BB7F-F589C819991E}" dt="2020-10-21T08:56:51.115" v="3647"/>
          <ac:inkMkLst>
            <pc:docMk/>
            <pc:sldMk cId="2643377340" sldId="420"/>
            <ac:inkMk id="361" creationId="{8D247F89-2B31-49D7-B614-38E2CA741B8A}"/>
          </ac:inkMkLst>
        </pc:inkChg>
        <pc:inkChg chg="add">
          <ac:chgData name="vivek kumar" userId="33ede84931fc2eaa" providerId="LiveId" clId="{CDA7CA73-E853-4E09-BB7F-F589C819991E}" dt="2020-10-21T08:54:38.578" v="3602" actId="9405"/>
          <ac:inkMkLst>
            <pc:docMk/>
            <pc:sldMk cId="2643377340" sldId="420"/>
            <ac:inkMk id="362" creationId="{3CF7E50C-FEBE-475D-85CF-0ACB98DC572B}"/>
          </ac:inkMkLst>
        </pc:inkChg>
        <pc:inkChg chg="add del">
          <ac:chgData name="vivek kumar" userId="33ede84931fc2eaa" providerId="LiveId" clId="{CDA7CA73-E853-4E09-BB7F-F589C819991E}" dt="2020-10-21T08:55:43.639" v="3611"/>
          <ac:inkMkLst>
            <pc:docMk/>
            <pc:sldMk cId="2643377340" sldId="420"/>
            <ac:inkMk id="363" creationId="{25EC2F39-FC04-4E27-8CD9-1883136C56E5}"/>
          </ac:inkMkLst>
        </pc:inkChg>
        <pc:inkChg chg="add del">
          <ac:chgData name="vivek kumar" userId="33ede84931fc2eaa" providerId="LiveId" clId="{CDA7CA73-E853-4E09-BB7F-F589C819991E}" dt="2020-10-21T08:55:43.639" v="3611"/>
          <ac:inkMkLst>
            <pc:docMk/>
            <pc:sldMk cId="2643377340" sldId="420"/>
            <ac:inkMk id="364" creationId="{FC9FA954-FF31-43E2-950A-279DFF3EF6F6}"/>
          </ac:inkMkLst>
        </pc:inkChg>
        <pc:inkChg chg="add del">
          <ac:chgData name="vivek kumar" userId="33ede84931fc2eaa" providerId="LiveId" clId="{CDA7CA73-E853-4E09-BB7F-F589C819991E}" dt="2020-10-21T08:55:43.639" v="3611"/>
          <ac:inkMkLst>
            <pc:docMk/>
            <pc:sldMk cId="2643377340" sldId="420"/>
            <ac:inkMk id="365" creationId="{5471CE20-17A9-407B-9AF9-8080F82A5CEB}"/>
          </ac:inkMkLst>
        </pc:inkChg>
        <pc:inkChg chg="add del">
          <ac:chgData name="vivek kumar" userId="33ede84931fc2eaa" providerId="LiveId" clId="{CDA7CA73-E853-4E09-BB7F-F589C819991E}" dt="2020-10-21T08:55:44.778" v="3613"/>
          <ac:inkMkLst>
            <pc:docMk/>
            <pc:sldMk cId="2643377340" sldId="420"/>
            <ac:inkMk id="366" creationId="{C8F02478-C3F3-41D0-9B65-2D48180367BA}"/>
          </ac:inkMkLst>
        </pc:inkChg>
        <pc:inkChg chg="add del">
          <ac:chgData name="vivek kumar" userId="33ede84931fc2eaa" providerId="LiveId" clId="{CDA7CA73-E853-4E09-BB7F-F589C819991E}" dt="2020-10-21T08:55:44.778" v="3613"/>
          <ac:inkMkLst>
            <pc:docMk/>
            <pc:sldMk cId="2643377340" sldId="420"/>
            <ac:inkMk id="367" creationId="{4593A8C5-580A-4501-A249-8CEF173792C5}"/>
          </ac:inkMkLst>
        </pc:inkChg>
        <pc:inkChg chg="add">
          <ac:chgData name="vivek kumar" userId="33ede84931fc2eaa" providerId="LiveId" clId="{CDA7CA73-E853-4E09-BB7F-F589C819991E}" dt="2020-10-21T08:55:44.778" v="3613"/>
          <ac:inkMkLst>
            <pc:docMk/>
            <pc:sldMk cId="2643377340" sldId="420"/>
            <ac:inkMk id="368" creationId="{09E9056F-C95C-4193-B4DD-D2E848AD8107}"/>
          </ac:inkMkLst>
        </pc:inkChg>
        <pc:inkChg chg="add del">
          <ac:chgData name="vivek kumar" userId="33ede84931fc2eaa" providerId="LiveId" clId="{CDA7CA73-E853-4E09-BB7F-F589C819991E}" dt="2020-10-21T08:55:49.332" v="3616"/>
          <ac:inkMkLst>
            <pc:docMk/>
            <pc:sldMk cId="2643377340" sldId="420"/>
            <ac:inkMk id="369" creationId="{1C3ACFF5-5277-4C61-BA3C-C377921C3BE7}"/>
          </ac:inkMkLst>
        </pc:inkChg>
        <pc:inkChg chg="add del">
          <ac:chgData name="vivek kumar" userId="33ede84931fc2eaa" providerId="LiveId" clId="{CDA7CA73-E853-4E09-BB7F-F589C819991E}" dt="2020-10-21T08:55:49.332" v="3616"/>
          <ac:inkMkLst>
            <pc:docMk/>
            <pc:sldMk cId="2643377340" sldId="420"/>
            <ac:inkMk id="370" creationId="{C8147708-73FC-47B4-97E6-AC5AA3A6D68B}"/>
          </ac:inkMkLst>
        </pc:inkChg>
        <pc:inkChg chg="add del">
          <ac:chgData name="vivek kumar" userId="33ede84931fc2eaa" providerId="LiveId" clId="{CDA7CA73-E853-4E09-BB7F-F589C819991E}" dt="2020-10-21T08:55:51.157" v="3619"/>
          <ac:inkMkLst>
            <pc:docMk/>
            <pc:sldMk cId="2643377340" sldId="420"/>
            <ac:inkMk id="371" creationId="{8BBE2C0D-B018-480F-B945-D4DA437734AA}"/>
          </ac:inkMkLst>
        </pc:inkChg>
        <pc:inkChg chg="add del">
          <ac:chgData name="vivek kumar" userId="33ede84931fc2eaa" providerId="LiveId" clId="{CDA7CA73-E853-4E09-BB7F-F589C819991E}" dt="2020-10-21T08:55:51.157" v="3619"/>
          <ac:inkMkLst>
            <pc:docMk/>
            <pc:sldMk cId="2643377340" sldId="420"/>
            <ac:inkMk id="372" creationId="{BB700A2A-9D49-46EC-BDA5-06A147D7D734}"/>
          </ac:inkMkLst>
        </pc:inkChg>
        <pc:inkChg chg="add del">
          <ac:chgData name="vivek kumar" userId="33ede84931fc2eaa" providerId="LiveId" clId="{CDA7CA73-E853-4E09-BB7F-F589C819991E}" dt="2020-10-21T08:55:53.055" v="3621"/>
          <ac:inkMkLst>
            <pc:docMk/>
            <pc:sldMk cId="2643377340" sldId="420"/>
            <ac:inkMk id="373" creationId="{B74787C0-00B3-4257-893F-3C838EDD5F22}"/>
          </ac:inkMkLst>
        </pc:inkChg>
        <pc:inkChg chg="add del">
          <ac:chgData name="vivek kumar" userId="33ede84931fc2eaa" providerId="LiveId" clId="{CDA7CA73-E853-4E09-BB7F-F589C819991E}" dt="2020-10-21T08:55:53.055" v="3621"/>
          <ac:inkMkLst>
            <pc:docMk/>
            <pc:sldMk cId="2643377340" sldId="420"/>
            <ac:inkMk id="374" creationId="{BC718C64-1981-44AC-A558-53C479DB3CCE}"/>
          </ac:inkMkLst>
        </pc:inkChg>
        <pc:inkChg chg="add del">
          <ac:chgData name="vivek kumar" userId="33ede84931fc2eaa" providerId="LiveId" clId="{CDA7CA73-E853-4E09-BB7F-F589C819991E}" dt="2020-10-21T08:55:53.055" v="3621"/>
          <ac:inkMkLst>
            <pc:docMk/>
            <pc:sldMk cId="2643377340" sldId="420"/>
            <ac:inkMk id="375" creationId="{2431C500-386B-4AEF-AA11-A3044C611503}"/>
          </ac:inkMkLst>
        </pc:inkChg>
        <pc:inkChg chg="add del">
          <ac:chgData name="vivek kumar" userId="33ede84931fc2eaa" providerId="LiveId" clId="{CDA7CA73-E853-4E09-BB7F-F589C819991E}" dt="2020-10-21T08:55:55.581" v="3623"/>
          <ac:inkMkLst>
            <pc:docMk/>
            <pc:sldMk cId="2643377340" sldId="420"/>
            <ac:inkMk id="376" creationId="{57F9B63B-90BA-4BFF-8CE8-F481CE592A96}"/>
          </ac:inkMkLst>
        </pc:inkChg>
        <pc:inkChg chg="add del">
          <ac:chgData name="vivek kumar" userId="33ede84931fc2eaa" providerId="LiveId" clId="{CDA7CA73-E853-4E09-BB7F-F589C819991E}" dt="2020-10-21T08:55:55.581" v="3623"/>
          <ac:inkMkLst>
            <pc:docMk/>
            <pc:sldMk cId="2643377340" sldId="420"/>
            <ac:inkMk id="377" creationId="{1D348F04-05D2-46D6-A097-A49AC96175FE}"/>
          </ac:inkMkLst>
        </pc:inkChg>
        <pc:inkChg chg="add del">
          <ac:chgData name="vivek kumar" userId="33ede84931fc2eaa" providerId="LiveId" clId="{CDA7CA73-E853-4E09-BB7F-F589C819991E}" dt="2020-10-21T08:55:58.140" v="3625"/>
          <ac:inkMkLst>
            <pc:docMk/>
            <pc:sldMk cId="2643377340" sldId="420"/>
            <ac:inkMk id="378" creationId="{3F00EAF1-FBE6-4524-BEC6-C9F37EB595BF}"/>
          </ac:inkMkLst>
        </pc:inkChg>
        <pc:inkChg chg="add del">
          <ac:chgData name="vivek kumar" userId="33ede84931fc2eaa" providerId="LiveId" clId="{CDA7CA73-E853-4E09-BB7F-F589C819991E}" dt="2020-10-21T08:55:58.140" v="3625"/>
          <ac:inkMkLst>
            <pc:docMk/>
            <pc:sldMk cId="2643377340" sldId="420"/>
            <ac:inkMk id="379" creationId="{DA45A1C9-F5A0-4231-94F1-4157F8599C25}"/>
          </ac:inkMkLst>
        </pc:inkChg>
        <pc:inkChg chg="add del">
          <ac:chgData name="vivek kumar" userId="33ede84931fc2eaa" providerId="LiveId" clId="{CDA7CA73-E853-4E09-BB7F-F589C819991E}" dt="2020-10-21T08:57:26.539" v="3661"/>
          <ac:inkMkLst>
            <pc:docMk/>
            <pc:sldMk cId="2643377340" sldId="420"/>
            <ac:inkMk id="380" creationId="{3C5D7273-BB5E-42D3-B857-5B3224B5A08C}"/>
          </ac:inkMkLst>
        </pc:inkChg>
        <pc:inkChg chg="add">
          <ac:chgData name="vivek kumar" userId="33ede84931fc2eaa" providerId="LiveId" clId="{CDA7CA73-E853-4E09-BB7F-F589C819991E}" dt="2020-10-21T08:55:58.464" v="3626" actId="9405"/>
          <ac:inkMkLst>
            <pc:docMk/>
            <pc:sldMk cId="2643377340" sldId="420"/>
            <ac:inkMk id="381" creationId="{1B5A33A1-CE11-4AAF-BB0C-E8323FEA5B08}"/>
          </ac:inkMkLst>
        </pc:inkChg>
        <pc:inkChg chg="add">
          <ac:chgData name="vivek kumar" userId="33ede84931fc2eaa" providerId="LiveId" clId="{CDA7CA73-E853-4E09-BB7F-F589C819991E}" dt="2020-10-21T08:56:02.817" v="3627" actId="9405"/>
          <ac:inkMkLst>
            <pc:docMk/>
            <pc:sldMk cId="2643377340" sldId="420"/>
            <ac:inkMk id="382" creationId="{FCB979F3-A4C6-4A84-B4BB-85BEAC19507F}"/>
          </ac:inkMkLst>
        </pc:inkChg>
        <pc:inkChg chg="add">
          <ac:chgData name="vivek kumar" userId="33ede84931fc2eaa" providerId="LiveId" clId="{CDA7CA73-E853-4E09-BB7F-F589C819991E}" dt="2020-10-21T08:56:04.954" v="3628" actId="9405"/>
          <ac:inkMkLst>
            <pc:docMk/>
            <pc:sldMk cId="2643377340" sldId="420"/>
            <ac:inkMk id="383" creationId="{CEBC8E4A-9592-4EEB-83CC-FAD2906500AA}"/>
          </ac:inkMkLst>
        </pc:inkChg>
        <pc:inkChg chg="add del">
          <ac:chgData name="vivek kumar" userId="33ede84931fc2eaa" providerId="LiveId" clId="{CDA7CA73-E853-4E09-BB7F-F589C819991E}" dt="2020-10-21T08:56:09.310" v="3632"/>
          <ac:inkMkLst>
            <pc:docMk/>
            <pc:sldMk cId="2643377340" sldId="420"/>
            <ac:inkMk id="384" creationId="{805E4534-BB19-4C4F-AC89-DE636F55EB65}"/>
          </ac:inkMkLst>
        </pc:inkChg>
        <pc:inkChg chg="add del">
          <ac:chgData name="vivek kumar" userId="33ede84931fc2eaa" providerId="LiveId" clId="{CDA7CA73-E853-4E09-BB7F-F589C819991E}" dt="2020-10-21T08:56:09.310" v="3632"/>
          <ac:inkMkLst>
            <pc:docMk/>
            <pc:sldMk cId="2643377340" sldId="420"/>
            <ac:inkMk id="385" creationId="{1AE31DB9-3732-4B04-A761-44F6EFC1F664}"/>
          </ac:inkMkLst>
        </pc:inkChg>
        <pc:inkChg chg="add del">
          <ac:chgData name="vivek kumar" userId="33ede84931fc2eaa" providerId="LiveId" clId="{CDA7CA73-E853-4E09-BB7F-F589C819991E}" dt="2020-10-21T08:56:09.310" v="3632"/>
          <ac:inkMkLst>
            <pc:docMk/>
            <pc:sldMk cId="2643377340" sldId="420"/>
            <ac:inkMk id="386" creationId="{821E646A-6E26-46DD-AB97-9996D03E60B3}"/>
          </ac:inkMkLst>
        </pc:inkChg>
        <pc:inkChg chg="add">
          <ac:chgData name="vivek kumar" userId="33ede84931fc2eaa" providerId="LiveId" clId="{CDA7CA73-E853-4E09-BB7F-F589C819991E}" dt="2020-10-21T08:56:09.310" v="3632"/>
          <ac:inkMkLst>
            <pc:docMk/>
            <pc:sldMk cId="2643377340" sldId="420"/>
            <ac:inkMk id="387" creationId="{3374ACA4-B7EA-467D-8F78-016DCE850774}"/>
          </ac:inkMkLst>
        </pc:inkChg>
        <pc:inkChg chg="add del">
          <ac:chgData name="vivek kumar" userId="33ede84931fc2eaa" providerId="LiveId" clId="{CDA7CA73-E853-4E09-BB7F-F589C819991E}" dt="2020-10-21T08:56:24.449" v="3640"/>
          <ac:inkMkLst>
            <pc:docMk/>
            <pc:sldMk cId="2643377340" sldId="420"/>
            <ac:inkMk id="388" creationId="{03299D70-73C1-4053-B468-A0ACCB33C742}"/>
          </ac:inkMkLst>
        </pc:inkChg>
        <pc:inkChg chg="add del">
          <ac:chgData name="vivek kumar" userId="33ede84931fc2eaa" providerId="LiveId" clId="{CDA7CA73-E853-4E09-BB7F-F589C819991E}" dt="2020-10-21T08:56:24.449" v="3639"/>
          <ac:inkMkLst>
            <pc:docMk/>
            <pc:sldMk cId="2643377340" sldId="420"/>
            <ac:inkMk id="389" creationId="{D59A5DD4-0B09-416F-9FF1-579AF6748309}"/>
          </ac:inkMkLst>
        </pc:inkChg>
        <pc:inkChg chg="add del">
          <ac:chgData name="vivek kumar" userId="33ede84931fc2eaa" providerId="LiveId" clId="{CDA7CA73-E853-4E09-BB7F-F589C819991E}" dt="2020-10-21T08:56:19.691" v="3638"/>
          <ac:inkMkLst>
            <pc:docMk/>
            <pc:sldMk cId="2643377340" sldId="420"/>
            <ac:inkMk id="390" creationId="{19C2A432-907E-4027-A0F8-FC442BF277D9}"/>
          </ac:inkMkLst>
        </pc:inkChg>
        <pc:inkChg chg="add del">
          <ac:chgData name="vivek kumar" userId="33ede84931fc2eaa" providerId="LiveId" clId="{CDA7CA73-E853-4E09-BB7F-F589C819991E}" dt="2020-10-21T08:56:19.691" v="3638"/>
          <ac:inkMkLst>
            <pc:docMk/>
            <pc:sldMk cId="2643377340" sldId="420"/>
            <ac:inkMk id="391" creationId="{1F413BB2-C779-4457-800C-C12F2BECAAD3}"/>
          </ac:inkMkLst>
        </pc:inkChg>
        <pc:inkChg chg="add del">
          <ac:chgData name="vivek kumar" userId="33ede84931fc2eaa" providerId="LiveId" clId="{CDA7CA73-E853-4E09-BB7F-F589C819991E}" dt="2020-10-21T08:56:31.312" v="3643"/>
          <ac:inkMkLst>
            <pc:docMk/>
            <pc:sldMk cId="2643377340" sldId="420"/>
            <ac:inkMk id="392" creationId="{11183847-D531-46E6-9B89-4E7369D7ADA7}"/>
          </ac:inkMkLst>
        </pc:inkChg>
        <pc:inkChg chg="add del">
          <ac:chgData name="vivek kumar" userId="33ede84931fc2eaa" providerId="LiveId" clId="{CDA7CA73-E853-4E09-BB7F-F589C819991E}" dt="2020-10-21T08:56:31.312" v="3643"/>
          <ac:inkMkLst>
            <pc:docMk/>
            <pc:sldMk cId="2643377340" sldId="420"/>
            <ac:inkMk id="393" creationId="{E69113A8-09F9-4EDD-A22C-80D7226FFA0A}"/>
          </ac:inkMkLst>
        </pc:inkChg>
        <pc:inkChg chg="add del">
          <ac:chgData name="vivek kumar" userId="33ede84931fc2eaa" providerId="LiveId" clId="{CDA7CA73-E853-4E09-BB7F-F589C819991E}" dt="2020-10-21T08:56:33.013" v="3646"/>
          <ac:inkMkLst>
            <pc:docMk/>
            <pc:sldMk cId="2643377340" sldId="420"/>
            <ac:inkMk id="394" creationId="{F5D2AAD6-741E-46BC-ACB1-833B65552384}"/>
          </ac:inkMkLst>
        </pc:inkChg>
        <pc:inkChg chg="add del">
          <ac:chgData name="vivek kumar" userId="33ede84931fc2eaa" providerId="LiveId" clId="{CDA7CA73-E853-4E09-BB7F-F589C819991E}" dt="2020-10-21T08:56:33.013" v="3646"/>
          <ac:inkMkLst>
            <pc:docMk/>
            <pc:sldMk cId="2643377340" sldId="420"/>
            <ac:inkMk id="395" creationId="{84EC86B8-71EE-4A3D-917C-18A38B799057}"/>
          </ac:inkMkLst>
        </pc:inkChg>
        <pc:inkChg chg="add del">
          <ac:chgData name="vivek kumar" userId="33ede84931fc2eaa" providerId="LiveId" clId="{CDA7CA73-E853-4E09-BB7F-F589C819991E}" dt="2020-10-21T08:56:33.013" v="3646"/>
          <ac:inkMkLst>
            <pc:docMk/>
            <pc:sldMk cId="2643377340" sldId="420"/>
            <ac:inkMk id="396" creationId="{7EA9CCE4-7D1B-42D3-BB94-033A14691491}"/>
          </ac:inkMkLst>
        </pc:inkChg>
        <pc:inkChg chg="add del">
          <ac:chgData name="vivek kumar" userId="33ede84931fc2eaa" providerId="LiveId" clId="{CDA7CA73-E853-4E09-BB7F-F589C819991E}" dt="2020-10-21T08:57:49.209" v="3676"/>
          <ac:inkMkLst>
            <pc:docMk/>
            <pc:sldMk cId="2643377340" sldId="420"/>
            <ac:inkMk id="397" creationId="{1A5B9730-D1F5-4C5C-AB93-50831A2CDA65}"/>
          </ac:inkMkLst>
        </pc:inkChg>
        <pc:inkChg chg="add del">
          <ac:chgData name="vivek kumar" userId="33ede84931fc2eaa" providerId="LiveId" clId="{CDA7CA73-E853-4E09-BB7F-F589C819991E}" dt="2020-10-21T08:56:58.186" v="3651"/>
          <ac:inkMkLst>
            <pc:docMk/>
            <pc:sldMk cId="2643377340" sldId="420"/>
            <ac:inkMk id="398" creationId="{7F48CB1E-DB3D-443C-97B0-447BC15CFBAB}"/>
          </ac:inkMkLst>
        </pc:inkChg>
        <pc:inkChg chg="add del">
          <ac:chgData name="vivek kumar" userId="33ede84931fc2eaa" providerId="LiveId" clId="{CDA7CA73-E853-4E09-BB7F-F589C819991E}" dt="2020-10-21T08:56:58.186" v="3651"/>
          <ac:inkMkLst>
            <pc:docMk/>
            <pc:sldMk cId="2643377340" sldId="420"/>
            <ac:inkMk id="399" creationId="{6FF4FBBE-CB70-4400-B7BC-C02C2607F437}"/>
          </ac:inkMkLst>
        </pc:inkChg>
        <pc:inkChg chg="add del">
          <ac:chgData name="vivek kumar" userId="33ede84931fc2eaa" providerId="LiveId" clId="{CDA7CA73-E853-4E09-BB7F-F589C819991E}" dt="2020-10-21T08:56:58.186" v="3651"/>
          <ac:inkMkLst>
            <pc:docMk/>
            <pc:sldMk cId="2643377340" sldId="420"/>
            <ac:inkMk id="400" creationId="{A3FC54C2-0DFF-4DA9-8A0C-C9516F419D46}"/>
          </ac:inkMkLst>
        </pc:inkChg>
        <pc:inkChg chg="add del">
          <ac:chgData name="vivek kumar" userId="33ede84931fc2eaa" providerId="LiveId" clId="{CDA7CA73-E853-4E09-BB7F-F589C819991E}" dt="2020-10-21T08:56:59.376" v="3653"/>
          <ac:inkMkLst>
            <pc:docMk/>
            <pc:sldMk cId="2643377340" sldId="420"/>
            <ac:inkMk id="401" creationId="{DD2DD7DD-AD5C-47CE-8F98-83033AF9B5DD}"/>
          </ac:inkMkLst>
        </pc:inkChg>
        <pc:inkChg chg="add del">
          <ac:chgData name="vivek kumar" userId="33ede84931fc2eaa" providerId="LiveId" clId="{CDA7CA73-E853-4E09-BB7F-F589C819991E}" dt="2020-10-21T08:56:59.376" v="3653"/>
          <ac:inkMkLst>
            <pc:docMk/>
            <pc:sldMk cId="2643377340" sldId="420"/>
            <ac:inkMk id="402" creationId="{8CF28311-FE02-4798-8E52-2058C277F695}"/>
          </ac:inkMkLst>
        </pc:inkChg>
        <pc:inkChg chg="add">
          <ac:chgData name="vivek kumar" userId="33ede84931fc2eaa" providerId="LiveId" clId="{CDA7CA73-E853-4E09-BB7F-F589C819991E}" dt="2020-10-21T08:56:59.376" v="3653"/>
          <ac:inkMkLst>
            <pc:docMk/>
            <pc:sldMk cId="2643377340" sldId="420"/>
            <ac:inkMk id="403" creationId="{584565BF-8E13-4061-A534-027A0C26DD39}"/>
          </ac:inkMkLst>
        </pc:inkChg>
        <pc:inkChg chg="add del">
          <ac:chgData name="vivek kumar" userId="33ede84931fc2eaa" providerId="LiveId" clId="{CDA7CA73-E853-4E09-BB7F-F589C819991E}" dt="2020-10-21T08:57:25.803" v="3659"/>
          <ac:inkMkLst>
            <pc:docMk/>
            <pc:sldMk cId="2643377340" sldId="420"/>
            <ac:inkMk id="404" creationId="{D2D4AED5-5C7E-49F8-864D-0CE1145F256F}"/>
          </ac:inkMkLst>
        </pc:inkChg>
        <pc:inkChg chg="add del">
          <ac:chgData name="vivek kumar" userId="33ede84931fc2eaa" providerId="LiveId" clId="{CDA7CA73-E853-4E09-BB7F-F589C819991E}" dt="2020-10-21T08:57:25.803" v="3659"/>
          <ac:inkMkLst>
            <pc:docMk/>
            <pc:sldMk cId="2643377340" sldId="420"/>
            <ac:inkMk id="405" creationId="{C2596E31-9EB6-483C-AC2A-DDCE0E7EFA18}"/>
          </ac:inkMkLst>
        </pc:inkChg>
        <pc:inkChg chg="add del">
          <ac:chgData name="vivek kumar" userId="33ede84931fc2eaa" providerId="LiveId" clId="{CDA7CA73-E853-4E09-BB7F-F589C819991E}" dt="2020-10-21T08:57:25.803" v="3659"/>
          <ac:inkMkLst>
            <pc:docMk/>
            <pc:sldMk cId="2643377340" sldId="420"/>
            <ac:inkMk id="406" creationId="{D9755700-4D9E-4AD6-BFB8-60E86B3B45E8}"/>
          </ac:inkMkLst>
        </pc:inkChg>
        <pc:inkChg chg="add del">
          <ac:chgData name="vivek kumar" userId="33ede84931fc2eaa" providerId="LiveId" clId="{CDA7CA73-E853-4E09-BB7F-F589C819991E}" dt="2020-10-21T08:57:25.803" v="3659"/>
          <ac:inkMkLst>
            <pc:docMk/>
            <pc:sldMk cId="2643377340" sldId="420"/>
            <ac:inkMk id="407" creationId="{AB6D3FE4-B8ED-4178-8559-F4898D8398B8}"/>
          </ac:inkMkLst>
        </pc:inkChg>
        <pc:inkChg chg="add del">
          <ac:chgData name="vivek kumar" userId="33ede84931fc2eaa" providerId="LiveId" clId="{CDA7CA73-E853-4E09-BB7F-F589C819991E}" dt="2020-10-21T08:57:25.803" v="3659"/>
          <ac:inkMkLst>
            <pc:docMk/>
            <pc:sldMk cId="2643377340" sldId="420"/>
            <ac:inkMk id="408" creationId="{3F2DF240-3D1A-4AF0-9889-B115019AB835}"/>
          </ac:inkMkLst>
        </pc:inkChg>
        <pc:inkChg chg="add del">
          <ac:chgData name="vivek kumar" userId="33ede84931fc2eaa" providerId="LiveId" clId="{CDA7CA73-E853-4E09-BB7F-F589C819991E}" dt="2020-10-21T08:57:26.539" v="3661"/>
          <ac:inkMkLst>
            <pc:docMk/>
            <pc:sldMk cId="2643377340" sldId="420"/>
            <ac:inkMk id="409" creationId="{F652D412-BFA2-476B-ADE7-8B3443393640}"/>
          </ac:inkMkLst>
        </pc:inkChg>
        <pc:inkChg chg="add del">
          <ac:chgData name="vivek kumar" userId="33ede84931fc2eaa" providerId="LiveId" clId="{CDA7CA73-E853-4E09-BB7F-F589C819991E}" dt="2020-10-21T08:57:26.539" v="3661"/>
          <ac:inkMkLst>
            <pc:docMk/>
            <pc:sldMk cId="2643377340" sldId="420"/>
            <ac:inkMk id="410" creationId="{AD0BF488-BA48-48F2-863A-3B1EE232C4D5}"/>
          </ac:inkMkLst>
        </pc:inkChg>
        <pc:inkChg chg="add">
          <ac:chgData name="vivek kumar" userId="33ede84931fc2eaa" providerId="LiveId" clId="{CDA7CA73-E853-4E09-BB7F-F589C819991E}" dt="2020-10-21T08:57:26.539" v="3661"/>
          <ac:inkMkLst>
            <pc:docMk/>
            <pc:sldMk cId="2643377340" sldId="420"/>
            <ac:inkMk id="411" creationId="{079AAE61-58C9-44D0-893E-11E26B1B6F42}"/>
          </ac:inkMkLst>
        </pc:inkChg>
        <pc:inkChg chg="add">
          <ac:chgData name="vivek kumar" userId="33ede84931fc2eaa" providerId="LiveId" clId="{CDA7CA73-E853-4E09-BB7F-F589C819991E}" dt="2020-10-21T08:57:29.011" v="3662" actId="9405"/>
          <ac:inkMkLst>
            <pc:docMk/>
            <pc:sldMk cId="2643377340" sldId="420"/>
            <ac:inkMk id="412" creationId="{03412E1B-AE9A-4756-A2C2-E508A22072E1}"/>
          </ac:inkMkLst>
        </pc:inkChg>
        <pc:inkChg chg="add">
          <ac:chgData name="vivek kumar" userId="33ede84931fc2eaa" providerId="LiveId" clId="{CDA7CA73-E853-4E09-BB7F-F589C819991E}" dt="2020-10-21T08:57:31.489" v="3663" actId="9405"/>
          <ac:inkMkLst>
            <pc:docMk/>
            <pc:sldMk cId="2643377340" sldId="420"/>
            <ac:inkMk id="413" creationId="{13A71DC4-BD19-4636-88FD-7BA7AF7210BF}"/>
          </ac:inkMkLst>
        </pc:inkChg>
        <pc:inkChg chg="add">
          <ac:chgData name="vivek kumar" userId="33ede84931fc2eaa" providerId="LiveId" clId="{CDA7CA73-E853-4E09-BB7F-F589C819991E}" dt="2020-10-21T08:57:36.264" v="3664" actId="9405"/>
          <ac:inkMkLst>
            <pc:docMk/>
            <pc:sldMk cId="2643377340" sldId="420"/>
            <ac:inkMk id="414" creationId="{664D7F1E-0EE5-42F5-8AA2-D5CD4A2DC5D8}"/>
          </ac:inkMkLst>
        </pc:inkChg>
        <pc:inkChg chg="add del">
          <ac:chgData name="vivek kumar" userId="33ede84931fc2eaa" providerId="LiveId" clId="{CDA7CA73-E853-4E09-BB7F-F589C819991E}" dt="2020-10-21T08:57:40.015" v="3667"/>
          <ac:inkMkLst>
            <pc:docMk/>
            <pc:sldMk cId="2643377340" sldId="420"/>
            <ac:inkMk id="415" creationId="{64FEDFC7-61F0-47B1-A751-C6642A078430}"/>
          </ac:inkMkLst>
        </pc:inkChg>
        <pc:inkChg chg="add del">
          <ac:chgData name="vivek kumar" userId="33ede84931fc2eaa" providerId="LiveId" clId="{CDA7CA73-E853-4E09-BB7F-F589C819991E}" dt="2020-10-21T08:57:40.015" v="3667"/>
          <ac:inkMkLst>
            <pc:docMk/>
            <pc:sldMk cId="2643377340" sldId="420"/>
            <ac:inkMk id="416" creationId="{1BCE626C-539D-4550-8BD4-891CC10DD461}"/>
          </ac:inkMkLst>
        </pc:inkChg>
        <pc:inkChg chg="add del">
          <ac:chgData name="vivek kumar" userId="33ede84931fc2eaa" providerId="LiveId" clId="{CDA7CA73-E853-4E09-BB7F-F589C819991E}" dt="2020-10-21T08:57:41.033" v="3669"/>
          <ac:inkMkLst>
            <pc:docMk/>
            <pc:sldMk cId="2643377340" sldId="420"/>
            <ac:inkMk id="417" creationId="{7F74A97D-3374-4A7F-B604-33E5B7748065}"/>
          </ac:inkMkLst>
        </pc:inkChg>
        <pc:inkChg chg="add del">
          <ac:chgData name="vivek kumar" userId="33ede84931fc2eaa" providerId="LiveId" clId="{CDA7CA73-E853-4E09-BB7F-F589C819991E}" dt="2020-10-21T08:57:41.033" v="3669"/>
          <ac:inkMkLst>
            <pc:docMk/>
            <pc:sldMk cId="2643377340" sldId="420"/>
            <ac:inkMk id="418" creationId="{D4FB8003-490E-4F9A-A294-AFF2C7C97837}"/>
          </ac:inkMkLst>
        </pc:inkChg>
        <pc:inkChg chg="add del">
          <ac:chgData name="vivek kumar" userId="33ede84931fc2eaa" providerId="LiveId" clId="{CDA7CA73-E853-4E09-BB7F-F589C819991E}" dt="2020-10-21T08:57:46.494" v="3674"/>
          <ac:inkMkLst>
            <pc:docMk/>
            <pc:sldMk cId="2643377340" sldId="420"/>
            <ac:inkMk id="419" creationId="{67EBE31C-BDEA-4404-B71B-30D4CC7DCF76}"/>
          </ac:inkMkLst>
        </pc:inkChg>
        <pc:inkChg chg="add del">
          <ac:chgData name="vivek kumar" userId="33ede84931fc2eaa" providerId="LiveId" clId="{CDA7CA73-E853-4E09-BB7F-F589C819991E}" dt="2020-10-21T08:57:45.483" v="3672"/>
          <ac:inkMkLst>
            <pc:docMk/>
            <pc:sldMk cId="2643377340" sldId="420"/>
            <ac:inkMk id="420" creationId="{EF007BD4-6624-4BDA-84B5-ABFD12F5E194}"/>
          </ac:inkMkLst>
        </pc:inkChg>
        <pc:inkChg chg="add del">
          <ac:chgData name="vivek kumar" userId="33ede84931fc2eaa" providerId="LiveId" clId="{CDA7CA73-E853-4E09-BB7F-F589C819991E}" dt="2020-10-21T08:57:45.483" v="3672"/>
          <ac:inkMkLst>
            <pc:docMk/>
            <pc:sldMk cId="2643377340" sldId="420"/>
            <ac:inkMk id="421" creationId="{7C21F39A-A46D-4075-931F-4B59D3AE75C1}"/>
          </ac:inkMkLst>
        </pc:inkChg>
        <pc:inkChg chg="add del">
          <ac:chgData name="vivek kumar" userId="33ede84931fc2eaa" providerId="LiveId" clId="{CDA7CA73-E853-4E09-BB7F-F589C819991E}" dt="2020-10-21T08:57:46.494" v="3674"/>
          <ac:inkMkLst>
            <pc:docMk/>
            <pc:sldMk cId="2643377340" sldId="420"/>
            <ac:inkMk id="422" creationId="{27A68D1D-49E6-4B6F-B9E7-74C2D1A3CFBA}"/>
          </ac:inkMkLst>
        </pc:inkChg>
        <pc:inkChg chg="add del">
          <ac:chgData name="vivek kumar" userId="33ede84931fc2eaa" providerId="LiveId" clId="{CDA7CA73-E853-4E09-BB7F-F589C819991E}" dt="2020-10-21T08:57:46.494" v="3674"/>
          <ac:inkMkLst>
            <pc:docMk/>
            <pc:sldMk cId="2643377340" sldId="420"/>
            <ac:inkMk id="423" creationId="{5D4772B0-2DAC-4197-9EFB-840E661B3F0D}"/>
          </ac:inkMkLst>
        </pc:inkChg>
        <pc:inkChg chg="add del">
          <ac:chgData name="vivek kumar" userId="33ede84931fc2eaa" providerId="LiveId" clId="{CDA7CA73-E853-4E09-BB7F-F589C819991E}" dt="2020-10-21T08:57:49.209" v="3676"/>
          <ac:inkMkLst>
            <pc:docMk/>
            <pc:sldMk cId="2643377340" sldId="420"/>
            <ac:inkMk id="424" creationId="{EF25FF57-FF5B-460C-AECD-3002FA43E84A}"/>
          </ac:inkMkLst>
        </pc:inkChg>
        <pc:inkChg chg="add del">
          <ac:chgData name="vivek kumar" userId="33ede84931fc2eaa" providerId="LiveId" clId="{CDA7CA73-E853-4E09-BB7F-F589C819991E}" dt="2020-10-21T08:57:49.209" v="3676"/>
          <ac:inkMkLst>
            <pc:docMk/>
            <pc:sldMk cId="2643377340" sldId="420"/>
            <ac:inkMk id="425" creationId="{1B22FC28-58F5-4778-B19B-AA54FD65F9A1}"/>
          </ac:inkMkLst>
        </pc:inkChg>
        <pc:inkChg chg="add del">
          <ac:chgData name="vivek kumar" userId="33ede84931fc2eaa" providerId="LiveId" clId="{CDA7CA73-E853-4E09-BB7F-F589C819991E}" dt="2020-10-21T08:57:53.766" v="3681"/>
          <ac:inkMkLst>
            <pc:docMk/>
            <pc:sldMk cId="2643377340" sldId="420"/>
            <ac:inkMk id="426" creationId="{2FFAABB3-7FAD-4FCD-ADFF-FE03A18B5EA9}"/>
          </ac:inkMkLst>
        </pc:inkChg>
        <pc:inkChg chg="add del">
          <ac:chgData name="vivek kumar" userId="33ede84931fc2eaa" providerId="LiveId" clId="{CDA7CA73-E853-4E09-BB7F-F589C819991E}" dt="2020-10-21T08:57:52.736" v="3679"/>
          <ac:inkMkLst>
            <pc:docMk/>
            <pc:sldMk cId="2643377340" sldId="420"/>
            <ac:inkMk id="427" creationId="{5676C89B-35DB-4A8C-9FD1-397BB3A8229C}"/>
          </ac:inkMkLst>
        </pc:inkChg>
        <pc:inkChg chg="add del">
          <ac:chgData name="vivek kumar" userId="33ede84931fc2eaa" providerId="LiveId" clId="{CDA7CA73-E853-4E09-BB7F-F589C819991E}" dt="2020-10-21T08:57:52.736" v="3679"/>
          <ac:inkMkLst>
            <pc:docMk/>
            <pc:sldMk cId="2643377340" sldId="420"/>
            <ac:inkMk id="428" creationId="{F4E4CB38-C19D-46CE-B7FF-43EB73A4E4C6}"/>
          </ac:inkMkLst>
        </pc:inkChg>
        <pc:inkChg chg="add del">
          <ac:chgData name="vivek kumar" userId="33ede84931fc2eaa" providerId="LiveId" clId="{CDA7CA73-E853-4E09-BB7F-F589C819991E}" dt="2020-10-21T08:57:53.766" v="3681"/>
          <ac:inkMkLst>
            <pc:docMk/>
            <pc:sldMk cId="2643377340" sldId="420"/>
            <ac:inkMk id="429" creationId="{287BF904-34FB-4D9E-9EF0-8153885BDC8C}"/>
          </ac:inkMkLst>
        </pc:inkChg>
        <pc:inkChg chg="add del">
          <ac:chgData name="vivek kumar" userId="33ede84931fc2eaa" providerId="LiveId" clId="{CDA7CA73-E853-4E09-BB7F-F589C819991E}" dt="2020-10-21T08:57:53.766" v="3681"/>
          <ac:inkMkLst>
            <pc:docMk/>
            <pc:sldMk cId="2643377340" sldId="420"/>
            <ac:inkMk id="430" creationId="{FB1C2F29-6AF9-4736-95C1-0C3464B8C76E}"/>
          </ac:inkMkLst>
        </pc:inkChg>
        <pc:inkChg chg="add del">
          <ac:chgData name="vivek kumar" userId="33ede84931fc2eaa" providerId="LiveId" clId="{CDA7CA73-E853-4E09-BB7F-F589C819991E}" dt="2020-10-21T08:57:55.080" v="3684"/>
          <ac:inkMkLst>
            <pc:docMk/>
            <pc:sldMk cId="2643377340" sldId="420"/>
            <ac:inkMk id="431" creationId="{6739DF3F-814E-45D1-ADDA-919A8E2C3E9C}"/>
          </ac:inkMkLst>
        </pc:inkChg>
        <pc:inkChg chg="add del">
          <ac:chgData name="vivek kumar" userId="33ede84931fc2eaa" providerId="LiveId" clId="{CDA7CA73-E853-4E09-BB7F-F589C819991E}" dt="2020-10-21T08:57:55.080" v="3684"/>
          <ac:inkMkLst>
            <pc:docMk/>
            <pc:sldMk cId="2643377340" sldId="420"/>
            <ac:inkMk id="432" creationId="{A6AAB2FB-B144-405E-9A97-1B5FA6A6EB23}"/>
          </ac:inkMkLst>
        </pc:inkChg>
        <pc:inkChg chg="add del">
          <ac:chgData name="vivek kumar" userId="33ede84931fc2eaa" providerId="LiveId" clId="{CDA7CA73-E853-4E09-BB7F-F589C819991E}" dt="2020-10-21T08:57:55.080" v="3684"/>
          <ac:inkMkLst>
            <pc:docMk/>
            <pc:sldMk cId="2643377340" sldId="420"/>
            <ac:inkMk id="433" creationId="{C5E6BD71-563C-43E7-999F-D7E8FD7AB8C5}"/>
          </ac:inkMkLst>
        </pc:inkChg>
        <pc:inkChg chg="add del">
          <ac:chgData name="vivek kumar" userId="33ede84931fc2eaa" providerId="LiveId" clId="{CDA7CA73-E853-4E09-BB7F-F589C819991E}" dt="2020-10-21T08:57:56.364" v="3686"/>
          <ac:inkMkLst>
            <pc:docMk/>
            <pc:sldMk cId="2643377340" sldId="420"/>
            <ac:inkMk id="434" creationId="{78BFFA56-A72B-48A7-86FB-0755C3D9BA8D}"/>
          </ac:inkMkLst>
        </pc:inkChg>
        <pc:inkChg chg="add del">
          <ac:chgData name="vivek kumar" userId="33ede84931fc2eaa" providerId="LiveId" clId="{CDA7CA73-E853-4E09-BB7F-F589C819991E}" dt="2020-10-21T08:57:56.364" v="3686"/>
          <ac:inkMkLst>
            <pc:docMk/>
            <pc:sldMk cId="2643377340" sldId="420"/>
            <ac:inkMk id="435" creationId="{AD1AD3C8-1E84-4485-B7F5-B13589EF935E}"/>
          </ac:inkMkLst>
        </pc:inkChg>
        <pc:inkChg chg="add">
          <ac:chgData name="vivek kumar" userId="33ede84931fc2eaa" providerId="LiveId" clId="{CDA7CA73-E853-4E09-BB7F-F589C819991E}" dt="2020-10-21T08:57:56.364" v="3686"/>
          <ac:inkMkLst>
            <pc:docMk/>
            <pc:sldMk cId="2643377340" sldId="420"/>
            <ac:inkMk id="436" creationId="{BF3B583B-B3FE-4F76-8FCE-BA481FE349CA}"/>
          </ac:inkMkLst>
        </pc:inkChg>
      </pc:sldChg>
      <pc:sldChg chg="addSp delSp new mod">
        <pc:chgData name="vivek kumar" userId="33ede84931fc2eaa" providerId="LiveId" clId="{CDA7CA73-E853-4E09-BB7F-F589C819991E}" dt="2020-10-21T09:04:16.960" v="3844" actId="9405"/>
        <pc:sldMkLst>
          <pc:docMk/>
          <pc:sldMk cId="1305288425" sldId="421"/>
        </pc:sldMkLst>
        <pc:spChg chg="del">
          <ac:chgData name="vivek kumar" userId="33ede84931fc2eaa" providerId="LiveId" clId="{CDA7CA73-E853-4E09-BB7F-F589C819991E}" dt="2020-10-21T08:58:23.415" v="3688" actId="478"/>
          <ac:spMkLst>
            <pc:docMk/>
            <pc:sldMk cId="1305288425" sldId="421"/>
            <ac:spMk id="2" creationId="{5D0D1CA1-47C6-4607-B50B-D0C1018B0AF3}"/>
          </ac:spMkLst>
        </pc:spChg>
        <pc:spChg chg="del">
          <ac:chgData name="vivek kumar" userId="33ede84931fc2eaa" providerId="LiveId" clId="{CDA7CA73-E853-4E09-BB7F-F589C819991E}" dt="2020-10-21T08:58:25.002" v="3689" actId="478"/>
          <ac:spMkLst>
            <pc:docMk/>
            <pc:sldMk cId="1305288425" sldId="421"/>
            <ac:spMk id="3" creationId="{2D5C74C8-F2F6-4F33-8800-9BD8F5351C63}"/>
          </ac:spMkLst>
        </pc:spChg>
        <pc:inkChg chg="add del">
          <ac:chgData name="vivek kumar" userId="33ede84931fc2eaa" providerId="LiveId" clId="{CDA7CA73-E853-4E09-BB7F-F589C819991E}" dt="2020-10-21T08:59:02.435" v="3694"/>
          <ac:inkMkLst>
            <pc:docMk/>
            <pc:sldMk cId="1305288425" sldId="421"/>
            <ac:inkMk id="7" creationId="{010DEE72-1DD7-45AD-BF57-6C62975598C4}"/>
          </ac:inkMkLst>
        </pc:inkChg>
        <pc:inkChg chg="add del">
          <ac:chgData name="vivek kumar" userId="33ede84931fc2eaa" providerId="LiveId" clId="{CDA7CA73-E853-4E09-BB7F-F589C819991E}" dt="2020-10-21T08:59:02.435" v="3694"/>
          <ac:inkMkLst>
            <pc:docMk/>
            <pc:sldMk cId="1305288425" sldId="421"/>
            <ac:inkMk id="8" creationId="{8027235D-069B-494A-9A77-5DDDDC0B30ED}"/>
          </ac:inkMkLst>
        </pc:inkChg>
        <pc:inkChg chg="add del">
          <ac:chgData name="vivek kumar" userId="33ede84931fc2eaa" providerId="LiveId" clId="{CDA7CA73-E853-4E09-BB7F-F589C819991E}" dt="2020-10-21T08:59:02.435" v="3694"/>
          <ac:inkMkLst>
            <pc:docMk/>
            <pc:sldMk cId="1305288425" sldId="421"/>
            <ac:inkMk id="9" creationId="{996D3C44-B812-4FF6-9A9B-AC3AF55DA548}"/>
          </ac:inkMkLst>
        </pc:inkChg>
        <pc:inkChg chg="add del">
          <ac:chgData name="vivek kumar" userId="33ede84931fc2eaa" providerId="LiveId" clId="{CDA7CA73-E853-4E09-BB7F-F589C819991E}" dt="2020-10-21T08:59:02.435" v="3694"/>
          <ac:inkMkLst>
            <pc:docMk/>
            <pc:sldMk cId="1305288425" sldId="421"/>
            <ac:inkMk id="10" creationId="{1F18BE7B-1D32-4398-9B67-B7F00E8F09C8}"/>
          </ac:inkMkLst>
        </pc:inkChg>
        <pc:inkChg chg="add">
          <ac:chgData name="vivek kumar" userId="33ede84931fc2eaa" providerId="LiveId" clId="{CDA7CA73-E853-4E09-BB7F-F589C819991E}" dt="2020-10-21T08:59:02.435" v="3694"/>
          <ac:inkMkLst>
            <pc:docMk/>
            <pc:sldMk cId="1305288425" sldId="421"/>
            <ac:inkMk id="11" creationId="{4B2D232B-684A-46D2-A3A8-3CC6798355C2}"/>
          </ac:inkMkLst>
        </pc:inkChg>
        <pc:inkChg chg="add">
          <ac:chgData name="vivek kumar" userId="33ede84931fc2eaa" providerId="LiveId" clId="{CDA7CA73-E853-4E09-BB7F-F589C819991E}" dt="2020-10-21T08:59:04.150" v="3695" actId="9405"/>
          <ac:inkMkLst>
            <pc:docMk/>
            <pc:sldMk cId="1305288425" sldId="421"/>
            <ac:inkMk id="12" creationId="{19D75609-3638-4065-BBDF-762B94F218A5}"/>
          </ac:inkMkLst>
        </pc:inkChg>
        <pc:inkChg chg="add del">
          <ac:chgData name="vivek kumar" userId="33ede84931fc2eaa" providerId="LiveId" clId="{CDA7CA73-E853-4E09-BB7F-F589C819991E}" dt="2020-10-21T08:59:06.808" v="3699"/>
          <ac:inkMkLst>
            <pc:docMk/>
            <pc:sldMk cId="1305288425" sldId="421"/>
            <ac:inkMk id="13" creationId="{059F7BCF-DDA9-48D8-957D-D84F7A4B8F92}"/>
          </ac:inkMkLst>
        </pc:inkChg>
        <pc:inkChg chg="add del">
          <ac:chgData name="vivek kumar" userId="33ede84931fc2eaa" providerId="LiveId" clId="{CDA7CA73-E853-4E09-BB7F-F589C819991E}" dt="2020-10-21T08:59:06.808" v="3699"/>
          <ac:inkMkLst>
            <pc:docMk/>
            <pc:sldMk cId="1305288425" sldId="421"/>
            <ac:inkMk id="14" creationId="{2A3B47C0-29CB-4A4A-B7D4-A3561BB6C400}"/>
          </ac:inkMkLst>
        </pc:inkChg>
        <pc:inkChg chg="add del">
          <ac:chgData name="vivek kumar" userId="33ede84931fc2eaa" providerId="LiveId" clId="{CDA7CA73-E853-4E09-BB7F-F589C819991E}" dt="2020-10-21T08:59:06.808" v="3699"/>
          <ac:inkMkLst>
            <pc:docMk/>
            <pc:sldMk cId="1305288425" sldId="421"/>
            <ac:inkMk id="15" creationId="{CEDF9A12-6E86-4044-85FE-5972F8288E8F}"/>
          </ac:inkMkLst>
        </pc:inkChg>
        <pc:inkChg chg="add">
          <ac:chgData name="vivek kumar" userId="33ede84931fc2eaa" providerId="LiveId" clId="{CDA7CA73-E853-4E09-BB7F-F589C819991E}" dt="2020-10-21T08:59:06.808" v="3699"/>
          <ac:inkMkLst>
            <pc:docMk/>
            <pc:sldMk cId="1305288425" sldId="421"/>
            <ac:inkMk id="16" creationId="{7055F721-3F4F-4228-B83A-A062813716EF}"/>
          </ac:inkMkLst>
        </pc:inkChg>
        <pc:inkChg chg="add del">
          <ac:chgData name="vivek kumar" userId="33ede84931fc2eaa" providerId="LiveId" clId="{CDA7CA73-E853-4E09-BB7F-F589C819991E}" dt="2020-10-21T08:59:08.779" v="3703"/>
          <ac:inkMkLst>
            <pc:docMk/>
            <pc:sldMk cId="1305288425" sldId="421"/>
            <ac:inkMk id="17" creationId="{6C32BDEB-4A07-4144-ADF3-33E60CBBB2D5}"/>
          </ac:inkMkLst>
        </pc:inkChg>
        <pc:inkChg chg="add del">
          <ac:chgData name="vivek kumar" userId="33ede84931fc2eaa" providerId="LiveId" clId="{CDA7CA73-E853-4E09-BB7F-F589C819991E}" dt="2020-10-21T08:59:08.779" v="3703"/>
          <ac:inkMkLst>
            <pc:docMk/>
            <pc:sldMk cId="1305288425" sldId="421"/>
            <ac:inkMk id="18" creationId="{31763268-955C-4236-8A61-E449513A8D2B}"/>
          </ac:inkMkLst>
        </pc:inkChg>
        <pc:inkChg chg="add del">
          <ac:chgData name="vivek kumar" userId="33ede84931fc2eaa" providerId="LiveId" clId="{CDA7CA73-E853-4E09-BB7F-F589C819991E}" dt="2020-10-21T08:59:08.779" v="3703"/>
          <ac:inkMkLst>
            <pc:docMk/>
            <pc:sldMk cId="1305288425" sldId="421"/>
            <ac:inkMk id="19" creationId="{159CB019-C0CC-4353-A849-25204DFC6155}"/>
          </ac:inkMkLst>
        </pc:inkChg>
        <pc:inkChg chg="add del">
          <ac:chgData name="vivek kumar" userId="33ede84931fc2eaa" providerId="LiveId" clId="{CDA7CA73-E853-4E09-BB7F-F589C819991E}" dt="2020-10-21T08:59:10.733" v="3707"/>
          <ac:inkMkLst>
            <pc:docMk/>
            <pc:sldMk cId="1305288425" sldId="421"/>
            <ac:inkMk id="20" creationId="{33295090-A99A-4266-B96A-44B5678FC7FC}"/>
          </ac:inkMkLst>
        </pc:inkChg>
        <pc:inkChg chg="add del">
          <ac:chgData name="vivek kumar" userId="33ede84931fc2eaa" providerId="LiveId" clId="{CDA7CA73-E853-4E09-BB7F-F589C819991E}" dt="2020-10-21T08:59:10.733" v="3707"/>
          <ac:inkMkLst>
            <pc:docMk/>
            <pc:sldMk cId="1305288425" sldId="421"/>
            <ac:inkMk id="21" creationId="{986B2DCD-4B91-42C3-A162-9113D96FAFA0}"/>
          </ac:inkMkLst>
        </pc:inkChg>
        <pc:inkChg chg="add del">
          <ac:chgData name="vivek kumar" userId="33ede84931fc2eaa" providerId="LiveId" clId="{CDA7CA73-E853-4E09-BB7F-F589C819991E}" dt="2020-10-21T08:59:10.733" v="3707"/>
          <ac:inkMkLst>
            <pc:docMk/>
            <pc:sldMk cId="1305288425" sldId="421"/>
            <ac:inkMk id="22" creationId="{EA6C562C-02D0-415D-AE62-FE10A745964B}"/>
          </ac:inkMkLst>
        </pc:inkChg>
        <pc:inkChg chg="add del">
          <ac:chgData name="vivek kumar" userId="33ede84931fc2eaa" providerId="LiveId" clId="{CDA7CA73-E853-4E09-BB7F-F589C819991E}" dt="2020-10-21T08:59:10.733" v="3707"/>
          <ac:inkMkLst>
            <pc:docMk/>
            <pc:sldMk cId="1305288425" sldId="421"/>
            <ac:inkMk id="23" creationId="{2C91755D-933D-462F-AC08-8E896D0815DF}"/>
          </ac:inkMkLst>
        </pc:inkChg>
        <pc:inkChg chg="add del">
          <ac:chgData name="vivek kumar" userId="33ede84931fc2eaa" providerId="LiveId" clId="{CDA7CA73-E853-4E09-BB7F-F589C819991E}" dt="2020-10-21T08:59:11.977" v="3709"/>
          <ac:inkMkLst>
            <pc:docMk/>
            <pc:sldMk cId="1305288425" sldId="421"/>
            <ac:inkMk id="24" creationId="{153F920D-4723-4B71-AA39-A971013CFFB4}"/>
          </ac:inkMkLst>
        </pc:inkChg>
        <pc:inkChg chg="add del">
          <ac:chgData name="vivek kumar" userId="33ede84931fc2eaa" providerId="LiveId" clId="{CDA7CA73-E853-4E09-BB7F-F589C819991E}" dt="2020-10-21T08:59:11.977" v="3709"/>
          <ac:inkMkLst>
            <pc:docMk/>
            <pc:sldMk cId="1305288425" sldId="421"/>
            <ac:inkMk id="25" creationId="{873797C5-CE91-452C-87CC-4FC6D37430CC}"/>
          </ac:inkMkLst>
        </pc:inkChg>
        <pc:inkChg chg="add">
          <ac:chgData name="vivek kumar" userId="33ede84931fc2eaa" providerId="LiveId" clId="{CDA7CA73-E853-4E09-BB7F-F589C819991E}" dt="2020-10-21T08:59:11.977" v="3709"/>
          <ac:inkMkLst>
            <pc:docMk/>
            <pc:sldMk cId="1305288425" sldId="421"/>
            <ac:inkMk id="26" creationId="{B054125C-E1D9-4DB4-9436-89C431343401}"/>
          </ac:inkMkLst>
        </pc:inkChg>
        <pc:inkChg chg="add">
          <ac:chgData name="vivek kumar" userId="33ede84931fc2eaa" providerId="LiveId" clId="{CDA7CA73-E853-4E09-BB7F-F589C819991E}" dt="2020-10-21T08:59:19.927" v="3710" actId="9405"/>
          <ac:inkMkLst>
            <pc:docMk/>
            <pc:sldMk cId="1305288425" sldId="421"/>
            <ac:inkMk id="27" creationId="{3C162E3F-DFF9-4EF0-9C69-E898CA871961}"/>
          </ac:inkMkLst>
        </pc:inkChg>
        <pc:inkChg chg="add del">
          <ac:chgData name="vivek kumar" userId="33ede84931fc2eaa" providerId="LiveId" clId="{CDA7CA73-E853-4E09-BB7F-F589C819991E}" dt="2020-10-21T08:59:27.199" v="3714"/>
          <ac:inkMkLst>
            <pc:docMk/>
            <pc:sldMk cId="1305288425" sldId="421"/>
            <ac:inkMk id="28" creationId="{499296EC-D532-4B02-8776-DE8D4B10B62E}"/>
          </ac:inkMkLst>
        </pc:inkChg>
        <pc:inkChg chg="add del">
          <ac:chgData name="vivek kumar" userId="33ede84931fc2eaa" providerId="LiveId" clId="{CDA7CA73-E853-4E09-BB7F-F589C819991E}" dt="2020-10-21T08:59:27.199" v="3714"/>
          <ac:inkMkLst>
            <pc:docMk/>
            <pc:sldMk cId="1305288425" sldId="421"/>
            <ac:inkMk id="29" creationId="{07A892DF-7FF0-4FD9-BFDE-984E16B31C37}"/>
          </ac:inkMkLst>
        </pc:inkChg>
        <pc:inkChg chg="add del">
          <ac:chgData name="vivek kumar" userId="33ede84931fc2eaa" providerId="LiveId" clId="{CDA7CA73-E853-4E09-BB7F-F589C819991E}" dt="2020-10-21T08:59:27.199" v="3714"/>
          <ac:inkMkLst>
            <pc:docMk/>
            <pc:sldMk cId="1305288425" sldId="421"/>
            <ac:inkMk id="30" creationId="{DD728F1A-BB2E-44D7-A952-EC2A1EFB3758}"/>
          </ac:inkMkLst>
        </pc:inkChg>
        <pc:inkChg chg="add">
          <ac:chgData name="vivek kumar" userId="33ede84931fc2eaa" providerId="LiveId" clId="{CDA7CA73-E853-4E09-BB7F-F589C819991E}" dt="2020-10-21T08:59:27.199" v="3714"/>
          <ac:inkMkLst>
            <pc:docMk/>
            <pc:sldMk cId="1305288425" sldId="421"/>
            <ac:inkMk id="31" creationId="{F91294A0-6B7A-4236-87EC-CBC683604E66}"/>
          </ac:inkMkLst>
        </pc:inkChg>
        <pc:inkChg chg="add del">
          <ac:chgData name="vivek kumar" userId="33ede84931fc2eaa" providerId="LiveId" clId="{CDA7CA73-E853-4E09-BB7F-F589C819991E}" dt="2020-10-21T08:59:35.403" v="3719"/>
          <ac:inkMkLst>
            <pc:docMk/>
            <pc:sldMk cId="1305288425" sldId="421"/>
            <ac:inkMk id="32" creationId="{6A52B124-ABAE-4548-808A-70D157A6F5B0}"/>
          </ac:inkMkLst>
        </pc:inkChg>
        <pc:inkChg chg="add del">
          <ac:chgData name="vivek kumar" userId="33ede84931fc2eaa" providerId="LiveId" clId="{CDA7CA73-E853-4E09-BB7F-F589C819991E}" dt="2020-10-21T08:59:35.403" v="3719"/>
          <ac:inkMkLst>
            <pc:docMk/>
            <pc:sldMk cId="1305288425" sldId="421"/>
            <ac:inkMk id="33" creationId="{711C5A9E-F19A-4DD3-AA72-EAF8C742547E}"/>
          </ac:inkMkLst>
        </pc:inkChg>
        <pc:inkChg chg="add del">
          <ac:chgData name="vivek kumar" userId="33ede84931fc2eaa" providerId="LiveId" clId="{CDA7CA73-E853-4E09-BB7F-F589C819991E}" dt="2020-10-21T08:59:35.403" v="3719"/>
          <ac:inkMkLst>
            <pc:docMk/>
            <pc:sldMk cId="1305288425" sldId="421"/>
            <ac:inkMk id="34" creationId="{CDB8BE0E-AA84-47DE-806B-7CDA254AE98C}"/>
          </ac:inkMkLst>
        </pc:inkChg>
        <pc:inkChg chg="add del">
          <ac:chgData name="vivek kumar" userId="33ede84931fc2eaa" providerId="LiveId" clId="{CDA7CA73-E853-4E09-BB7F-F589C819991E}" dt="2020-10-21T08:59:35.403" v="3719"/>
          <ac:inkMkLst>
            <pc:docMk/>
            <pc:sldMk cId="1305288425" sldId="421"/>
            <ac:inkMk id="35" creationId="{4CFAB967-5E8C-48FA-8A0D-6FDDE9E67882}"/>
          </ac:inkMkLst>
        </pc:inkChg>
        <pc:inkChg chg="add">
          <ac:chgData name="vivek kumar" userId="33ede84931fc2eaa" providerId="LiveId" clId="{CDA7CA73-E853-4E09-BB7F-F589C819991E}" dt="2020-10-21T08:59:35.403" v="3719"/>
          <ac:inkMkLst>
            <pc:docMk/>
            <pc:sldMk cId="1305288425" sldId="421"/>
            <ac:inkMk id="36" creationId="{CC112281-E6A2-43C6-ABFE-99F5F7E6B644}"/>
          </ac:inkMkLst>
        </pc:inkChg>
        <pc:inkChg chg="add">
          <ac:chgData name="vivek kumar" userId="33ede84931fc2eaa" providerId="LiveId" clId="{CDA7CA73-E853-4E09-BB7F-F589C819991E}" dt="2020-10-21T08:59:40.456" v="3720" actId="9405"/>
          <ac:inkMkLst>
            <pc:docMk/>
            <pc:sldMk cId="1305288425" sldId="421"/>
            <ac:inkMk id="37" creationId="{F847F6CE-F143-46BF-8BF5-6DD6B3C8476F}"/>
          </ac:inkMkLst>
        </pc:inkChg>
        <pc:inkChg chg="add">
          <ac:chgData name="vivek kumar" userId="33ede84931fc2eaa" providerId="LiveId" clId="{CDA7CA73-E853-4E09-BB7F-F589C819991E}" dt="2020-10-21T08:59:44.911" v="3721" actId="9405"/>
          <ac:inkMkLst>
            <pc:docMk/>
            <pc:sldMk cId="1305288425" sldId="421"/>
            <ac:inkMk id="38" creationId="{63822680-5163-4806-9FB6-A0F0CAA4046A}"/>
          </ac:inkMkLst>
        </pc:inkChg>
        <pc:inkChg chg="add del">
          <ac:chgData name="vivek kumar" userId="33ede84931fc2eaa" providerId="LiveId" clId="{CDA7CA73-E853-4E09-BB7F-F589C819991E}" dt="2020-10-21T09:00:00.652" v="3724"/>
          <ac:inkMkLst>
            <pc:docMk/>
            <pc:sldMk cId="1305288425" sldId="421"/>
            <ac:inkMk id="39" creationId="{4A049F6E-5E21-4F6A-9AFB-D3721D5E34B6}"/>
          </ac:inkMkLst>
        </pc:inkChg>
        <pc:inkChg chg="add del">
          <ac:chgData name="vivek kumar" userId="33ede84931fc2eaa" providerId="LiveId" clId="{CDA7CA73-E853-4E09-BB7F-F589C819991E}" dt="2020-10-21T09:00:00.652" v="3724"/>
          <ac:inkMkLst>
            <pc:docMk/>
            <pc:sldMk cId="1305288425" sldId="421"/>
            <ac:inkMk id="40" creationId="{9994610B-87F7-424E-A873-3B35E7C5815A}"/>
          </ac:inkMkLst>
        </pc:inkChg>
        <pc:inkChg chg="add">
          <ac:chgData name="vivek kumar" userId="33ede84931fc2eaa" providerId="LiveId" clId="{CDA7CA73-E853-4E09-BB7F-F589C819991E}" dt="2020-10-21T09:00:00.652" v="3724"/>
          <ac:inkMkLst>
            <pc:docMk/>
            <pc:sldMk cId="1305288425" sldId="421"/>
            <ac:inkMk id="41" creationId="{71F16C77-A97A-46AE-96CC-F362057B8C4C}"/>
          </ac:inkMkLst>
        </pc:inkChg>
        <pc:inkChg chg="add">
          <ac:chgData name="vivek kumar" userId="33ede84931fc2eaa" providerId="LiveId" clId="{CDA7CA73-E853-4E09-BB7F-F589C819991E}" dt="2020-10-21T09:00:02.459" v="3725" actId="9405"/>
          <ac:inkMkLst>
            <pc:docMk/>
            <pc:sldMk cId="1305288425" sldId="421"/>
            <ac:inkMk id="42" creationId="{F102985D-0885-4466-96E8-F000AAE874FD}"/>
          </ac:inkMkLst>
        </pc:inkChg>
        <pc:inkChg chg="add">
          <ac:chgData name="vivek kumar" userId="33ede84931fc2eaa" providerId="LiveId" clId="{CDA7CA73-E853-4E09-BB7F-F589C819991E}" dt="2020-10-21T09:00:05.915" v="3726" actId="9405"/>
          <ac:inkMkLst>
            <pc:docMk/>
            <pc:sldMk cId="1305288425" sldId="421"/>
            <ac:inkMk id="43" creationId="{C217903C-9FC4-4D34-9FE3-344AF34115C4}"/>
          </ac:inkMkLst>
        </pc:inkChg>
        <pc:inkChg chg="add del">
          <ac:chgData name="vivek kumar" userId="33ede84931fc2eaa" providerId="LiveId" clId="{CDA7CA73-E853-4E09-BB7F-F589C819991E}" dt="2020-10-21T09:00:08.983" v="3730"/>
          <ac:inkMkLst>
            <pc:docMk/>
            <pc:sldMk cId="1305288425" sldId="421"/>
            <ac:inkMk id="44" creationId="{1F711FE9-D451-4AFD-9E86-5BC7CB13C77A}"/>
          </ac:inkMkLst>
        </pc:inkChg>
        <pc:inkChg chg="add del">
          <ac:chgData name="vivek kumar" userId="33ede84931fc2eaa" providerId="LiveId" clId="{CDA7CA73-E853-4E09-BB7F-F589C819991E}" dt="2020-10-21T09:00:08.983" v="3730"/>
          <ac:inkMkLst>
            <pc:docMk/>
            <pc:sldMk cId="1305288425" sldId="421"/>
            <ac:inkMk id="45" creationId="{461F1695-0A5C-491D-A4F7-21DDE098D7F7}"/>
          </ac:inkMkLst>
        </pc:inkChg>
        <pc:inkChg chg="add del">
          <ac:chgData name="vivek kumar" userId="33ede84931fc2eaa" providerId="LiveId" clId="{CDA7CA73-E853-4E09-BB7F-F589C819991E}" dt="2020-10-21T09:00:08.983" v="3730"/>
          <ac:inkMkLst>
            <pc:docMk/>
            <pc:sldMk cId="1305288425" sldId="421"/>
            <ac:inkMk id="46" creationId="{D8B775A6-3A48-47E0-9EF3-1E80F14DCA12}"/>
          </ac:inkMkLst>
        </pc:inkChg>
        <pc:inkChg chg="add">
          <ac:chgData name="vivek kumar" userId="33ede84931fc2eaa" providerId="LiveId" clId="{CDA7CA73-E853-4E09-BB7F-F589C819991E}" dt="2020-10-21T09:00:08.983" v="3730"/>
          <ac:inkMkLst>
            <pc:docMk/>
            <pc:sldMk cId="1305288425" sldId="421"/>
            <ac:inkMk id="47" creationId="{E5A75346-45B7-41AE-8575-BECBCDA49EA9}"/>
          </ac:inkMkLst>
        </pc:inkChg>
        <pc:inkChg chg="add del">
          <ac:chgData name="vivek kumar" userId="33ede84931fc2eaa" providerId="LiveId" clId="{CDA7CA73-E853-4E09-BB7F-F589C819991E}" dt="2020-10-21T09:00:13.527" v="3733"/>
          <ac:inkMkLst>
            <pc:docMk/>
            <pc:sldMk cId="1305288425" sldId="421"/>
            <ac:inkMk id="48" creationId="{9A043C52-8731-4504-903E-D3C2FA1152DE}"/>
          </ac:inkMkLst>
        </pc:inkChg>
        <pc:inkChg chg="add del">
          <ac:chgData name="vivek kumar" userId="33ede84931fc2eaa" providerId="LiveId" clId="{CDA7CA73-E853-4E09-BB7F-F589C819991E}" dt="2020-10-21T09:00:13.527" v="3733"/>
          <ac:inkMkLst>
            <pc:docMk/>
            <pc:sldMk cId="1305288425" sldId="421"/>
            <ac:inkMk id="49" creationId="{D68F24C8-ABB7-4D88-8A2A-0D721AC1EAC6}"/>
          </ac:inkMkLst>
        </pc:inkChg>
        <pc:inkChg chg="add">
          <ac:chgData name="vivek kumar" userId="33ede84931fc2eaa" providerId="LiveId" clId="{CDA7CA73-E853-4E09-BB7F-F589C819991E}" dt="2020-10-21T09:00:13.527" v="3733"/>
          <ac:inkMkLst>
            <pc:docMk/>
            <pc:sldMk cId="1305288425" sldId="421"/>
            <ac:inkMk id="50" creationId="{248AD7AD-5271-463E-AB00-4420C7CBDDB4}"/>
          </ac:inkMkLst>
        </pc:inkChg>
        <pc:inkChg chg="add">
          <ac:chgData name="vivek kumar" userId="33ede84931fc2eaa" providerId="LiveId" clId="{CDA7CA73-E853-4E09-BB7F-F589C819991E}" dt="2020-10-21T09:00:15.208" v="3734" actId="9405"/>
          <ac:inkMkLst>
            <pc:docMk/>
            <pc:sldMk cId="1305288425" sldId="421"/>
            <ac:inkMk id="51" creationId="{8C9D5CA5-C2D6-405B-8BE6-833FF7BA08E7}"/>
          </ac:inkMkLst>
        </pc:inkChg>
        <pc:inkChg chg="add del">
          <ac:chgData name="vivek kumar" userId="33ede84931fc2eaa" providerId="LiveId" clId="{CDA7CA73-E853-4E09-BB7F-F589C819991E}" dt="2020-10-21T09:00:17.855" v="3738"/>
          <ac:inkMkLst>
            <pc:docMk/>
            <pc:sldMk cId="1305288425" sldId="421"/>
            <ac:inkMk id="52" creationId="{82DCA381-7E06-4E22-9362-48BF6CF49F5B}"/>
          </ac:inkMkLst>
        </pc:inkChg>
        <pc:inkChg chg="add del">
          <ac:chgData name="vivek kumar" userId="33ede84931fc2eaa" providerId="LiveId" clId="{CDA7CA73-E853-4E09-BB7F-F589C819991E}" dt="2020-10-21T09:00:17.855" v="3738"/>
          <ac:inkMkLst>
            <pc:docMk/>
            <pc:sldMk cId="1305288425" sldId="421"/>
            <ac:inkMk id="53" creationId="{C4D63D10-00D2-4048-8E3A-4F429F6BB1E0}"/>
          </ac:inkMkLst>
        </pc:inkChg>
        <pc:inkChg chg="add del">
          <ac:chgData name="vivek kumar" userId="33ede84931fc2eaa" providerId="LiveId" clId="{CDA7CA73-E853-4E09-BB7F-F589C819991E}" dt="2020-10-21T09:00:17.855" v="3738"/>
          <ac:inkMkLst>
            <pc:docMk/>
            <pc:sldMk cId="1305288425" sldId="421"/>
            <ac:inkMk id="54" creationId="{1267CBD0-BC04-4345-8640-DC1589826D56}"/>
          </ac:inkMkLst>
        </pc:inkChg>
        <pc:inkChg chg="add del">
          <ac:chgData name="vivek kumar" userId="33ede84931fc2eaa" providerId="LiveId" clId="{CDA7CA73-E853-4E09-BB7F-F589C819991E}" dt="2020-10-21T09:00:20.357" v="3742"/>
          <ac:inkMkLst>
            <pc:docMk/>
            <pc:sldMk cId="1305288425" sldId="421"/>
            <ac:inkMk id="55" creationId="{10439EB1-A2A3-4F59-84AD-F5770CFE8CA6}"/>
          </ac:inkMkLst>
        </pc:inkChg>
        <pc:inkChg chg="add del">
          <ac:chgData name="vivek kumar" userId="33ede84931fc2eaa" providerId="LiveId" clId="{CDA7CA73-E853-4E09-BB7F-F589C819991E}" dt="2020-10-21T09:00:20.357" v="3742"/>
          <ac:inkMkLst>
            <pc:docMk/>
            <pc:sldMk cId="1305288425" sldId="421"/>
            <ac:inkMk id="56" creationId="{DBBCA0A5-97F6-4B60-87F3-61223F6F6A46}"/>
          </ac:inkMkLst>
        </pc:inkChg>
        <pc:inkChg chg="add del">
          <ac:chgData name="vivek kumar" userId="33ede84931fc2eaa" providerId="LiveId" clId="{CDA7CA73-E853-4E09-BB7F-F589C819991E}" dt="2020-10-21T09:00:20.357" v="3742"/>
          <ac:inkMkLst>
            <pc:docMk/>
            <pc:sldMk cId="1305288425" sldId="421"/>
            <ac:inkMk id="57" creationId="{EE381EC4-D583-4633-A6B3-7837BE74DBE0}"/>
          </ac:inkMkLst>
        </pc:inkChg>
        <pc:inkChg chg="add del">
          <ac:chgData name="vivek kumar" userId="33ede84931fc2eaa" providerId="LiveId" clId="{CDA7CA73-E853-4E09-BB7F-F589C819991E}" dt="2020-10-21T09:00:20.357" v="3742"/>
          <ac:inkMkLst>
            <pc:docMk/>
            <pc:sldMk cId="1305288425" sldId="421"/>
            <ac:inkMk id="58" creationId="{39614682-4E0E-4DD7-9693-A53B67F750E7}"/>
          </ac:inkMkLst>
        </pc:inkChg>
        <pc:inkChg chg="add">
          <ac:chgData name="vivek kumar" userId="33ede84931fc2eaa" providerId="LiveId" clId="{CDA7CA73-E853-4E09-BB7F-F589C819991E}" dt="2020-10-21T09:00:20.357" v="3742"/>
          <ac:inkMkLst>
            <pc:docMk/>
            <pc:sldMk cId="1305288425" sldId="421"/>
            <ac:inkMk id="59" creationId="{1367D0CF-B9E1-49DD-9E98-6735E3877ED2}"/>
          </ac:inkMkLst>
        </pc:inkChg>
        <pc:inkChg chg="add del">
          <ac:chgData name="vivek kumar" userId="33ede84931fc2eaa" providerId="LiveId" clId="{CDA7CA73-E853-4E09-BB7F-F589C819991E}" dt="2020-10-21T09:00:34.323" v="3750"/>
          <ac:inkMkLst>
            <pc:docMk/>
            <pc:sldMk cId="1305288425" sldId="421"/>
            <ac:inkMk id="60" creationId="{512F0189-ED2A-439E-BAD9-324818FF8BE8}"/>
          </ac:inkMkLst>
        </pc:inkChg>
        <pc:inkChg chg="add del">
          <ac:chgData name="vivek kumar" userId="33ede84931fc2eaa" providerId="LiveId" clId="{CDA7CA73-E853-4E09-BB7F-F589C819991E}" dt="2020-10-21T09:00:34.323" v="3750"/>
          <ac:inkMkLst>
            <pc:docMk/>
            <pc:sldMk cId="1305288425" sldId="421"/>
            <ac:inkMk id="61" creationId="{DE9F95AE-AD94-4D1D-BD08-93BC4B7661C1}"/>
          </ac:inkMkLst>
        </pc:inkChg>
        <pc:inkChg chg="add del">
          <ac:chgData name="vivek kumar" userId="33ede84931fc2eaa" providerId="LiveId" clId="{CDA7CA73-E853-4E09-BB7F-F589C819991E}" dt="2020-10-21T09:00:34.323" v="3750"/>
          <ac:inkMkLst>
            <pc:docMk/>
            <pc:sldMk cId="1305288425" sldId="421"/>
            <ac:inkMk id="62" creationId="{673255FA-734F-4BFA-A366-8EF3BAFF013B}"/>
          </ac:inkMkLst>
        </pc:inkChg>
        <pc:inkChg chg="add del">
          <ac:chgData name="vivek kumar" userId="33ede84931fc2eaa" providerId="LiveId" clId="{CDA7CA73-E853-4E09-BB7F-F589C819991E}" dt="2020-10-21T09:00:34.323" v="3750"/>
          <ac:inkMkLst>
            <pc:docMk/>
            <pc:sldMk cId="1305288425" sldId="421"/>
            <ac:inkMk id="63" creationId="{BE67D06B-4440-4881-8564-AE2CCC8A5194}"/>
          </ac:inkMkLst>
        </pc:inkChg>
        <pc:inkChg chg="add del">
          <ac:chgData name="vivek kumar" userId="33ede84931fc2eaa" providerId="LiveId" clId="{CDA7CA73-E853-4E09-BB7F-F589C819991E}" dt="2020-10-21T09:00:34.323" v="3750"/>
          <ac:inkMkLst>
            <pc:docMk/>
            <pc:sldMk cId="1305288425" sldId="421"/>
            <ac:inkMk id="64" creationId="{3A131CA1-45BF-413C-8C83-4625BF39F5DB}"/>
          </ac:inkMkLst>
        </pc:inkChg>
        <pc:inkChg chg="add del">
          <ac:chgData name="vivek kumar" userId="33ede84931fc2eaa" providerId="LiveId" clId="{CDA7CA73-E853-4E09-BB7F-F589C819991E}" dt="2020-10-21T09:00:34.323" v="3750"/>
          <ac:inkMkLst>
            <pc:docMk/>
            <pc:sldMk cId="1305288425" sldId="421"/>
            <ac:inkMk id="65" creationId="{CE5F7DE8-F964-4DFE-8B26-E6EB2E4A1DEC}"/>
          </ac:inkMkLst>
        </pc:inkChg>
        <pc:inkChg chg="add del">
          <ac:chgData name="vivek kumar" userId="33ede84931fc2eaa" providerId="LiveId" clId="{CDA7CA73-E853-4E09-BB7F-F589C819991E}" dt="2020-10-21T09:00:34.323" v="3750"/>
          <ac:inkMkLst>
            <pc:docMk/>
            <pc:sldMk cId="1305288425" sldId="421"/>
            <ac:inkMk id="66" creationId="{190FAB94-4AD9-4A51-BB00-D94955931611}"/>
          </ac:inkMkLst>
        </pc:inkChg>
        <pc:inkChg chg="add">
          <ac:chgData name="vivek kumar" userId="33ede84931fc2eaa" providerId="LiveId" clId="{CDA7CA73-E853-4E09-BB7F-F589C819991E}" dt="2020-10-21T09:00:34.323" v="3750"/>
          <ac:inkMkLst>
            <pc:docMk/>
            <pc:sldMk cId="1305288425" sldId="421"/>
            <ac:inkMk id="67" creationId="{EC583BF4-5399-4A7D-91D7-FEEC7BDEA89E}"/>
          </ac:inkMkLst>
        </pc:inkChg>
        <pc:inkChg chg="add del">
          <ac:chgData name="vivek kumar" userId="33ede84931fc2eaa" providerId="LiveId" clId="{CDA7CA73-E853-4E09-BB7F-F589C819991E}" dt="2020-10-21T09:00:57.419" v="3759"/>
          <ac:inkMkLst>
            <pc:docMk/>
            <pc:sldMk cId="1305288425" sldId="421"/>
            <ac:inkMk id="68" creationId="{970B2234-EE36-41CA-A0E0-10D861F9FE18}"/>
          </ac:inkMkLst>
        </pc:inkChg>
        <pc:inkChg chg="add del">
          <ac:chgData name="vivek kumar" userId="33ede84931fc2eaa" providerId="LiveId" clId="{CDA7CA73-E853-4E09-BB7F-F589C819991E}" dt="2020-10-21T09:00:57.419" v="3759"/>
          <ac:inkMkLst>
            <pc:docMk/>
            <pc:sldMk cId="1305288425" sldId="421"/>
            <ac:inkMk id="69" creationId="{82158E5D-EDC6-46EC-B746-34A5E11FF297}"/>
          </ac:inkMkLst>
        </pc:inkChg>
        <pc:inkChg chg="add del">
          <ac:chgData name="vivek kumar" userId="33ede84931fc2eaa" providerId="LiveId" clId="{CDA7CA73-E853-4E09-BB7F-F589C819991E}" dt="2020-10-21T09:00:57.419" v="3759"/>
          <ac:inkMkLst>
            <pc:docMk/>
            <pc:sldMk cId="1305288425" sldId="421"/>
            <ac:inkMk id="70" creationId="{B2D120B0-FF77-4EEC-9A0E-AE15CCF058BF}"/>
          </ac:inkMkLst>
        </pc:inkChg>
        <pc:inkChg chg="add del">
          <ac:chgData name="vivek kumar" userId="33ede84931fc2eaa" providerId="LiveId" clId="{CDA7CA73-E853-4E09-BB7F-F589C819991E}" dt="2020-10-21T09:00:56.115" v="3757" actId="9405"/>
          <ac:inkMkLst>
            <pc:docMk/>
            <pc:sldMk cId="1305288425" sldId="421"/>
            <ac:inkMk id="71" creationId="{A7F863A8-2D53-4AA9-8D95-7F0249926532}"/>
          </ac:inkMkLst>
        </pc:inkChg>
        <pc:inkChg chg="add del">
          <ac:chgData name="vivek kumar" userId="33ede84931fc2eaa" providerId="LiveId" clId="{CDA7CA73-E853-4E09-BB7F-F589C819991E}" dt="2020-10-21T09:00:55.416" v="3756" actId="9405"/>
          <ac:inkMkLst>
            <pc:docMk/>
            <pc:sldMk cId="1305288425" sldId="421"/>
            <ac:inkMk id="72" creationId="{3661E094-8470-4FE6-A2D9-D88BAD11D382}"/>
          </ac:inkMkLst>
        </pc:inkChg>
        <pc:inkChg chg="add">
          <ac:chgData name="vivek kumar" userId="33ede84931fc2eaa" providerId="LiveId" clId="{CDA7CA73-E853-4E09-BB7F-F589C819991E}" dt="2020-10-21T09:01:00.448" v="3760" actId="9405"/>
          <ac:inkMkLst>
            <pc:docMk/>
            <pc:sldMk cId="1305288425" sldId="421"/>
            <ac:inkMk id="73" creationId="{269FEE2F-756F-4D3E-B29E-9E3153BCC8B3}"/>
          </ac:inkMkLst>
        </pc:inkChg>
        <pc:inkChg chg="add del">
          <ac:chgData name="vivek kumar" userId="33ede84931fc2eaa" providerId="LiveId" clId="{CDA7CA73-E853-4E09-BB7F-F589C819991E}" dt="2020-10-21T09:01:06.762" v="3763"/>
          <ac:inkMkLst>
            <pc:docMk/>
            <pc:sldMk cId="1305288425" sldId="421"/>
            <ac:inkMk id="74" creationId="{75DBA28D-24E8-4B13-8D0F-0CA59DCDCA04}"/>
          </ac:inkMkLst>
        </pc:inkChg>
        <pc:inkChg chg="add del">
          <ac:chgData name="vivek kumar" userId="33ede84931fc2eaa" providerId="LiveId" clId="{CDA7CA73-E853-4E09-BB7F-F589C819991E}" dt="2020-10-21T09:01:06.762" v="3763"/>
          <ac:inkMkLst>
            <pc:docMk/>
            <pc:sldMk cId="1305288425" sldId="421"/>
            <ac:inkMk id="75" creationId="{CE19AA13-43F2-4C1D-9972-0B5EBCEA6DE1}"/>
          </ac:inkMkLst>
        </pc:inkChg>
        <pc:inkChg chg="add del">
          <ac:chgData name="vivek kumar" userId="33ede84931fc2eaa" providerId="LiveId" clId="{CDA7CA73-E853-4E09-BB7F-F589C819991E}" dt="2020-10-21T09:01:08.980" v="3766"/>
          <ac:inkMkLst>
            <pc:docMk/>
            <pc:sldMk cId="1305288425" sldId="421"/>
            <ac:inkMk id="76" creationId="{9481318B-583B-4667-B13B-7C27E8EF6062}"/>
          </ac:inkMkLst>
        </pc:inkChg>
        <pc:inkChg chg="add del">
          <ac:chgData name="vivek kumar" userId="33ede84931fc2eaa" providerId="LiveId" clId="{CDA7CA73-E853-4E09-BB7F-F589C819991E}" dt="2020-10-21T09:01:08.980" v="3766"/>
          <ac:inkMkLst>
            <pc:docMk/>
            <pc:sldMk cId="1305288425" sldId="421"/>
            <ac:inkMk id="77" creationId="{2FD017E4-985D-415F-91F1-4072156A5FB1}"/>
          </ac:inkMkLst>
        </pc:inkChg>
        <pc:inkChg chg="add del">
          <ac:chgData name="vivek kumar" userId="33ede84931fc2eaa" providerId="LiveId" clId="{CDA7CA73-E853-4E09-BB7F-F589C819991E}" dt="2020-10-21T09:01:08.980" v="3766"/>
          <ac:inkMkLst>
            <pc:docMk/>
            <pc:sldMk cId="1305288425" sldId="421"/>
            <ac:inkMk id="78" creationId="{5BA6CC85-4B72-4C35-88D1-3504915497AB}"/>
          </ac:inkMkLst>
        </pc:inkChg>
        <pc:inkChg chg="add del">
          <ac:chgData name="vivek kumar" userId="33ede84931fc2eaa" providerId="LiveId" clId="{CDA7CA73-E853-4E09-BB7F-F589C819991E}" dt="2020-10-21T09:01:10.137" v="3768"/>
          <ac:inkMkLst>
            <pc:docMk/>
            <pc:sldMk cId="1305288425" sldId="421"/>
            <ac:inkMk id="79" creationId="{DD360040-2D9D-4C7A-B8C5-6A9214A245FF}"/>
          </ac:inkMkLst>
        </pc:inkChg>
        <pc:inkChg chg="add del">
          <ac:chgData name="vivek kumar" userId="33ede84931fc2eaa" providerId="LiveId" clId="{CDA7CA73-E853-4E09-BB7F-F589C819991E}" dt="2020-10-21T09:01:10.137" v="3768"/>
          <ac:inkMkLst>
            <pc:docMk/>
            <pc:sldMk cId="1305288425" sldId="421"/>
            <ac:inkMk id="80" creationId="{878338C0-D0ED-49E0-B7C1-5F0C46F7587B}"/>
          </ac:inkMkLst>
        </pc:inkChg>
        <pc:inkChg chg="add del">
          <ac:chgData name="vivek kumar" userId="33ede84931fc2eaa" providerId="LiveId" clId="{CDA7CA73-E853-4E09-BB7F-F589C819991E}" dt="2020-10-21T09:01:33.903" v="3805"/>
          <ac:inkMkLst>
            <pc:docMk/>
            <pc:sldMk cId="1305288425" sldId="421"/>
            <ac:inkMk id="81" creationId="{B17BAA46-FC53-416A-954B-AEA09D7D0BD5}"/>
          </ac:inkMkLst>
        </pc:inkChg>
        <pc:inkChg chg="add del">
          <ac:chgData name="vivek kumar" userId="33ede84931fc2eaa" providerId="LiveId" clId="{CDA7CA73-E853-4E09-BB7F-F589C819991E}" dt="2020-10-21T09:01:13.435" v="3773"/>
          <ac:inkMkLst>
            <pc:docMk/>
            <pc:sldMk cId="1305288425" sldId="421"/>
            <ac:inkMk id="82" creationId="{A6608CC5-660A-4D3E-AAAE-06CD4E346E11}"/>
          </ac:inkMkLst>
        </pc:inkChg>
        <pc:inkChg chg="add del">
          <ac:chgData name="vivek kumar" userId="33ede84931fc2eaa" providerId="LiveId" clId="{CDA7CA73-E853-4E09-BB7F-F589C819991E}" dt="2020-10-21T09:01:13.435" v="3773"/>
          <ac:inkMkLst>
            <pc:docMk/>
            <pc:sldMk cId="1305288425" sldId="421"/>
            <ac:inkMk id="83" creationId="{EE078D3C-F037-4E7A-9C83-3B94EE938368}"/>
          </ac:inkMkLst>
        </pc:inkChg>
        <pc:inkChg chg="add del">
          <ac:chgData name="vivek kumar" userId="33ede84931fc2eaa" providerId="LiveId" clId="{CDA7CA73-E853-4E09-BB7F-F589C819991E}" dt="2020-10-21T09:01:13.435" v="3773"/>
          <ac:inkMkLst>
            <pc:docMk/>
            <pc:sldMk cId="1305288425" sldId="421"/>
            <ac:inkMk id="84" creationId="{07424CE5-9FA5-4628-8C8F-24E744C7DC47}"/>
          </ac:inkMkLst>
        </pc:inkChg>
        <pc:inkChg chg="add del">
          <ac:chgData name="vivek kumar" userId="33ede84931fc2eaa" providerId="LiveId" clId="{CDA7CA73-E853-4E09-BB7F-F589C819991E}" dt="2020-10-21T09:01:13.435" v="3773"/>
          <ac:inkMkLst>
            <pc:docMk/>
            <pc:sldMk cId="1305288425" sldId="421"/>
            <ac:inkMk id="85" creationId="{03A4BE99-4095-4D8B-B9CB-680B328F1482}"/>
          </ac:inkMkLst>
        </pc:inkChg>
        <pc:inkChg chg="add del">
          <ac:chgData name="vivek kumar" userId="33ede84931fc2eaa" providerId="LiveId" clId="{CDA7CA73-E853-4E09-BB7F-F589C819991E}" dt="2020-10-21T09:01:18.638" v="3783"/>
          <ac:inkMkLst>
            <pc:docMk/>
            <pc:sldMk cId="1305288425" sldId="421"/>
            <ac:inkMk id="86" creationId="{3020E910-63B2-4277-89DA-7B67FA720F10}"/>
          </ac:inkMkLst>
        </pc:inkChg>
        <pc:inkChg chg="add del">
          <ac:chgData name="vivek kumar" userId="33ede84931fc2eaa" providerId="LiveId" clId="{CDA7CA73-E853-4E09-BB7F-F589C819991E}" dt="2020-10-21T09:01:18.638" v="3783"/>
          <ac:inkMkLst>
            <pc:docMk/>
            <pc:sldMk cId="1305288425" sldId="421"/>
            <ac:inkMk id="87" creationId="{F3C786E7-BEBB-4C97-B65E-8867C36BA7FC}"/>
          </ac:inkMkLst>
        </pc:inkChg>
        <pc:inkChg chg="add del">
          <ac:chgData name="vivek kumar" userId="33ede84931fc2eaa" providerId="LiveId" clId="{CDA7CA73-E853-4E09-BB7F-F589C819991E}" dt="2020-10-21T09:01:18.638" v="3783"/>
          <ac:inkMkLst>
            <pc:docMk/>
            <pc:sldMk cId="1305288425" sldId="421"/>
            <ac:inkMk id="88" creationId="{EB517E4E-9818-468F-A1AB-1BA4962FD587}"/>
          </ac:inkMkLst>
        </pc:inkChg>
        <pc:inkChg chg="add del">
          <ac:chgData name="vivek kumar" userId="33ede84931fc2eaa" providerId="LiveId" clId="{CDA7CA73-E853-4E09-BB7F-F589C819991E}" dt="2020-10-21T09:01:18.638" v="3783"/>
          <ac:inkMkLst>
            <pc:docMk/>
            <pc:sldMk cId="1305288425" sldId="421"/>
            <ac:inkMk id="89" creationId="{6C93D1C0-42DA-4E25-A3DE-B59C60508ACB}"/>
          </ac:inkMkLst>
        </pc:inkChg>
        <pc:inkChg chg="add del">
          <ac:chgData name="vivek kumar" userId="33ede84931fc2eaa" providerId="LiveId" clId="{CDA7CA73-E853-4E09-BB7F-F589C819991E}" dt="2020-10-21T09:01:18.638" v="3783"/>
          <ac:inkMkLst>
            <pc:docMk/>
            <pc:sldMk cId="1305288425" sldId="421"/>
            <ac:inkMk id="90" creationId="{1AE3A143-55D6-45EC-A7D2-586C57AD576A}"/>
          </ac:inkMkLst>
        </pc:inkChg>
        <pc:inkChg chg="add del">
          <ac:chgData name="vivek kumar" userId="33ede84931fc2eaa" providerId="LiveId" clId="{CDA7CA73-E853-4E09-BB7F-F589C819991E}" dt="2020-10-21T09:01:18.638" v="3783"/>
          <ac:inkMkLst>
            <pc:docMk/>
            <pc:sldMk cId="1305288425" sldId="421"/>
            <ac:inkMk id="91" creationId="{20C07FDB-28A6-40FE-B93E-A441C4C9E1B0}"/>
          </ac:inkMkLst>
        </pc:inkChg>
        <pc:inkChg chg="add del">
          <ac:chgData name="vivek kumar" userId="33ede84931fc2eaa" providerId="LiveId" clId="{CDA7CA73-E853-4E09-BB7F-F589C819991E}" dt="2020-10-21T09:01:18.638" v="3783"/>
          <ac:inkMkLst>
            <pc:docMk/>
            <pc:sldMk cId="1305288425" sldId="421"/>
            <ac:inkMk id="92" creationId="{3DB1F2D5-394F-400A-8624-FCDB61A0115C}"/>
          </ac:inkMkLst>
        </pc:inkChg>
        <pc:inkChg chg="add del">
          <ac:chgData name="vivek kumar" userId="33ede84931fc2eaa" providerId="LiveId" clId="{CDA7CA73-E853-4E09-BB7F-F589C819991E}" dt="2020-10-21T09:01:18.638" v="3783"/>
          <ac:inkMkLst>
            <pc:docMk/>
            <pc:sldMk cId="1305288425" sldId="421"/>
            <ac:inkMk id="93" creationId="{301EFD50-7D88-4071-B244-E0C39431D90D}"/>
          </ac:inkMkLst>
        </pc:inkChg>
        <pc:inkChg chg="add del">
          <ac:chgData name="vivek kumar" userId="33ede84931fc2eaa" providerId="LiveId" clId="{CDA7CA73-E853-4E09-BB7F-F589C819991E}" dt="2020-10-21T09:01:18.638" v="3783"/>
          <ac:inkMkLst>
            <pc:docMk/>
            <pc:sldMk cId="1305288425" sldId="421"/>
            <ac:inkMk id="94" creationId="{0102034D-DEEE-48ED-AF65-D20EB153DEBA}"/>
          </ac:inkMkLst>
        </pc:inkChg>
        <pc:inkChg chg="add del">
          <ac:chgData name="vivek kumar" userId="33ede84931fc2eaa" providerId="LiveId" clId="{CDA7CA73-E853-4E09-BB7F-F589C819991E}" dt="2020-10-21T09:01:18.638" v="3783"/>
          <ac:inkMkLst>
            <pc:docMk/>
            <pc:sldMk cId="1305288425" sldId="421"/>
            <ac:inkMk id="95" creationId="{08AF141B-E922-4F95-9C78-6E99521C359E}"/>
          </ac:inkMkLst>
        </pc:inkChg>
        <pc:inkChg chg="add">
          <ac:chgData name="vivek kumar" userId="33ede84931fc2eaa" providerId="LiveId" clId="{CDA7CA73-E853-4E09-BB7F-F589C819991E}" dt="2020-10-21T09:01:18.638" v="3783"/>
          <ac:inkMkLst>
            <pc:docMk/>
            <pc:sldMk cId="1305288425" sldId="421"/>
            <ac:inkMk id="96" creationId="{718B017B-B864-4FAF-B2A2-ADCDFBB8DB6D}"/>
          </ac:inkMkLst>
        </pc:inkChg>
        <pc:inkChg chg="add del">
          <ac:chgData name="vivek kumar" userId="33ede84931fc2eaa" providerId="LiveId" clId="{CDA7CA73-E853-4E09-BB7F-F589C819991E}" dt="2020-10-21T09:01:22.777" v="3786"/>
          <ac:inkMkLst>
            <pc:docMk/>
            <pc:sldMk cId="1305288425" sldId="421"/>
            <ac:inkMk id="97" creationId="{00AB5F33-A33D-4DEA-BB07-FADB06CF9CD7}"/>
          </ac:inkMkLst>
        </pc:inkChg>
        <pc:inkChg chg="add del">
          <ac:chgData name="vivek kumar" userId="33ede84931fc2eaa" providerId="LiveId" clId="{CDA7CA73-E853-4E09-BB7F-F589C819991E}" dt="2020-10-21T09:01:22.777" v="3786"/>
          <ac:inkMkLst>
            <pc:docMk/>
            <pc:sldMk cId="1305288425" sldId="421"/>
            <ac:inkMk id="98" creationId="{354DA470-AB94-4C27-B76E-BB54503070B7}"/>
          </ac:inkMkLst>
        </pc:inkChg>
        <pc:inkChg chg="add del">
          <ac:chgData name="vivek kumar" userId="33ede84931fc2eaa" providerId="LiveId" clId="{CDA7CA73-E853-4E09-BB7F-F589C819991E}" dt="2020-10-21T09:01:24.058" v="3789"/>
          <ac:inkMkLst>
            <pc:docMk/>
            <pc:sldMk cId="1305288425" sldId="421"/>
            <ac:inkMk id="99" creationId="{1CFAF0E9-4A09-4734-8C8C-8139EAD7BCDA}"/>
          </ac:inkMkLst>
        </pc:inkChg>
        <pc:inkChg chg="add del">
          <ac:chgData name="vivek kumar" userId="33ede84931fc2eaa" providerId="LiveId" clId="{CDA7CA73-E853-4E09-BB7F-F589C819991E}" dt="2020-10-21T09:01:24.058" v="3789"/>
          <ac:inkMkLst>
            <pc:docMk/>
            <pc:sldMk cId="1305288425" sldId="421"/>
            <ac:inkMk id="100" creationId="{A3B8333D-FE6F-46AA-B45A-74672910669B}"/>
          </ac:inkMkLst>
        </pc:inkChg>
        <pc:inkChg chg="add del">
          <ac:chgData name="vivek kumar" userId="33ede84931fc2eaa" providerId="LiveId" clId="{CDA7CA73-E853-4E09-BB7F-F589C819991E}" dt="2020-10-21T09:01:24.058" v="3789"/>
          <ac:inkMkLst>
            <pc:docMk/>
            <pc:sldMk cId="1305288425" sldId="421"/>
            <ac:inkMk id="101" creationId="{DEB74444-8E59-437A-8EB1-A2B54F0CBD95}"/>
          </ac:inkMkLst>
        </pc:inkChg>
        <pc:inkChg chg="add del">
          <ac:chgData name="vivek kumar" userId="33ede84931fc2eaa" providerId="LiveId" clId="{CDA7CA73-E853-4E09-BB7F-F589C819991E}" dt="2020-10-21T09:01:36.545" v="3811"/>
          <ac:inkMkLst>
            <pc:docMk/>
            <pc:sldMk cId="1305288425" sldId="421"/>
            <ac:inkMk id="102" creationId="{71AB1B11-6155-47B4-B6F7-E6BDD21CF235}"/>
          </ac:inkMkLst>
        </pc:inkChg>
        <pc:inkChg chg="add del">
          <ac:chgData name="vivek kumar" userId="33ede84931fc2eaa" providerId="LiveId" clId="{CDA7CA73-E853-4E09-BB7F-F589C819991E}" dt="2020-10-21T09:01:27.171" v="3794"/>
          <ac:inkMkLst>
            <pc:docMk/>
            <pc:sldMk cId="1305288425" sldId="421"/>
            <ac:inkMk id="103" creationId="{1274403D-0897-4DAE-B8A3-4FCC95C2DC31}"/>
          </ac:inkMkLst>
        </pc:inkChg>
        <pc:inkChg chg="add del">
          <ac:chgData name="vivek kumar" userId="33ede84931fc2eaa" providerId="LiveId" clId="{CDA7CA73-E853-4E09-BB7F-F589C819991E}" dt="2020-10-21T09:01:27.171" v="3794"/>
          <ac:inkMkLst>
            <pc:docMk/>
            <pc:sldMk cId="1305288425" sldId="421"/>
            <ac:inkMk id="104" creationId="{DC3944F3-9886-45F7-8380-F4652A470C45}"/>
          </ac:inkMkLst>
        </pc:inkChg>
        <pc:inkChg chg="add del">
          <ac:chgData name="vivek kumar" userId="33ede84931fc2eaa" providerId="LiveId" clId="{CDA7CA73-E853-4E09-BB7F-F589C819991E}" dt="2020-10-21T09:01:27.171" v="3794"/>
          <ac:inkMkLst>
            <pc:docMk/>
            <pc:sldMk cId="1305288425" sldId="421"/>
            <ac:inkMk id="105" creationId="{B1D1B989-46B4-4C20-9B87-8AFAA79041DD}"/>
          </ac:inkMkLst>
        </pc:inkChg>
        <pc:inkChg chg="add del">
          <ac:chgData name="vivek kumar" userId="33ede84931fc2eaa" providerId="LiveId" clId="{CDA7CA73-E853-4E09-BB7F-F589C819991E}" dt="2020-10-21T09:01:36.545" v="3811"/>
          <ac:inkMkLst>
            <pc:docMk/>
            <pc:sldMk cId="1305288425" sldId="421"/>
            <ac:inkMk id="106" creationId="{09FB5921-42C5-4CBD-BF75-A65BD63CC160}"/>
          </ac:inkMkLst>
        </pc:inkChg>
        <pc:inkChg chg="add del">
          <ac:chgData name="vivek kumar" userId="33ede84931fc2eaa" providerId="LiveId" clId="{CDA7CA73-E853-4E09-BB7F-F589C819991E}" dt="2020-10-21T09:01:36.545" v="3811"/>
          <ac:inkMkLst>
            <pc:docMk/>
            <pc:sldMk cId="1305288425" sldId="421"/>
            <ac:inkMk id="107" creationId="{99F7FBF1-E3ED-4511-A300-5DA09A73B47B}"/>
          </ac:inkMkLst>
        </pc:inkChg>
        <pc:inkChg chg="add del">
          <ac:chgData name="vivek kumar" userId="33ede84931fc2eaa" providerId="LiveId" clId="{CDA7CA73-E853-4E09-BB7F-F589C819991E}" dt="2020-10-21T09:01:29.135" v="3797"/>
          <ac:inkMkLst>
            <pc:docMk/>
            <pc:sldMk cId="1305288425" sldId="421"/>
            <ac:inkMk id="108" creationId="{5E5364E7-3B6B-424E-82C7-3D38CBC73070}"/>
          </ac:inkMkLst>
        </pc:inkChg>
        <pc:inkChg chg="add del">
          <ac:chgData name="vivek kumar" userId="33ede84931fc2eaa" providerId="LiveId" clId="{CDA7CA73-E853-4E09-BB7F-F589C819991E}" dt="2020-10-21T09:01:29.135" v="3797"/>
          <ac:inkMkLst>
            <pc:docMk/>
            <pc:sldMk cId="1305288425" sldId="421"/>
            <ac:inkMk id="109" creationId="{B472C7D4-F348-481C-B331-0F9B0EB6A1DF}"/>
          </ac:inkMkLst>
        </pc:inkChg>
        <pc:inkChg chg="add del">
          <ac:chgData name="vivek kumar" userId="33ede84931fc2eaa" providerId="LiveId" clId="{CDA7CA73-E853-4E09-BB7F-F589C819991E}" dt="2020-10-21T09:01:36.545" v="3811"/>
          <ac:inkMkLst>
            <pc:docMk/>
            <pc:sldMk cId="1305288425" sldId="421"/>
            <ac:inkMk id="110" creationId="{F88EF9B0-5D41-4B04-9216-AC8061F8328E}"/>
          </ac:inkMkLst>
        </pc:inkChg>
        <pc:inkChg chg="add del">
          <ac:chgData name="vivek kumar" userId="33ede84931fc2eaa" providerId="LiveId" clId="{CDA7CA73-E853-4E09-BB7F-F589C819991E}" dt="2020-10-21T09:01:32.512" v="3802"/>
          <ac:inkMkLst>
            <pc:docMk/>
            <pc:sldMk cId="1305288425" sldId="421"/>
            <ac:inkMk id="111" creationId="{11C16E6A-01F4-40CE-878A-8BC7551037AA}"/>
          </ac:inkMkLst>
        </pc:inkChg>
        <pc:inkChg chg="add del">
          <ac:chgData name="vivek kumar" userId="33ede84931fc2eaa" providerId="LiveId" clId="{CDA7CA73-E853-4E09-BB7F-F589C819991E}" dt="2020-10-21T09:01:32.512" v="3802"/>
          <ac:inkMkLst>
            <pc:docMk/>
            <pc:sldMk cId="1305288425" sldId="421"/>
            <ac:inkMk id="112" creationId="{FD0566F0-69E7-417C-B118-C69393EA8039}"/>
          </ac:inkMkLst>
        </pc:inkChg>
        <pc:inkChg chg="add del">
          <ac:chgData name="vivek kumar" userId="33ede84931fc2eaa" providerId="LiveId" clId="{CDA7CA73-E853-4E09-BB7F-F589C819991E}" dt="2020-10-21T09:01:32.512" v="3802"/>
          <ac:inkMkLst>
            <pc:docMk/>
            <pc:sldMk cId="1305288425" sldId="421"/>
            <ac:inkMk id="113" creationId="{759B8B43-13F2-4A2F-99DF-B8F2456E941F}"/>
          </ac:inkMkLst>
        </pc:inkChg>
        <pc:inkChg chg="add del">
          <ac:chgData name="vivek kumar" userId="33ede84931fc2eaa" providerId="LiveId" clId="{CDA7CA73-E853-4E09-BB7F-F589C819991E}" dt="2020-10-21T09:01:32.512" v="3802"/>
          <ac:inkMkLst>
            <pc:docMk/>
            <pc:sldMk cId="1305288425" sldId="421"/>
            <ac:inkMk id="114" creationId="{F2A461E7-D72D-4FD7-9686-EF3FB4406400}"/>
          </ac:inkMkLst>
        </pc:inkChg>
        <pc:inkChg chg="add del">
          <ac:chgData name="vivek kumar" userId="33ede84931fc2eaa" providerId="LiveId" clId="{CDA7CA73-E853-4E09-BB7F-F589C819991E}" dt="2020-10-21T09:01:33.903" v="3805"/>
          <ac:inkMkLst>
            <pc:docMk/>
            <pc:sldMk cId="1305288425" sldId="421"/>
            <ac:inkMk id="115" creationId="{794BA776-4AA0-46FE-9899-1DBFFA1E8489}"/>
          </ac:inkMkLst>
        </pc:inkChg>
        <pc:inkChg chg="add del">
          <ac:chgData name="vivek kumar" userId="33ede84931fc2eaa" providerId="LiveId" clId="{CDA7CA73-E853-4E09-BB7F-F589C819991E}" dt="2020-10-21T09:01:33.903" v="3805"/>
          <ac:inkMkLst>
            <pc:docMk/>
            <pc:sldMk cId="1305288425" sldId="421"/>
            <ac:inkMk id="116" creationId="{FDA16495-42F8-4857-8DB4-89577CADB8E9}"/>
          </ac:inkMkLst>
        </pc:inkChg>
        <pc:inkChg chg="add del">
          <ac:chgData name="vivek kumar" userId="33ede84931fc2eaa" providerId="LiveId" clId="{CDA7CA73-E853-4E09-BB7F-F589C819991E}" dt="2020-10-21T09:01:33.903" v="3805"/>
          <ac:inkMkLst>
            <pc:docMk/>
            <pc:sldMk cId="1305288425" sldId="421"/>
            <ac:inkMk id="117" creationId="{16F02532-B69D-421F-8E3F-53F0BFCDC503}"/>
          </ac:inkMkLst>
        </pc:inkChg>
        <pc:inkChg chg="add del">
          <ac:chgData name="vivek kumar" userId="33ede84931fc2eaa" providerId="LiveId" clId="{CDA7CA73-E853-4E09-BB7F-F589C819991E}" dt="2020-10-21T09:01:35.527" v="3809"/>
          <ac:inkMkLst>
            <pc:docMk/>
            <pc:sldMk cId="1305288425" sldId="421"/>
            <ac:inkMk id="118" creationId="{0109DB1F-29C9-4E9D-9D37-6E2CC8827E2E}"/>
          </ac:inkMkLst>
        </pc:inkChg>
        <pc:inkChg chg="add del">
          <ac:chgData name="vivek kumar" userId="33ede84931fc2eaa" providerId="LiveId" clId="{CDA7CA73-E853-4E09-BB7F-F589C819991E}" dt="2020-10-21T09:01:35.527" v="3809"/>
          <ac:inkMkLst>
            <pc:docMk/>
            <pc:sldMk cId="1305288425" sldId="421"/>
            <ac:inkMk id="119" creationId="{50B25320-4A17-4C5E-A8B6-0C02F480C69A}"/>
          </ac:inkMkLst>
        </pc:inkChg>
        <pc:inkChg chg="add del">
          <ac:chgData name="vivek kumar" userId="33ede84931fc2eaa" providerId="LiveId" clId="{CDA7CA73-E853-4E09-BB7F-F589C819991E}" dt="2020-10-21T09:01:35.527" v="3809"/>
          <ac:inkMkLst>
            <pc:docMk/>
            <pc:sldMk cId="1305288425" sldId="421"/>
            <ac:inkMk id="120" creationId="{741F18AE-7E09-4824-87EC-3E337D86C09A}"/>
          </ac:inkMkLst>
        </pc:inkChg>
        <pc:inkChg chg="add del">
          <ac:chgData name="vivek kumar" userId="33ede84931fc2eaa" providerId="LiveId" clId="{CDA7CA73-E853-4E09-BB7F-F589C819991E}" dt="2020-10-21T09:01:35.527" v="3809"/>
          <ac:inkMkLst>
            <pc:docMk/>
            <pc:sldMk cId="1305288425" sldId="421"/>
            <ac:inkMk id="121" creationId="{84FF9693-1ECE-45B2-8DC0-AE3D6F0ED5D0}"/>
          </ac:inkMkLst>
        </pc:inkChg>
        <pc:inkChg chg="add del">
          <ac:chgData name="vivek kumar" userId="33ede84931fc2eaa" providerId="LiveId" clId="{CDA7CA73-E853-4E09-BB7F-F589C819991E}" dt="2020-10-21T09:01:36.545" v="3811"/>
          <ac:inkMkLst>
            <pc:docMk/>
            <pc:sldMk cId="1305288425" sldId="421"/>
            <ac:inkMk id="122" creationId="{9DF73F10-E2EE-4FC3-B251-9ED6A500B474}"/>
          </ac:inkMkLst>
        </pc:inkChg>
        <pc:inkChg chg="add del">
          <ac:chgData name="vivek kumar" userId="33ede84931fc2eaa" providerId="LiveId" clId="{CDA7CA73-E853-4E09-BB7F-F589C819991E}" dt="2020-10-21T09:01:36.545" v="3811"/>
          <ac:inkMkLst>
            <pc:docMk/>
            <pc:sldMk cId="1305288425" sldId="421"/>
            <ac:inkMk id="123" creationId="{04E6B982-7264-42A1-BBA4-FCE9D459FB02}"/>
          </ac:inkMkLst>
        </pc:inkChg>
        <pc:inkChg chg="add del">
          <ac:chgData name="vivek kumar" userId="33ede84931fc2eaa" providerId="LiveId" clId="{CDA7CA73-E853-4E09-BB7F-F589C819991E}" dt="2020-10-21T09:01:38.386" v="3814"/>
          <ac:inkMkLst>
            <pc:docMk/>
            <pc:sldMk cId="1305288425" sldId="421"/>
            <ac:inkMk id="124" creationId="{D477B2E1-F2CB-429E-92FA-A04B9A4C6D5F}"/>
          </ac:inkMkLst>
        </pc:inkChg>
        <pc:inkChg chg="add del">
          <ac:chgData name="vivek kumar" userId="33ede84931fc2eaa" providerId="LiveId" clId="{CDA7CA73-E853-4E09-BB7F-F589C819991E}" dt="2020-10-21T09:01:38.386" v="3814"/>
          <ac:inkMkLst>
            <pc:docMk/>
            <pc:sldMk cId="1305288425" sldId="421"/>
            <ac:inkMk id="125" creationId="{68D914F8-5022-421E-9FC8-207E0B3F6839}"/>
          </ac:inkMkLst>
        </pc:inkChg>
        <pc:inkChg chg="add del">
          <ac:chgData name="vivek kumar" userId="33ede84931fc2eaa" providerId="LiveId" clId="{CDA7CA73-E853-4E09-BB7F-F589C819991E}" dt="2020-10-21T09:01:38.386" v="3814"/>
          <ac:inkMkLst>
            <pc:docMk/>
            <pc:sldMk cId="1305288425" sldId="421"/>
            <ac:inkMk id="126" creationId="{7D7DCB83-FD90-4FAE-AA4E-0F4304401D91}"/>
          </ac:inkMkLst>
        </pc:inkChg>
        <pc:inkChg chg="add">
          <ac:chgData name="vivek kumar" userId="33ede84931fc2eaa" providerId="LiveId" clId="{CDA7CA73-E853-4E09-BB7F-F589C819991E}" dt="2020-10-21T09:01:38.386" v="3814"/>
          <ac:inkMkLst>
            <pc:docMk/>
            <pc:sldMk cId="1305288425" sldId="421"/>
            <ac:inkMk id="127" creationId="{58DED126-1CAF-463D-A026-E5E9BE241C3A}"/>
          </ac:inkMkLst>
        </pc:inkChg>
        <pc:inkChg chg="add">
          <ac:chgData name="vivek kumar" userId="33ede84931fc2eaa" providerId="LiveId" clId="{CDA7CA73-E853-4E09-BB7F-F589C819991E}" dt="2020-10-21T09:01:40.640" v="3815" actId="9405"/>
          <ac:inkMkLst>
            <pc:docMk/>
            <pc:sldMk cId="1305288425" sldId="421"/>
            <ac:inkMk id="128" creationId="{6C6AF7BD-F067-46D9-AB55-6BD1F01032FC}"/>
          </ac:inkMkLst>
        </pc:inkChg>
        <pc:inkChg chg="add">
          <ac:chgData name="vivek kumar" userId="33ede84931fc2eaa" providerId="LiveId" clId="{CDA7CA73-E853-4E09-BB7F-F589C819991E}" dt="2020-10-21T09:01:41.493" v="3816" actId="9405"/>
          <ac:inkMkLst>
            <pc:docMk/>
            <pc:sldMk cId="1305288425" sldId="421"/>
            <ac:inkMk id="129" creationId="{4B033EF7-5E41-4560-BF24-EA3D248BD872}"/>
          </ac:inkMkLst>
        </pc:inkChg>
        <pc:inkChg chg="add">
          <ac:chgData name="vivek kumar" userId="33ede84931fc2eaa" providerId="LiveId" clId="{CDA7CA73-E853-4E09-BB7F-F589C819991E}" dt="2020-10-21T09:01:42.503" v="3817" actId="9405"/>
          <ac:inkMkLst>
            <pc:docMk/>
            <pc:sldMk cId="1305288425" sldId="421"/>
            <ac:inkMk id="130" creationId="{7768C6E0-FF80-499F-B7D0-FFCFF02DA1F5}"/>
          </ac:inkMkLst>
        </pc:inkChg>
        <pc:inkChg chg="add">
          <ac:chgData name="vivek kumar" userId="33ede84931fc2eaa" providerId="LiveId" clId="{CDA7CA73-E853-4E09-BB7F-F589C819991E}" dt="2020-10-21T09:01:43.304" v="3818" actId="9405"/>
          <ac:inkMkLst>
            <pc:docMk/>
            <pc:sldMk cId="1305288425" sldId="421"/>
            <ac:inkMk id="131" creationId="{1F8AB902-82B9-481E-83BB-CEE52FFE7941}"/>
          </ac:inkMkLst>
        </pc:inkChg>
        <pc:inkChg chg="add del">
          <ac:chgData name="vivek kumar" userId="33ede84931fc2eaa" providerId="LiveId" clId="{CDA7CA73-E853-4E09-BB7F-F589C819991E}" dt="2020-10-21T09:01:47.912" v="3821"/>
          <ac:inkMkLst>
            <pc:docMk/>
            <pc:sldMk cId="1305288425" sldId="421"/>
            <ac:inkMk id="132" creationId="{30229686-8E58-4B6B-A4DC-2138E5A9BEB0}"/>
          </ac:inkMkLst>
        </pc:inkChg>
        <pc:inkChg chg="add del">
          <ac:chgData name="vivek kumar" userId="33ede84931fc2eaa" providerId="LiveId" clId="{CDA7CA73-E853-4E09-BB7F-F589C819991E}" dt="2020-10-21T09:01:47.912" v="3821"/>
          <ac:inkMkLst>
            <pc:docMk/>
            <pc:sldMk cId="1305288425" sldId="421"/>
            <ac:inkMk id="133" creationId="{660F940B-9633-4D70-B92D-20421A77DEC3}"/>
          </ac:inkMkLst>
        </pc:inkChg>
        <pc:inkChg chg="add del">
          <ac:chgData name="vivek kumar" userId="33ede84931fc2eaa" providerId="LiveId" clId="{CDA7CA73-E853-4E09-BB7F-F589C819991E}" dt="2020-10-21T09:01:51.934" v="3826"/>
          <ac:inkMkLst>
            <pc:docMk/>
            <pc:sldMk cId="1305288425" sldId="421"/>
            <ac:inkMk id="134" creationId="{9F241F1E-0F80-4ABE-B94B-D17FF0649BB5}"/>
          </ac:inkMkLst>
        </pc:inkChg>
        <pc:inkChg chg="add del">
          <ac:chgData name="vivek kumar" userId="33ede84931fc2eaa" providerId="LiveId" clId="{CDA7CA73-E853-4E09-BB7F-F589C819991E}" dt="2020-10-21T09:01:51.934" v="3826"/>
          <ac:inkMkLst>
            <pc:docMk/>
            <pc:sldMk cId="1305288425" sldId="421"/>
            <ac:inkMk id="135" creationId="{2CDB740D-86AA-414A-8AF0-F6E30306E7E6}"/>
          </ac:inkMkLst>
        </pc:inkChg>
        <pc:inkChg chg="add del">
          <ac:chgData name="vivek kumar" userId="33ede84931fc2eaa" providerId="LiveId" clId="{CDA7CA73-E853-4E09-BB7F-F589C819991E}" dt="2020-10-21T09:01:51.934" v="3826"/>
          <ac:inkMkLst>
            <pc:docMk/>
            <pc:sldMk cId="1305288425" sldId="421"/>
            <ac:inkMk id="136" creationId="{77373F96-ADEA-42AD-86CD-D15C2DC2D5C4}"/>
          </ac:inkMkLst>
        </pc:inkChg>
        <pc:inkChg chg="add del">
          <ac:chgData name="vivek kumar" userId="33ede84931fc2eaa" providerId="LiveId" clId="{CDA7CA73-E853-4E09-BB7F-F589C819991E}" dt="2020-10-21T09:01:51.934" v="3826"/>
          <ac:inkMkLst>
            <pc:docMk/>
            <pc:sldMk cId="1305288425" sldId="421"/>
            <ac:inkMk id="137" creationId="{2FC27662-C1D9-4874-8F7A-AEF42DBB464D}"/>
          </ac:inkMkLst>
        </pc:inkChg>
        <pc:inkChg chg="add del">
          <ac:chgData name="vivek kumar" userId="33ede84931fc2eaa" providerId="LiveId" clId="{CDA7CA73-E853-4E09-BB7F-F589C819991E}" dt="2020-10-21T09:01:51.934" v="3826"/>
          <ac:inkMkLst>
            <pc:docMk/>
            <pc:sldMk cId="1305288425" sldId="421"/>
            <ac:inkMk id="138" creationId="{83D85A65-3786-4570-B94B-A5C3E03E73FB}"/>
          </ac:inkMkLst>
        </pc:inkChg>
        <pc:inkChg chg="add del">
          <ac:chgData name="vivek kumar" userId="33ede84931fc2eaa" providerId="LiveId" clId="{CDA7CA73-E853-4E09-BB7F-F589C819991E}" dt="2020-10-21T09:01:54.435" v="3830"/>
          <ac:inkMkLst>
            <pc:docMk/>
            <pc:sldMk cId="1305288425" sldId="421"/>
            <ac:inkMk id="139" creationId="{914A6D4E-4B44-4D28-A092-7C0030DFD00A}"/>
          </ac:inkMkLst>
        </pc:inkChg>
        <pc:inkChg chg="add del">
          <ac:chgData name="vivek kumar" userId="33ede84931fc2eaa" providerId="LiveId" clId="{CDA7CA73-E853-4E09-BB7F-F589C819991E}" dt="2020-10-21T09:01:54.435" v="3830"/>
          <ac:inkMkLst>
            <pc:docMk/>
            <pc:sldMk cId="1305288425" sldId="421"/>
            <ac:inkMk id="140" creationId="{2D5252A9-44D7-469F-8E86-97199565AF84}"/>
          </ac:inkMkLst>
        </pc:inkChg>
        <pc:inkChg chg="add del">
          <ac:chgData name="vivek kumar" userId="33ede84931fc2eaa" providerId="LiveId" clId="{CDA7CA73-E853-4E09-BB7F-F589C819991E}" dt="2020-10-21T09:01:54.435" v="3830"/>
          <ac:inkMkLst>
            <pc:docMk/>
            <pc:sldMk cId="1305288425" sldId="421"/>
            <ac:inkMk id="141" creationId="{FCF9E7A7-2FEB-424C-9D06-365C898EE3A1}"/>
          </ac:inkMkLst>
        </pc:inkChg>
        <pc:inkChg chg="add del">
          <ac:chgData name="vivek kumar" userId="33ede84931fc2eaa" providerId="LiveId" clId="{CDA7CA73-E853-4E09-BB7F-F589C819991E}" dt="2020-10-21T09:01:54.435" v="3830"/>
          <ac:inkMkLst>
            <pc:docMk/>
            <pc:sldMk cId="1305288425" sldId="421"/>
            <ac:inkMk id="142" creationId="{22BDC9C7-C7F2-49CE-AFEF-BE5591ED674E}"/>
          </ac:inkMkLst>
        </pc:inkChg>
        <pc:inkChg chg="add del">
          <ac:chgData name="vivek kumar" userId="33ede84931fc2eaa" providerId="LiveId" clId="{CDA7CA73-E853-4E09-BB7F-F589C819991E}" dt="2020-10-21T09:01:56.686" v="3834"/>
          <ac:inkMkLst>
            <pc:docMk/>
            <pc:sldMk cId="1305288425" sldId="421"/>
            <ac:inkMk id="143" creationId="{9A688010-ECF8-4198-892C-AD2470D5F683}"/>
          </ac:inkMkLst>
        </pc:inkChg>
        <pc:inkChg chg="add del">
          <ac:chgData name="vivek kumar" userId="33ede84931fc2eaa" providerId="LiveId" clId="{CDA7CA73-E853-4E09-BB7F-F589C819991E}" dt="2020-10-21T09:01:56.686" v="3834"/>
          <ac:inkMkLst>
            <pc:docMk/>
            <pc:sldMk cId="1305288425" sldId="421"/>
            <ac:inkMk id="144" creationId="{51E10B72-AE92-4CD5-B1FC-BA418E3FF101}"/>
          </ac:inkMkLst>
        </pc:inkChg>
        <pc:inkChg chg="add del">
          <ac:chgData name="vivek kumar" userId="33ede84931fc2eaa" providerId="LiveId" clId="{CDA7CA73-E853-4E09-BB7F-F589C819991E}" dt="2020-10-21T09:01:56.686" v="3834"/>
          <ac:inkMkLst>
            <pc:docMk/>
            <pc:sldMk cId="1305288425" sldId="421"/>
            <ac:inkMk id="145" creationId="{B324A7B8-E22D-43EF-8BBA-3129C560BB7D}"/>
          </ac:inkMkLst>
        </pc:inkChg>
        <pc:inkChg chg="add del">
          <ac:chgData name="vivek kumar" userId="33ede84931fc2eaa" providerId="LiveId" clId="{CDA7CA73-E853-4E09-BB7F-F589C819991E}" dt="2020-10-21T09:01:56.686" v="3834"/>
          <ac:inkMkLst>
            <pc:docMk/>
            <pc:sldMk cId="1305288425" sldId="421"/>
            <ac:inkMk id="146" creationId="{130A0393-16F2-4F74-92AC-065757C0A527}"/>
          </ac:inkMkLst>
        </pc:inkChg>
        <pc:inkChg chg="add">
          <ac:chgData name="vivek kumar" userId="33ede84931fc2eaa" providerId="LiveId" clId="{CDA7CA73-E853-4E09-BB7F-F589C819991E}" dt="2020-10-21T09:01:56.686" v="3834"/>
          <ac:inkMkLst>
            <pc:docMk/>
            <pc:sldMk cId="1305288425" sldId="421"/>
            <ac:inkMk id="147" creationId="{F807FF08-D19B-4EF4-8A9B-468267AB5EB8}"/>
          </ac:inkMkLst>
        </pc:inkChg>
        <pc:inkChg chg="add">
          <ac:chgData name="vivek kumar" userId="33ede84931fc2eaa" providerId="LiveId" clId="{CDA7CA73-E853-4E09-BB7F-F589C819991E}" dt="2020-10-21T09:01:56.686" v="3834"/>
          <ac:inkMkLst>
            <pc:docMk/>
            <pc:sldMk cId="1305288425" sldId="421"/>
            <ac:inkMk id="148" creationId="{028D23EC-2475-4CE7-924E-B852C22DF5D5}"/>
          </ac:inkMkLst>
        </pc:inkChg>
        <pc:inkChg chg="add del">
          <ac:chgData name="vivek kumar" userId="33ede84931fc2eaa" providerId="LiveId" clId="{CDA7CA73-E853-4E09-BB7F-F589C819991E}" dt="2020-10-21T09:02:01.359" v="3839"/>
          <ac:inkMkLst>
            <pc:docMk/>
            <pc:sldMk cId="1305288425" sldId="421"/>
            <ac:inkMk id="149" creationId="{F650889B-A446-49C7-B4EF-26ED165FD705}"/>
          </ac:inkMkLst>
        </pc:inkChg>
        <pc:inkChg chg="add del">
          <ac:chgData name="vivek kumar" userId="33ede84931fc2eaa" providerId="LiveId" clId="{CDA7CA73-E853-4E09-BB7F-F589C819991E}" dt="2020-10-21T09:02:01.359" v="3839"/>
          <ac:inkMkLst>
            <pc:docMk/>
            <pc:sldMk cId="1305288425" sldId="421"/>
            <ac:inkMk id="150" creationId="{D97CFB02-32FB-49BE-AF6A-EF86A181D578}"/>
          </ac:inkMkLst>
        </pc:inkChg>
        <pc:inkChg chg="add del">
          <ac:chgData name="vivek kumar" userId="33ede84931fc2eaa" providerId="LiveId" clId="{CDA7CA73-E853-4E09-BB7F-F589C819991E}" dt="2020-10-21T09:02:01.359" v="3839"/>
          <ac:inkMkLst>
            <pc:docMk/>
            <pc:sldMk cId="1305288425" sldId="421"/>
            <ac:inkMk id="151" creationId="{CFC34711-FC7C-4B50-9632-A09FABCCFFC7}"/>
          </ac:inkMkLst>
        </pc:inkChg>
        <pc:inkChg chg="add del">
          <ac:chgData name="vivek kumar" userId="33ede84931fc2eaa" providerId="LiveId" clId="{CDA7CA73-E853-4E09-BB7F-F589C819991E}" dt="2020-10-21T09:02:01.359" v="3839"/>
          <ac:inkMkLst>
            <pc:docMk/>
            <pc:sldMk cId="1305288425" sldId="421"/>
            <ac:inkMk id="152" creationId="{DC9D404C-2888-4193-962A-1CFF7191A80B}"/>
          </ac:inkMkLst>
        </pc:inkChg>
        <pc:inkChg chg="add del">
          <ac:chgData name="vivek kumar" userId="33ede84931fc2eaa" providerId="LiveId" clId="{CDA7CA73-E853-4E09-BB7F-F589C819991E}" dt="2020-10-21T09:02:03.442" v="3843"/>
          <ac:inkMkLst>
            <pc:docMk/>
            <pc:sldMk cId="1305288425" sldId="421"/>
            <ac:inkMk id="153" creationId="{DA149D2C-C94A-4D1E-BEC1-FD88C83292EF}"/>
          </ac:inkMkLst>
        </pc:inkChg>
        <pc:inkChg chg="add del">
          <ac:chgData name="vivek kumar" userId="33ede84931fc2eaa" providerId="LiveId" clId="{CDA7CA73-E853-4E09-BB7F-F589C819991E}" dt="2020-10-21T09:02:03.442" v="3843"/>
          <ac:inkMkLst>
            <pc:docMk/>
            <pc:sldMk cId="1305288425" sldId="421"/>
            <ac:inkMk id="154" creationId="{15795EA5-3B65-47D5-8416-059EBA033F74}"/>
          </ac:inkMkLst>
        </pc:inkChg>
        <pc:inkChg chg="add del">
          <ac:chgData name="vivek kumar" userId="33ede84931fc2eaa" providerId="LiveId" clId="{CDA7CA73-E853-4E09-BB7F-F589C819991E}" dt="2020-10-21T09:02:03.442" v="3843"/>
          <ac:inkMkLst>
            <pc:docMk/>
            <pc:sldMk cId="1305288425" sldId="421"/>
            <ac:inkMk id="155" creationId="{95C3C5CE-5D62-4740-B87D-CB76AC079C50}"/>
          </ac:inkMkLst>
        </pc:inkChg>
        <pc:inkChg chg="add del">
          <ac:chgData name="vivek kumar" userId="33ede84931fc2eaa" providerId="LiveId" clId="{CDA7CA73-E853-4E09-BB7F-F589C819991E}" dt="2020-10-21T09:02:03.442" v="3843"/>
          <ac:inkMkLst>
            <pc:docMk/>
            <pc:sldMk cId="1305288425" sldId="421"/>
            <ac:inkMk id="156" creationId="{29A6E565-CD77-4F37-A4F0-105DD78E1C56}"/>
          </ac:inkMkLst>
        </pc:inkChg>
        <pc:inkChg chg="add">
          <ac:chgData name="vivek kumar" userId="33ede84931fc2eaa" providerId="LiveId" clId="{CDA7CA73-E853-4E09-BB7F-F589C819991E}" dt="2020-10-21T09:02:03.442" v="3843"/>
          <ac:inkMkLst>
            <pc:docMk/>
            <pc:sldMk cId="1305288425" sldId="421"/>
            <ac:inkMk id="157" creationId="{077C917A-E04B-42D2-BE0A-A4FDF92B433F}"/>
          </ac:inkMkLst>
        </pc:inkChg>
        <pc:inkChg chg="add">
          <ac:chgData name="vivek kumar" userId="33ede84931fc2eaa" providerId="LiveId" clId="{CDA7CA73-E853-4E09-BB7F-F589C819991E}" dt="2020-10-21T09:04:16.960" v="3844" actId="9405"/>
          <ac:inkMkLst>
            <pc:docMk/>
            <pc:sldMk cId="1305288425" sldId="421"/>
            <ac:inkMk id="158" creationId="{9D9E1531-4970-42B1-9377-AB6757A5EA7D}"/>
          </ac:inkMkLst>
        </pc:inkChg>
      </pc:sldChg>
      <pc:sldChg chg="modSp new mod">
        <pc:chgData name="vivek kumar" userId="33ede84931fc2eaa" providerId="LiveId" clId="{CDA7CA73-E853-4E09-BB7F-F589C819991E}" dt="2020-10-22T09:10:17.723" v="4100" actId="14100"/>
        <pc:sldMkLst>
          <pc:docMk/>
          <pc:sldMk cId="3534299244" sldId="422"/>
        </pc:sldMkLst>
        <pc:spChg chg="mod">
          <ac:chgData name="vivek kumar" userId="33ede84931fc2eaa" providerId="LiveId" clId="{CDA7CA73-E853-4E09-BB7F-F589C819991E}" dt="2020-10-22T09:06:55.375" v="4073" actId="113"/>
          <ac:spMkLst>
            <pc:docMk/>
            <pc:sldMk cId="3534299244" sldId="422"/>
            <ac:spMk id="2" creationId="{72EDD7AE-1E4D-47B8-91A0-E3A7424E86F0}"/>
          </ac:spMkLst>
        </pc:spChg>
        <pc:spChg chg="mod">
          <ac:chgData name="vivek kumar" userId="33ede84931fc2eaa" providerId="LiveId" clId="{CDA7CA73-E853-4E09-BB7F-F589C819991E}" dt="2020-10-22T09:10:17.723" v="4100" actId="14100"/>
          <ac:spMkLst>
            <pc:docMk/>
            <pc:sldMk cId="3534299244" sldId="422"/>
            <ac:spMk id="3" creationId="{9ABFBF3A-09E2-4CC3-97BF-6A7713DB9483}"/>
          </ac:spMkLst>
        </pc:spChg>
      </pc:sldChg>
      <pc:sldChg chg="addSp delSp new mod">
        <pc:chgData name="vivek kumar" userId="33ede84931fc2eaa" providerId="LiveId" clId="{CDA7CA73-E853-4E09-BB7F-F589C819991E}" dt="2020-10-23T03:47:42.859" v="4298"/>
        <pc:sldMkLst>
          <pc:docMk/>
          <pc:sldMk cId="4000877522" sldId="423"/>
        </pc:sldMkLst>
        <pc:inkChg chg="add del">
          <ac:chgData name="vivek kumar" userId="33ede84931fc2eaa" providerId="LiveId" clId="{CDA7CA73-E853-4E09-BB7F-F589C819991E}" dt="2020-10-23T03:42:38.601" v="4104"/>
          <ac:inkMkLst>
            <pc:docMk/>
            <pc:sldMk cId="4000877522" sldId="423"/>
            <ac:inkMk id="7" creationId="{57DA862C-3FD4-4893-AB13-8D70DA7F9595}"/>
          </ac:inkMkLst>
        </pc:inkChg>
        <pc:inkChg chg="add del">
          <ac:chgData name="vivek kumar" userId="33ede84931fc2eaa" providerId="LiveId" clId="{CDA7CA73-E853-4E09-BB7F-F589C819991E}" dt="2020-10-23T03:42:38.601" v="4104"/>
          <ac:inkMkLst>
            <pc:docMk/>
            <pc:sldMk cId="4000877522" sldId="423"/>
            <ac:inkMk id="8" creationId="{9626B135-9B2F-4C70-92CF-59073FE0FE0B}"/>
          </ac:inkMkLst>
        </pc:inkChg>
        <pc:inkChg chg="add del">
          <ac:chgData name="vivek kumar" userId="33ede84931fc2eaa" providerId="LiveId" clId="{CDA7CA73-E853-4E09-BB7F-F589C819991E}" dt="2020-10-23T03:42:40.187" v="4108"/>
          <ac:inkMkLst>
            <pc:docMk/>
            <pc:sldMk cId="4000877522" sldId="423"/>
            <ac:inkMk id="9" creationId="{5730DAFB-8ED5-49DA-9054-C367E5B253FB}"/>
          </ac:inkMkLst>
        </pc:inkChg>
        <pc:inkChg chg="add del">
          <ac:chgData name="vivek kumar" userId="33ede84931fc2eaa" providerId="LiveId" clId="{CDA7CA73-E853-4E09-BB7F-F589C819991E}" dt="2020-10-23T03:42:40.187" v="4108"/>
          <ac:inkMkLst>
            <pc:docMk/>
            <pc:sldMk cId="4000877522" sldId="423"/>
            <ac:inkMk id="10" creationId="{1F6A942B-D64F-4FB2-8A72-43FC1D438D3B}"/>
          </ac:inkMkLst>
        </pc:inkChg>
        <pc:inkChg chg="add del">
          <ac:chgData name="vivek kumar" userId="33ede84931fc2eaa" providerId="LiveId" clId="{CDA7CA73-E853-4E09-BB7F-F589C819991E}" dt="2020-10-23T03:42:40.187" v="4108"/>
          <ac:inkMkLst>
            <pc:docMk/>
            <pc:sldMk cId="4000877522" sldId="423"/>
            <ac:inkMk id="11" creationId="{C2453D36-0B6B-4935-870D-D4C99474EBCE}"/>
          </ac:inkMkLst>
        </pc:inkChg>
        <pc:inkChg chg="add del">
          <ac:chgData name="vivek kumar" userId="33ede84931fc2eaa" providerId="LiveId" clId="{CDA7CA73-E853-4E09-BB7F-F589C819991E}" dt="2020-10-23T03:42:40.187" v="4108"/>
          <ac:inkMkLst>
            <pc:docMk/>
            <pc:sldMk cId="4000877522" sldId="423"/>
            <ac:inkMk id="12" creationId="{D92CBCE7-F273-4C33-8786-65F8B70CCB6A}"/>
          </ac:inkMkLst>
        </pc:inkChg>
        <pc:inkChg chg="add del">
          <ac:chgData name="vivek kumar" userId="33ede84931fc2eaa" providerId="LiveId" clId="{CDA7CA73-E853-4E09-BB7F-F589C819991E}" dt="2020-10-23T03:42:42.403" v="4113"/>
          <ac:inkMkLst>
            <pc:docMk/>
            <pc:sldMk cId="4000877522" sldId="423"/>
            <ac:inkMk id="13" creationId="{1080D1F5-8B33-41A2-BE8E-1F722F4DEE60}"/>
          </ac:inkMkLst>
        </pc:inkChg>
        <pc:inkChg chg="add del">
          <ac:chgData name="vivek kumar" userId="33ede84931fc2eaa" providerId="LiveId" clId="{CDA7CA73-E853-4E09-BB7F-F589C819991E}" dt="2020-10-23T03:42:42.403" v="4113"/>
          <ac:inkMkLst>
            <pc:docMk/>
            <pc:sldMk cId="4000877522" sldId="423"/>
            <ac:inkMk id="14" creationId="{616CF31F-2BF6-4E5B-AE32-A956E61E21CA}"/>
          </ac:inkMkLst>
        </pc:inkChg>
        <pc:inkChg chg="add del">
          <ac:chgData name="vivek kumar" userId="33ede84931fc2eaa" providerId="LiveId" clId="{CDA7CA73-E853-4E09-BB7F-F589C819991E}" dt="2020-10-23T03:42:42.403" v="4113"/>
          <ac:inkMkLst>
            <pc:docMk/>
            <pc:sldMk cId="4000877522" sldId="423"/>
            <ac:inkMk id="15" creationId="{F7394449-DC27-4D5C-94F3-9F9F9E6FE4A6}"/>
          </ac:inkMkLst>
        </pc:inkChg>
        <pc:inkChg chg="add del">
          <ac:chgData name="vivek kumar" userId="33ede84931fc2eaa" providerId="LiveId" clId="{CDA7CA73-E853-4E09-BB7F-F589C819991E}" dt="2020-10-23T03:42:42.403" v="4113"/>
          <ac:inkMkLst>
            <pc:docMk/>
            <pc:sldMk cId="4000877522" sldId="423"/>
            <ac:inkMk id="16" creationId="{01AF2C6A-C24C-4D14-BD1C-0069831B8ACB}"/>
          </ac:inkMkLst>
        </pc:inkChg>
        <pc:inkChg chg="add del">
          <ac:chgData name="vivek kumar" userId="33ede84931fc2eaa" providerId="LiveId" clId="{CDA7CA73-E853-4E09-BB7F-F589C819991E}" dt="2020-10-23T03:42:42.403" v="4113"/>
          <ac:inkMkLst>
            <pc:docMk/>
            <pc:sldMk cId="4000877522" sldId="423"/>
            <ac:inkMk id="17" creationId="{AACBE05B-12AF-470A-A828-F550B27B9351}"/>
          </ac:inkMkLst>
        </pc:inkChg>
        <pc:inkChg chg="add del">
          <ac:chgData name="vivek kumar" userId="33ede84931fc2eaa" providerId="LiveId" clId="{CDA7CA73-E853-4E09-BB7F-F589C819991E}" dt="2020-10-23T03:42:43.719" v="4115"/>
          <ac:inkMkLst>
            <pc:docMk/>
            <pc:sldMk cId="4000877522" sldId="423"/>
            <ac:inkMk id="18" creationId="{1C3D1166-205B-46F8-B7E0-F8C303ADAABC}"/>
          </ac:inkMkLst>
        </pc:inkChg>
        <pc:inkChg chg="add del">
          <ac:chgData name="vivek kumar" userId="33ede84931fc2eaa" providerId="LiveId" clId="{CDA7CA73-E853-4E09-BB7F-F589C819991E}" dt="2020-10-23T03:42:43.719" v="4115"/>
          <ac:inkMkLst>
            <pc:docMk/>
            <pc:sldMk cId="4000877522" sldId="423"/>
            <ac:inkMk id="19" creationId="{4537873C-B1C9-4F0D-A430-A1886BFB0ECD}"/>
          </ac:inkMkLst>
        </pc:inkChg>
        <pc:inkChg chg="add del">
          <ac:chgData name="vivek kumar" userId="33ede84931fc2eaa" providerId="LiveId" clId="{CDA7CA73-E853-4E09-BB7F-F589C819991E}" dt="2020-10-23T03:43:19.842" v="4140"/>
          <ac:inkMkLst>
            <pc:docMk/>
            <pc:sldMk cId="4000877522" sldId="423"/>
            <ac:inkMk id="20" creationId="{00B34D8C-741F-4A51-AC4F-30365ECC1256}"/>
          </ac:inkMkLst>
        </pc:inkChg>
        <pc:inkChg chg="add del">
          <ac:chgData name="vivek kumar" userId="33ede84931fc2eaa" providerId="LiveId" clId="{CDA7CA73-E853-4E09-BB7F-F589C819991E}" dt="2020-10-23T03:42:48.138" v="4119"/>
          <ac:inkMkLst>
            <pc:docMk/>
            <pc:sldMk cId="4000877522" sldId="423"/>
            <ac:inkMk id="21" creationId="{60604D88-8223-4CCB-9470-ED16932DC2D3}"/>
          </ac:inkMkLst>
        </pc:inkChg>
        <pc:inkChg chg="add del">
          <ac:chgData name="vivek kumar" userId="33ede84931fc2eaa" providerId="LiveId" clId="{CDA7CA73-E853-4E09-BB7F-F589C819991E}" dt="2020-10-23T03:42:48.138" v="4119"/>
          <ac:inkMkLst>
            <pc:docMk/>
            <pc:sldMk cId="4000877522" sldId="423"/>
            <ac:inkMk id="22" creationId="{B78C6EFA-7215-4CF5-A1DE-9E5AC546C7B7}"/>
          </ac:inkMkLst>
        </pc:inkChg>
        <pc:inkChg chg="add del">
          <ac:chgData name="vivek kumar" userId="33ede84931fc2eaa" providerId="LiveId" clId="{CDA7CA73-E853-4E09-BB7F-F589C819991E}" dt="2020-10-23T03:42:48.138" v="4119"/>
          <ac:inkMkLst>
            <pc:docMk/>
            <pc:sldMk cId="4000877522" sldId="423"/>
            <ac:inkMk id="23" creationId="{EA3D9545-F430-477D-BC33-8EBE1506E0B1}"/>
          </ac:inkMkLst>
        </pc:inkChg>
        <pc:inkChg chg="add">
          <ac:chgData name="vivek kumar" userId="33ede84931fc2eaa" providerId="LiveId" clId="{CDA7CA73-E853-4E09-BB7F-F589C819991E}" dt="2020-10-23T03:42:48.138" v="4119"/>
          <ac:inkMkLst>
            <pc:docMk/>
            <pc:sldMk cId="4000877522" sldId="423"/>
            <ac:inkMk id="24" creationId="{12BD84E2-F08E-4FCA-B134-1AB21DB73835}"/>
          </ac:inkMkLst>
        </pc:inkChg>
        <pc:inkChg chg="add del">
          <ac:chgData name="vivek kumar" userId="33ede84931fc2eaa" providerId="LiveId" clId="{CDA7CA73-E853-4E09-BB7F-F589C819991E}" dt="2020-10-23T03:42:50.529" v="4122"/>
          <ac:inkMkLst>
            <pc:docMk/>
            <pc:sldMk cId="4000877522" sldId="423"/>
            <ac:inkMk id="25" creationId="{5456C669-744E-42C4-BD30-08224404ACF4}"/>
          </ac:inkMkLst>
        </pc:inkChg>
        <pc:inkChg chg="add del">
          <ac:chgData name="vivek kumar" userId="33ede84931fc2eaa" providerId="LiveId" clId="{CDA7CA73-E853-4E09-BB7F-F589C819991E}" dt="2020-10-23T03:42:50.529" v="4122"/>
          <ac:inkMkLst>
            <pc:docMk/>
            <pc:sldMk cId="4000877522" sldId="423"/>
            <ac:inkMk id="26" creationId="{D136BA31-146E-4EAD-8B45-6F824BE698BE}"/>
          </ac:inkMkLst>
        </pc:inkChg>
        <pc:inkChg chg="add">
          <ac:chgData name="vivek kumar" userId="33ede84931fc2eaa" providerId="LiveId" clId="{CDA7CA73-E853-4E09-BB7F-F589C819991E}" dt="2020-10-23T03:42:50.529" v="4122"/>
          <ac:inkMkLst>
            <pc:docMk/>
            <pc:sldMk cId="4000877522" sldId="423"/>
            <ac:inkMk id="27" creationId="{04B3FA98-576E-407E-B177-E2E5456383F6}"/>
          </ac:inkMkLst>
        </pc:inkChg>
        <pc:inkChg chg="add del">
          <ac:chgData name="vivek kumar" userId="33ede84931fc2eaa" providerId="LiveId" clId="{CDA7CA73-E853-4E09-BB7F-F589C819991E}" dt="2020-10-23T03:42:52.083" v="4125"/>
          <ac:inkMkLst>
            <pc:docMk/>
            <pc:sldMk cId="4000877522" sldId="423"/>
            <ac:inkMk id="28" creationId="{AA02E908-A583-4FEC-A0E6-2D628D5102CD}"/>
          </ac:inkMkLst>
        </pc:inkChg>
        <pc:inkChg chg="add del">
          <ac:chgData name="vivek kumar" userId="33ede84931fc2eaa" providerId="LiveId" clId="{CDA7CA73-E853-4E09-BB7F-F589C819991E}" dt="2020-10-23T03:42:52.083" v="4125"/>
          <ac:inkMkLst>
            <pc:docMk/>
            <pc:sldMk cId="4000877522" sldId="423"/>
            <ac:inkMk id="29" creationId="{564B8BEC-C3B2-4264-B7BE-A540BB0862EE}"/>
          </ac:inkMkLst>
        </pc:inkChg>
        <pc:inkChg chg="add del">
          <ac:chgData name="vivek kumar" userId="33ede84931fc2eaa" providerId="LiveId" clId="{CDA7CA73-E853-4E09-BB7F-F589C819991E}" dt="2020-10-23T03:42:53.735" v="4127"/>
          <ac:inkMkLst>
            <pc:docMk/>
            <pc:sldMk cId="4000877522" sldId="423"/>
            <ac:inkMk id="30" creationId="{E550D94E-41FC-476B-BD89-AA871FB48F68}"/>
          </ac:inkMkLst>
        </pc:inkChg>
        <pc:inkChg chg="add del">
          <ac:chgData name="vivek kumar" userId="33ede84931fc2eaa" providerId="LiveId" clId="{CDA7CA73-E853-4E09-BB7F-F589C819991E}" dt="2020-10-23T03:42:53.735" v="4127"/>
          <ac:inkMkLst>
            <pc:docMk/>
            <pc:sldMk cId="4000877522" sldId="423"/>
            <ac:inkMk id="31" creationId="{9A6368AC-AD8B-4717-AB75-EF5317F0F4A8}"/>
          </ac:inkMkLst>
        </pc:inkChg>
        <pc:inkChg chg="add">
          <ac:chgData name="vivek kumar" userId="33ede84931fc2eaa" providerId="LiveId" clId="{CDA7CA73-E853-4E09-BB7F-F589C819991E}" dt="2020-10-23T03:42:53.735" v="4127"/>
          <ac:inkMkLst>
            <pc:docMk/>
            <pc:sldMk cId="4000877522" sldId="423"/>
            <ac:inkMk id="32" creationId="{6698C904-4B66-43CC-97DD-5547E1D8294D}"/>
          </ac:inkMkLst>
        </pc:inkChg>
        <pc:inkChg chg="add del">
          <ac:chgData name="vivek kumar" userId="33ede84931fc2eaa" providerId="LiveId" clId="{CDA7CA73-E853-4E09-BB7F-F589C819991E}" dt="2020-10-23T03:43:07.057" v="4132"/>
          <ac:inkMkLst>
            <pc:docMk/>
            <pc:sldMk cId="4000877522" sldId="423"/>
            <ac:inkMk id="33" creationId="{43369FBF-4569-4140-AC6F-FAC126B28A72}"/>
          </ac:inkMkLst>
        </pc:inkChg>
        <pc:inkChg chg="add del">
          <ac:chgData name="vivek kumar" userId="33ede84931fc2eaa" providerId="LiveId" clId="{CDA7CA73-E853-4E09-BB7F-F589C819991E}" dt="2020-10-23T03:43:07.057" v="4132"/>
          <ac:inkMkLst>
            <pc:docMk/>
            <pc:sldMk cId="4000877522" sldId="423"/>
            <ac:inkMk id="34" creationId="{33E1EFC2-25AC-41D0-9F9A-6E7FFFEEC825}"/>
          </ac:inkMkLst>
        </pc:inkChg>
        <pc:inkChg chg="add del">
          <ac:chgData name="vivek kumar" userId="33ede84931fc2eaa" providerId="LiveId" clId="{CDA7CA73-E853-4E09-BB7F-F589C819991E}" dt="2020-10-23T03:43:07.057" v="4132"/>
          <ac:inkMkLst>
            <pc:docMk/>
            <pc:sldMk cId="4000877522" sldId="423"/>
            <ac:inkMk id="35" creationId="{CE762A73-0A08-45EF-A498-002AF6664BD9}"/>
          </ac:inkMkLst>
        </pc:inkChg>
        <pc:inkChg chg="add del">
          <ac:chgData name="vivek kumar" userId="33ede84931fc2eaa" providerId="LiveId" clId="{CDA7CA73-E853-4E09-BB7F-F589C819991E}" dt="2020-10-23T03:43:07.057" v="4132"/>
          <ac:inkMkLst>
            <pc:docMk/>
            <pc:sldMk cId="4000877522" sldId="423"/>
            <ac:inkMk id="36" creationId="{F084D160-8408-4E59-A5C4-E79B1D5AD04A}"/>
          </ac:inkMkLst>
        </pc:inkChg>
        <pc:inkChg chg="add">
          <ac:chgData name="vivek kumar" userId="33ede84931fc2eaa" providerId="LiveId" clId="{CDA7CA73-E853-4E09-BB7F-F589C819991E}" dt="2020-10-23T03:43:07.057" v="4132"/>
          <ac:inkMkLst>
            <pc:docMk/>
            <pc:sldMk cId="4000877522" sldId="423"/>
            <ac:inkMk id="37" creationId="{A0F94DDC-3655-46B8-9DBB-8F711F752050}"/>
          </ac:inkMkLst>
        </pc:inkChg>
        <pc:inkChg chg="add del">
          <ac:chgData name="vivek kumar" userId="33ede84931fc2eaa" providerId="LiveId" clId="{CDA7CA73-E853-4E09-BB7F-F589C819991E}" dt="2020-10-23T03:43:16.560" v="4135"/>
          <ac:inkMkLst>
            <pc:docMk/>
            <pc:sldMk cId="4000877522" sldId="423"/>
            <ac:inkMk id="38" creationId="{8BC4F1DB-611F-423D-91E6-6DCE241313D8}"/>
          </ac:inkMkLst>
        </pc:inkChg>
        <pc:inkChg chg="add del">
          <ac:chgData name="vivek kumar" userId="33ede84931fc2eaa" providerId="LiveId" clId="{CDA7CA73-E853-4E09-BB7F-F589C819991E}" dt="2020-10-23T03:43:16.560" v="4135"/>
          <ac:inkMkLst>
            <pc:docMk/>
            <pc:sldMk cId="4000877522" sldId="423"/>
            <ac:inkMk id="39" creationId="{3B2C7FEB-009F-494A-9DB2-0D8072CB664A}"/>
          </ac:inkMkLst>
        </pc:inkChg>
        <pc:inkChg chg="add del">
          <ac:chgData name="vivek kumar" userId="33ede84931fc2eaa" providerId="LiveId" clId="{CDA7CA73-E853-4E09-BB7F-F589C819991E}" dt="2020-10-23T03:43:18.731" v="4138"/>
          <ac:inkMkLst>
            <pc:docMk/>
            <pc:sldMk cId="4000877522" sldId="423"/>
            <ac:inkMk id="40" creationId="{C8A0476E-A56F-4B54-AA5A-58CCDAB97302}"/>
          </ac:inkMkLst>
        </pc:inkChg>
        <pc:inkChg chg="add del">
          <ac:chgData name="vivek kumar" userId="33ede84931fc2eaa" providerId="LiveId" clId="{CDA7CA73-E853-4E09-BB7F-F589C819991E}" dt="2020-10-23T03:43:18.731" v="4138"/>
          <ac:inkMkLst>
            <pc:docMk/>
            <pc:sldMk cId="4000877522" sldId="423"/>
            <ac:inkMk id="41" creationId="{C7295FBB-FA7D-4509-8A39-EA8037E12F5C}"/>
          </ac:inkMkLst>
        </pc:inkChg>
        <pc:inkChg chg="add del">
          <ac:chgData name="vivek kumar" userId="33ede84931fc2eaa" providerId="LiveId" clId="{CDA7CA73-E853-4E09-BB7F-F589C819991E}" dt="2020-10-23T03:43:18.731" v="4138"/>
          <ac:inkMkLst>
            <pc:docMk/>
            <pc:sldMk cId="4000877522" sldId="423"/>
            <ac:inkMk id="42" creationId="{7336BC8A-8A94-4B58-A0A9-98582739C699}"/>
          </ac:inkMkLst>
        </pc:inkChg>
        <pc:inkChg chg="add del">
          <ac:chgData name="vivek kumar" userId="33ede84931fc2eaa" providerId="LiveId" clId="{CDA7CA73-E853-4E09-BB7F-F589C819991E}" dt="2020-10-23T03:43:19.842" v="4140"/>
          <ac:inkMkLst>
            <pc:docMk/>
            <pc:sldMk cId="4000877522" sldId="423"/>
            <ac:inkMk id="43" creationId="{F861896A-A2B1-4ECC-9D28-24AD47DDC796}"/>
          </ac:inkMkLst>
        </pc:inkChg>
        <pc:inkChg chg="add del">
          <ac:chgData name="vivek kumar" userId="33ede84931fc2eaa" providerId="LiveId" clId="{CDA7CA73-E853-4E09-BB7F-F589C819991E}" dt="2020-10-23T03:43:19.842" v="4140"/>
          <ac:inkMkLst>
            <pc:docMk/>
            <pc:sldMk cId="4000877522" sldId="423"/>
            <ac:inkMk id="44" creationId="{729A67E3-7E9B-4343-9B70-124383DDFABD}"/>
          </ac:inkMkLst>
        </pc:inkChg>
        <pc:inkChg chg="add">
          <ac:chgData name="vivek kumar" userId="33ede84931fc2eaa" providerId="LiveId" clId="{CDA7CA73-E853-4E09-BB7F-F589C819991E}" dt="2020-10-23T03:43:19.842" v="4140"/>
          <ac:inkMkLst>
            <pc:docMk/>
            <pc:sldMk cId="4000877522" sldId="423"/>
            <ac:inkMk id="45" creationId="{26313701-3035-41BE-9B8B-185E938A8292}"/>
          </ac:inkMkLst>
        </pc:inkChg>
        <pc:inkChg chg="add del">
          <ac:chgData name="vivek kumar" userId="33ede84931fc2eaa" providerId="LiveId" clId="{CDA7CA73-E853-4E09-BB7F-F589C819991E}" dt="2020-10-23T03:43:37.438" v="4143"/>
          <ac:inkMkLst>
            <pc:docMk/>
            <pc:sldMk cId="4000877522" sldId="423"/>
            <ac:inkMk id="46" creationId="{BC071A84-85E1-4C4F-AACE-BB0CE1A2A67A}"/>
          </ac:inkMkLst>
        </pc:inkChg>
        <pc:inkChg chg="add del">
          <ac:chgData name="vivek kumar" userId="33ede84931fc2eaa" providerId="LiveId" clId="{CDA7CA73-E853-4E09-BB7F-F589C819991E}" dt="2020-10-23T03:43:37.438" v="4143"/>
          <ac:inkMkLst>
            <pc:docMk/>
            <pc:sldMk cId="4000877522" sldId="423"/>
            <ac:inkMk id="47" creationId="{1F338DB5-85C7-413F-BD1B-FA17475B2D51}"/>
          </ac:inkMkLst>
        </pc:inkChg>
        <pc:inkChg chg="add">
          <ac:chgData name="vivek kumar" userId="33ede84931fc2eaa" providerId="LiveId" clId="{CDA7CA73-E853-4E09-BB7F-F589C819991E}" dt="2020-10-23T03:43:37.438" v="4143"/>
          <ac:inkMkLst>
            <pc:docMk/>
            <pc:sldMk cId="4000877522" sldId="423"/>
            <ac:inkMk id="48" creationId="{51FE53BD-F090-4E10-B7CE-B248DCCB9F33}"/>
          </ac:inkMkLst>
        </pc:inkChg>
        <pc:inkChg chg="add del">
          <ac:chgData name="vivek kumar" userId="33ede84931fc2eaa" providerId="LiveId" clId="{CDA7CA73-E853-4E09-BB7F-F589C819991E}" dt="2020-10-23T03:43:52.184" v="4147"/>
          <ac:inkMkLst>
            <pc:docMk/>
            <pc:sldMk cId="4000877522" sldId="423"/>
            <ac:inkMk id="49" creationId="{742058FA-4D98-4BB8-99F7-B0A3AAB2C69A}"/>
          </ac:inkMkLst>
        </pc:inkChg>
        <pc:inkChg chg="add del">
          <ac:chgData name="vivek kumar" userId="33ede84931fc2eaa" providerId="LiveId" clId="{CDA7CA73-E853-4E09-BB7F-F589C819991E}" dt="2020-10-23T03:43:52.184" v="4147"/>
          <ac:inkMkLst>
            <pc:docMk/>
            <pc:sldMk cId="4000877522" sldId="423"/>
            <ac:inkMk id="50" creationId="{DD339866-91C4-4439-8179-06BFAD424B2F}"/>
          </ac:inkMkLst>
        </pc:inkChg>
        <pc:inkChg chg="add del">
          <ac:chgData name="vivek kumar" userId="33ede84931fc2eaa" providerId="LiveId" clId="{CDA7CA73-E853-4E09-BB7F-F589C819991E}" dt="2020-10-23T03:43:52.184" v="4147"/>
          <ac:inkMkLst>
            <pc:docMk/>
            <pc:sldMk cId="4000877522" sldId="423"/>
            <ac:inkMk id="51" creationId="{9B4A0964-2823-400F-B08F-5B6EB8B4EA25}"/>
          </ac:inkMkLst>
        </pc:inkChg>
        <pc:inkChg chg="add del">
          <ac:chgData name="vivek kumar" userId="33ede84931fc2eaa" providerId="LiveId" clId="{CDA7CA73-E853-4E09-BB7F-F589C819991E}" dt="2020-10-23T03:43:53.408" v="4149"/>
          <ac:inkMkLst>
            <pc:docMk/>
            <pc:sldMk cId="4000877522" sldId="423"/>
            <ac:inkMk id="52" creationId="{97212F44-36D6-4969-A029-8E863B6643F3}"/>
          </ac:inkMkLst>
        </pc:inkChg>
        <pc:inkChg chg="add del">
          <ac:chgData name="vivek kumar" userId="33ede84931fc2eaa" providerId="LiveId" clId="{CDA7CA73-E853-4E09-BB7F-F589C819991E}" dt="2020-10-23T03:43:53.408" v="4149"/>
          <ac:inkMkLst>
            <pc:docMk/>
            <pc:sldMk cId="4000877522" sldId="423"/>
            <ac:inkMk id="53" creationId="{F7C882DD-EB53-4660-95AA-BA4CBA61E7F8}"/>
          </ac:inkMkLst>
        </pc:inkChg>
        <pc:inkChg chg="add">
          <ac:chgData name="vivek kumar" userId="33ede84931fc2eaa" providerId="LiveId" clId="{CDA7CA73-E853-4E09-BB7F-F589C819991E}" dt="2020-10-23T03:43:53.408" v="4149"/>
          <ac:inkMkLst>
            <pc:docMk/>
            <pc:sldMk cId="4000877522" sldId="423"/>
            <ac:inkMk id="54" creationId="{E8C20F6E-01FC-42AF-AD6A-421F8AA4D6EE}"/>
          </ac:inkMkLst>
        </pc:inkChg>
        <pc:inkChg chg="add del">
          <ac:chgData name="vivek kumar" userId="33ede84931fc2eaa" providerId="LiveId" clId="{CDA7CA73-E853-4E09-BB7F-F589C819991E}" dt="2020-10-23T03:43:59.363" v="4152"/>
          <ac:inkMkLst>
            <pc:docMk/>
            <pc:sldMk cId="4000877522" sldId="423"/>
            <ac:inkMk id="55" creationId="{B8BBEF54-F7FF-4725-95B2-3B964337D0F5}"/>
          </ac:inkMkLst>
        </pc:inkChg>
        <pc:inkChg chg="add del">
          <ac:chgData name="vivek kumar" userId="33ede84931fc2eaa" providerId="LiveId" clId="{CDA7CA73-E853-4E09-BB7F-F589C819991E}" dt="2020-10-23T03:43:59.363" v="4152"/>
          <ac:inkMkLst>
            <pc:docMk/>
            <pc:sldMk cId="4000877522" sldId="423"/>
            <ac:inkMk id="56" creationId="{23B31E7C-1719-4528-BBB2-02C3EB26A28B}"/>
          </ac:inkMkLst>
        </pc:inkChg>
        <pc:inkChg chg="add del">
          <ac:chgData name="vivek kumar" userId="33ede84931fc2eaa" providerId="LiveId" clId="{CDA7CA73-E853-4E09-BB7F-F589C819991E}" dt="2020-10-23T03:44:00.937" v="4155"/>
          <ac:inkMkLst>
            <pc:docMk/>
            <pc:sldMk cId="4000877522" sldId="423"/>
            <ac:inkMk id="57" creationId="{5D99CB94-7895-4133-9D22-4F5C222BB775}"/>
          </ac:inkMkLst>
        </pc:inkChg>
        <pc:inkChg chg="add del">
          <ac:chgData name="vivek kumar" userId="33ede84931fc2eaa" providerId="LiveId" clId="{CDA7CA73-E853-4E09-BB7F-F589C819991E}" dt="2020-10-23T03:44:00.937" v="4155"/>
          <ac:inkMkLst>
            <pc:docMk/>
            <pc:sldMk cId="4000877522" sldId="423"/>
            <ac:inkMk id="58" creationId="{2097B050-A8A2-4F20-A4D6-EB6EB3C05B77}"/>
          </ac:inkMkLst>
        </pc:inkChg>
        <pc:inkChg chg="add del">
          <ac:chgData name="vivek kumar" userId="33ede84931fc2eaa" providerId="LiveId" clId="{CDA7CA73-E853-4E09-BB7F-F589C819991E}" dt="2020-10-23T03:44:00.937" v="4155"/>
          <ac:inkMkLst>
            <pc:docMk/>
            <pc:sldMk cId="4000877522" sldId="423"/>
            <ac:inkMk id="59" creationId="{3360B5FA-7B7B-4B98-9A97-BFBB309A934F}"/>
          </ac:inkMkLst>
        </pc:inkChg>
        <pc:inkChg chg="add del">
          <ac:chgData name="vivek kumar" userId="33ede84931fc2eaa" providerId="LiveId" clId="{CDA7CA73-E853-4E09-BB7F-F589C819991E}" dt="2020-10-23T03:44:03.121" v="4159"/>
          <ac:inkMkLst>
            <pc:docMk/>
            <pc:sldMk cId="4000877522" sldId="423"/>
            <ac:inkMk id="60" creationId="{850383FC-3386-4929-B132-696F8B4F5A19}"/>
          </ac:inkMkLst>
        </pc:inkChg>
        <pc:inkChg chg="add del">
          <ac:chgData name="vivek kumar" userId="33ede84931fc2eaa" providerId="LiveId" clId="{CDA7CA73-E853-4E09-BB7F-F589C819991E}" dt="2020-10-23T03:44:03.121" v="4159"/>
          <ac:inkMkLst>
            <pc:docMk/>
            <pc:sldMk cId="4000877522" sldId="423"/>
            <ac:inkMk id="61" creationId="{57D8DCD3-CA24-46B2-B4AB-72B726D8F275}"/>
          </ac:inkMkLst>
        </pc:inkChg>
        <pc:inkChg chg="add del">
          <ac:chgData name="vivek kumar" userId="33ede84931fc2eaa" providerId="LiveId" clId="{CDA7CA73-E853-4E09-BB7F-F589C819991E}" dt="2020-10-23T03:44:03.121" v="4159"/>
          <ac:inkMkLst>
            <pc:docMk/>
            <pc:sldMk cId="4000877522" sldId="423"/>
            <ac:inkMk id="62" creationId="{12C26920-0A4D-4ABB-93F5-257A8E20EEA4}"/>
          </ac:inkMkLst>
        </pc:inkChg>
        <pc:inkChg chg="add del">
          <ac:chgData name="vivek kumar" userId="33ede84931fc2eaa" providerId="LiveId" clId="{CDA7CA73-E853-4E09-BB7F-F589C819991E}" dt="2020-10-23T03:44:03.121" v="4159"/>
          <ac:inkMkLst>
            <pc:docMk/>
            <pc:sldMk cId="4000877522" sldId="423"/>
            <ac:inkMk id="63" creationId="{A6918F5F-A0DF-47EE-8E7F-0B00C7C573F9}"/>
          </ac:inkMkLst>
        </pc:inkChg>
        <pc:inkChg chg="add del">
          <ac:chgData name="vivek kumar" userId="33ede84931fc2eaa" providerId="LiveId" clId="{CDA7CA73-E853-4E09-BB7F-F589C819991E}" dt="2020-10-23T03:44:05.198" v="4162"/>
          <ac:inkMkLst>
            <pc:docMk/>
            <pc:sldMk cId="4000877522" sldId="423"/>
            <ac:inkMk id="64" creationId="{BAD133E6-D55E-47E1-9AE0-B49675FDECF5}"/>
          </ac:inkMkLst>
        </pc:inkChg>
        <pc:inkChg chg="add del">
          <ac:chgData name="vivek kumar" userId="33ede84931fc2eaa" providerId="LiveId" clId="{CDA7CA73-E853-4E09-BB7F-F589C819991E}" dt="2020-10-23T03:44:05.198" v="4162"/>
          <ac:inkMkLst>
            <pc:docMk/>
            <pc:sldMk cId="4000877522" sldId="423"/>
            <ac:inkMk id="65" creationId="{FF835AF1-8376-492D-A58A-3CA97CB56676}"/>
          </ac:inkMkLst>
        </pc:inkChg>
        <pc:inkChg chg="add del">
          <ac:chgData name="vivek kumar" userId="33ede84931fc2eaa" providerId="LiveId" clId="{CDA7CA73-E853-4E09-BB7F-F589C819991E}" dt="2020-10-23T03:44:05.198" v="4162"/>
          <ac:inkMkLst>
            <pc:docMk/>
            <pc:sldMk cId="4000877522" sldId="423"/>
            <ac:inkMk id="66" creationId="{95889316-263A-4272-9CC8-2FA4F704A0D7}"/>
          </ac:inkMkLst>
        </pc:inkChg>
        <pc:inkChg chg="add del">
          <ac:chgData name="vivek kumar" userId="33ede84931fc2eaa" providerId="LiveId" clId="{CDA7CA73-E853-4E09-BB7F-F589C819991E}" dt="2020-10-23T03:44:07.262" v="4166"/>
          <ac:inkMkLst>
            <pc:docMk/>
            <pc:sldMk cId="4000877522" sldId="423"/>
            <ac:inkMk id="67" creationId="{CA8E9E5A-4997-4BDA-BF28-843D44EA8143}"/>
          </ac:inkMkLst>
        </pc:inkChg>
        <pc:inkChg chg="add del">
          <ac:chgData name="vivek kumar" userId="33ede84931fc2eaa" providerId="LiveId" clId="{CDA7CA73-E853-4E09-BB7F-F589C819991E}" dt="2020-10-23T03:44:07.262" v="4166"/>
          <ac:inkMkLst>
            <pc:docMk/>
            <pc:sldMk cId="4000877522" sldId="423"/>
            <ac:inkMk id="68" creationId="{1ACAB2CB-2602-44C7-96F7-A62ECE2073CE}"/>
          </ac:inkMkLst>
        </pc:inkChg>
        <pc:inkChg chg="add del">
          <ac:chgData name="vivek kumar" userId="33ede84931fc2eaa" providerId="LiveId" clId="{CDA7CA73-E853-4E09-BB7F-F589C819991E}" dt="2020-10-23T03:44:07.262" v="4166"/>
          <ac:inkMkLst>
            <pc:docMk/>
            <pc:sldMk cId="4000877522" sldId="423"/>
            <ac:inkMk id="69" creationId="{F3DB0894-A4DA-4E6D-8E88-C29E5E6E1356}"/>
          </ac:inkMkLst>
        </pc:inkChg>
        <pc:inkChg chg="add del">
          <ac:chgData name="vivek kumar" userId="33ede84931fc2eaa" providerId="LiveId" clId="{CDA7CA73-E853-4E09-BB7F-F589C819991E}" dt="2020-10-23T03:44:07.262" v="4166"/>
          <ac:inkMkLst>
            <pc:docMk/>
            <pc:sldMk cId="4000877522" sldId="423"/>
            <ac:inkMk id="70" creationId="{55577AF7-E7A8-4979-A334-F532FCFCC49E}"/>
          </ac:inkMkLst>
        </pc:inkChg>
        <pc:inkChg chg="add del">
          <ac:chgData name="vivek kumar" userId="33ede84931fc2eaa" providerId="LiveId" clId="{CDA7CA73-E853-4E09-BB7F-F589C819991E}" dt="2020-10-23T03:44:10" v="4170"/>
          <ac:inkMkLst>
            <pc:docMk/>
            <pc:sldMk cId="4000877522" sldId="423"/>
            <ac:inkMk id="71" creationId="{8756024C-0613-430C-BD2F-1CB24185B0E5}"/>
          </ac:inkMkLst>
        </pc:inkChg>
        <pc:inkChg chg="add del">
          <ac:chgData name="vivek kumar" userId="33ede84931fc2eaa" providerId="LiveId" clId="{CDA7CA73-E853-4E09-BB7F-F589C819991E}" dt="2020-10-23T03:44:10" v="4170"/>
          <ac:inkMkLst>
            <pc:docMk/>
            <pc:sldMk cId="4000877522" sldId="423"/>
            <ac:inkMk id="72" creationId="{A99DFB32-203F-4064-8DAE-B2E9A56F6A64}"/>
          </ac:inkMkLst>
        </pc:inkChg>
        <pc:inkChg chg="add del">
          <ac:chgData name="vivek kumar" userId="33ede84931fc2eaa" providerId="LiveId" clId="{CDA7CA73-E853-4E09-BB7F-F589C819991E}" dt="2020-10-23T03:44:10" v="4170"/>
          <ac:inkMkLst>
            <pc:docMk/>
            <pc:sldMk cId="4000877522" sldId="423"/>
            <ac:inkMk id="73" creationId="{875D0A89-AC81-4707-AF0A-0D61EDA5C4ED}"/>
          </ac:inkMkLst>
        </pc:inkChg>
        <pc:inkChg chg="add del">
          <ac:chgData name="vivek kumar" userId="33ede84931fc2eaa" providerId="LiveId" clId="{CDA7CA73-E853-4E09-BB7F-F589C819991E}" dt="2020-10-23T03:44:10" v="4170"/>
          <ac:inkMkLst>
            <pc:docMk/>
            <pc:sldMk cId="4000877522" sldId="423"/>
            <ac:inkMk id="74" creationId="{F62D131A-75B3-4568-A494-5C1699365B4B}"/>
          </ac:inkMkLst>
        </pc:inkChg>
        <pc:inkChg chg="add del">
          <ac:chgData name="vivek kumar" userId="33ede84931fc2eaa" providerId="LiveId" clId="{CDA7CA73-E853-4E09-BB7F-F589C819991E}" dt="2020-10-23T03:44:12.015" v="4174"/>
          <ac:inkMkLst>
            <pc:docMk/>
            <pc:sldMk cId="4000877522" sldId="423"/>
            <ac:inkMk id="75" creationId="{77B1B25F-968D-4E20-9201-E023DDA7D0C7}"/>
          </ac:inkMkLst>
        </pc:inkChg>
        <pc:inkChg chg="add">
          <ac:chgData name="vivek kumar" userId="33ede84931fc2eaa" providerId="LiveId" clId="{CDA7CA73-E853-4E09-BB7F-F589C819991E}" dt="2020-10-23T03:44:10" v="4170"/>
          <ac:inkMkLst>
            <pc:docMk/>
            <pc:sldMk cId="4000877522" sldId="423"/>
            <ac:inkMk id="76" creationId="{00E265E0-CA90-4D93-ADC2-6E72FEF543F5}"/>
          </ac:inkMkLst>
        </pc:inkChg>
        <pc:inkChg chg="add del">
          <ac:chgData name="vivek kumar" userId="33ede84931fc2eaa" providerId="LiveId" clId="{CDA7CA73-E853-4E09-BB7F-F589C819991E}" dt="2020-10-23T03:44:12.015" v="4174"/>
          <ac:inkMkLst>
            <pc:docMk/>
            <pc:sldMk cId="4000877522" sldId="423"/>
            <ac:inkMk id="77" creationId="{E3CA8CCE-5FC2-4DBE-A132-142FFF5D15FE}"/>
          </ac:inkMkLst>
        </pc:inkChg>
        <pc:inkChg chg="add del">
          <ac:chgData name="vivek kumar" userId="33ede84931fc2eaa" providerId="LiveId" clId="{CDA7CA73-E853-4E09-BB7F-F589C819991E}" dt="2020-10-23T03:44:12.015" v="4174"/>
          <ac:inkMkLst>
            <pc:docMk/>
            <pc:sldMk cId="4000877522" sldId="423"/>
            <ac:inkMk id="78" creationId="{811010A7-8635-4359-9C76-02BEEBBA2375}"/>
          </ac:inkMkLst>
        </pc:inkChg>
        <pc:inkChg chg="add del">
          <ac:chgData name="vivek kumar" userId="33ede84931fc2eaa" providerId="LiveId" clId="{CDA7CA73-E853-4E09-BB7F-F589C819991E}" dt="2020-10-23T03:44:12.015" v="4174"/>
          <ac:inkMkLst>
            <pc:docMk/>
            <pc:sldMk cId="4000877522" sldId="423"/>
            <ac:inkMk id="79" creationId="{318F6B20-1E1D-4D14-B5E7-68CF7AC28EC7}"/>
          </ac:inkMkLst>
        </pc:inkChg>
        <pc:inkChg chg="add del">
          <ac:chgData name="vivek kumar" userId="33ede84931fc2eaa" providerId="LiveId" clId="{CDA7CA73-E853-4E09-BB7F-F589C819991E}" dt="2020-10-23T03:44:13.942" v="4177"/>
          <ac:inkMkLst>
            <pc:docMk/>
            <pc:sldMk cId="4000877522" sldId="423"/>
            <ac:inkMk id="80" creationId="{01DF975C-F315-45CE-93E1-AA3DE43C70B0}"/>
          </ac:inkMkLst>
        </pc:inkChg>
        <pc:inkChg chg="add del">
          <ac:chgData name="vivek kumar" userId="33ede84931fc2eaa" providerId="LiveId" clId="{CDA7CA73-E853-4E09-BB7F-F589C819991E}" dt="2020-10-23T03:44:13.942" v="4177"/>
          <ac:inkMkLst>
            <pc:docMk/>
            <pc:sldMk cId="4000877522" sldId="423"/>
            <ac:inkMk id="81" creationId="{8142699E-418B-4D5F-B396-7EDAFBC3DCB1}"/>
          </ac:inkMkLst>
        </pc:inkChg>
        <pc:inkChg chg="add del">
          <ac:chgData name="vivek kumar" userId="33ede84931fc2eaa" providerId="LiveId" clId="{CDA7CA73-E853-4E09-BB7F-F589C819991E}" dt="2020-10-23T03:44:13.942" v="4177"/>
          <ac:inkMkLst>
            <pc:docMk/>
            <pc:sldMk cId="4000877522" sldId="423"/>
            <ac:inkMk id="82" creationId="{7D5ABBDA-A62B-4728-85F7-39BD4482E398}"/>
          </ac:inkMkLst>
        </pc:inkChg>
        <pc:inkChg chg="add">
          <ac:chgData name="vivek kumar" userId="33ede84931fc2eaa" providerId="LiveId" clId="{CDA7CA73-E853-4E09-BB7F-F589C819991E}" dt="2020-10-23T03:44:13.942" v="4177"/>
          <ac:inkMkLst>
            <pc:docMk/>
            <pc:sldMk cId="4000877522" sldId="423"/>
            <ac:inkMk id="83" creationId="{B553B3CD-4318-4FD9-9F17-2A3DF5457377}"/>
          </ac:inkMkLst>
        </pc:inkChg>
        <pc:inkChg chg="add del">
          <ac:chgData name="vivek kumar" userId="33ede84931fc2eaa" providerId="LiveId" clId="{CDA7CA73-E853-4E09-BB7F-F589C819991E}" dt="2020-10-23T03:44:18.188" v="4181"/>
          <ac:inkMkLst>
            <pc:docMk/>
            <pc:sldMk cId="4000877522" sldId="423"/>
            <ac:inkMk id="84" creationId="{A315502E-BD44-4174-AF54-DFC37A79B998}"/>
          </ac:inkMkLst>
        </pc:inkChg>
        <pc:inkChg chg="add del">
          <ac:chgData name="vivek kumar" userId="33ede84931fc2eaa" providerId="LiveId" clId="{CDA7CA73-E853-4E09-BB7F-F589C819991E}" dt="2020-10-23T03:44:18.188" v="4181"/>
          <ac:inkMkLst>
            <pc:docMk/>
            <pc:sldMk cId="4000877522" sldId="423"/>
            <ac:inkMk id="85" creationId="{D3D09928-53F8-4C81-BD5A-111611BED686}"/>
          </ac:inkMkLst>
        </pc:inkChg>
        <pc:inkChg chg="add del">
          <ac:chgData name="vivek kumar" userId="33ede84931fc2eaa" providerId="LiveId" clId="{CDA7CA73-E853-4E09-BB7F-F589C819991E}" dt="2020-10-23T03:44:18.188" v="4181"/>
          <ac:inkMkLst>
            <pc:docMk/>
            <pc:sldMk cId="4000877522" sldId="423"/>
            <ac:inkMk id="86" creationId="{B74AACC6-8B64-4B0F-84CA-BDC382D09A02}"/>
          </ac:inkMkLst>
        </pc:inkChg>
        <pc:inkChg chg="add del">
          <ac:chgData name="vivek kumar" userId="33ede84931fc2eaa" providerId="LiveId" clId="{CDA7CA73-E853-4E09-BB7F-F589C819991E}" dt="2020-10-23T03:44:19.941" v="4184"/>
          <ac:inkMkLst>
            <pc:docMk/>
            <pc:sldMk cId="4000877522" sldId="423"/>
            <ac:inkMk id="87" creationId="{5E69D6E8-DD2B-4910-B6C1-37354E95DA38}"/>
          </ac:inkMkLst>
        </pc:inkChg>
        <pc:inkChg chg="add del">
          <ac:chgData name="vivek kumar" userId="33ede84931fc2eaa" providerId="LiveId" clId="{CDA7CA73-E853-4E09-BB7F-F589C819991E}" dt="2020-10-23T03:44:19.941" v="4184"/>
          <ac:inkMkLst>
            <pc:docMk/>
            <pc:sldMk cId="4000877522" sldId="423"/>
            <ac:inkMk id="88" creationId="{F30D4A19-AD98-4CF7-808C-A991974C7C97}"/>
          </ac:inkMkLst>
        </pc:inkChg>
        <pc:inkChg chg="add del">
          <ac:chgData name="vivek kumar" userId="33ede84931fc2eaa" providerId="LiveId" clId="{CDA7CA73-E853-4E09-BB7F-F589C819991E}" dt="2020-10-23T03:44:19.941" v="4184"/>
          <ac:inkMkLst>
            <pc:docMk/>
            <pc:sldMk cId="4000877522" sldId="423"/>
            <ac:inkMk id="89" creationId="{35C1C0C9-6C77-4A38-B831-EA8A15ACC8C5}"/>
          </ac:inkMkLst>
        </pc:inkChg>
        <pc:inkChg chg="add del">
          <ac:chgData name="vivek kumar" userId="33ede84931fc2eaa" providerId="LiveId" clId="{CDA7CA73-E853-4E09-BB7F-F589C819991E}" dt="2020-10-23T03:44:21.441" v="4186"/>
          <ac:inkMkLst>
            <pc:docMk/>
            <pc:sldMk cId="4000877522" sldId="423"/>
            <ac:inkMk id="90" creationId="{5622FDE0-91D0-492F-981E-21C3877D74B5}"/>
          </ac:inkMkLst>
        </pc:inkChg>
        <pc:inkChg chg="add del">
          <ac:chgData name="vivek kumar" userId="33ede84931fc2eaa" providerId="LiveId" clId="{CDA7CA73-E853-4E09-BB7F-F589C819991E}" dt="2020-10-23T03:44:21.441" v="4186"/>
          <ac:inkMkLst>
            <pc:docMk/>
            <pc:sldMk cId="4000877522" sldId="423"/>
            <ac:inkMk id="91" creationId="{71608367-3980-4DB2-88CE-2A215F4BDBA0}"/>
          </ac:inkMkLst>
        </pc:inkChg>
        <pc:inkChg chg="add del">
          <ac:chgData name="vivek kumar" userId="33ede84931fc2eaa" providerId="LiveId" clId="{CDA7CA73-E853-4E09-BB7F-F589C819991E}" dt="2020-10-23T03:44:23.709" v="4188"/>
          <ac:inkMkLst>
            <pc:docMk/>
            <pc:sldMk cId="4000877522" sldId="423"/>
            <ac:inkMk id="92" creationId="{EC99FA4C-934F-4830-AA26-4E7F444F2E2B}"/>
          </ac:inkMkLst>
        </pc:inkChg>
        <pc:inkChg chg="add del">
          <ac:chgData name="vivek kumar" userId="33ede84931fc2eaa" providerId="LiveId" clId="{CDA7CA73-E853-4E09-BB7F-F589C819991E}" dt="2020-10-23T03:44:23.709" v="4188"/>
          <ac:inkMkLst>
            <pc:docMk/>
            <pc:sldMk cId="4000877522" sldId="423"/>
            <ac:inkMk id="93" creationId="{B1E8CC23-9560-4A48-8C4F-4EC66BB8E74C}"/>
          </ac:inkMkLst>
        </pc:inkChg>
        <pc:inkChg chg="add">
          <ac:chgData name="vivek kumar" userId="33ede84931fc2eaa" providerId="LiveId" clId="{CDA7CA73-E853-4E09-BB7F-F589C819991E}" dt="2020-10-23T03:44:23.709" v="4188"/>
          <ac:inkMkLst>
            <pc:docMk/>
            <pc:sldMk cId="4000877522" sldId="423"/>
            <ac:inkMk id="94" creationId="{B78E8E49-881D-4BE1-A2A6-378EC45F3032}"/>
          </ac:inkMkLst>
        </pc:inkChg>
        <pc:inkChg chg="add">
          <ac:chgData name="vivek kumar" userId="33ede84931fc2eaa" providerId="LiveId" clId="{CDA7CA73-E853-4E09-BB7F-F589C819991E}" dt="2020-10-23T03:44:26.286" v="4189" actId="9405"/>
          <ac:inkMkLst>
            <pc:docMk/>
            <pc:sldMk cId="4000877522" sldId="423"/>
            <ac:inkMk id="95" creationId="{FC41AEF1-2F27-4A2D-89F4-678E9F15EA6E}"/>
          </ac:inkMkLst>
        </pc:inkChg>
        <pc:inkChg chg="add del">
          <ac:chgData name="vivek kumar" userId="33ede84931fc2eaa" providerId="LiveId" clId="{CDA7CA73-E853-4E09-BB7F-F589C819991E}" dt="2020-10-23T03:44:30.108" v="4192"/>
          <ac:inkMkLst>
            <pc:docMk/>
            <pc:sldMk cId="4000877522" sldId="423"/>
            <ac:inkMk id="96" creationId="{B81DD182-5CFF-4392-8B31-421C02DFCDB4}"/>
          </ac:inkMkLst>
        </pc:inkChg>
        <pc:inkChg chg="add del">
          <ac:chgData name="vivek kumar" userId="33ede84931fc2eaa" providerId="LiveId" clId="{CDA7CA73-E853-4E09-BB7F-F589C819991E}" dt="2020-10-23T03:44:30.108" v="4192"/>
          <ac:inkMkLst>
            <pc:docMk/>
            <pc:sldMk cId="4000877522" sldId="423"/>
            <ac:inkMk id="97" creationId="{05B3EC11-BA93-4DE6-8F69-F23D80A91BFF}"/>
          </ac:inkMkLst>
        </pc:inkChg>
        <pc:inkChg chg="add del">
          <ac:chgData name="vivek kumar" userId="33ede84931fc2eaa" providerId="LiveId" clId="{CDA7CA73-E853-4E09-BB7F-F589C819991E}" dt="2020-10-23T03:44:35.377" v="4202"/>
          <ac:inkMkLst>
            <pc:docMk/>
            <pc:sldMk cId="4000877522" sldId="423"/>
            <ac:inkMk id="98" creationId="{FB8E95DF-3004-4B36-9D57-07D596C4D07F}"/>
          </ac:inkMkLst>
        </pc:inkChg>
        <pc:inkChg chg="add del">
          <ac:chgData name="vivek kumar" userId="33ede84931fc2eaa" providerId="LiveId" clId="{CDA7CA73-E853-4E09-BB7F-F589C819991E}" dt="2020-10-23T03:44:35.377" v="4202"/>
          <ac:inkMkLst>
            <pc:docMk/>
            <pc:sldMk cId="4000877522" sldId="423"/>
            <ac:inkMk id="99" creationId="{478A01FA-B2A2-4ABC-9EE2-31330E6FF0E5}"/>
          </ac:inkMkLst>
        </pc:inkChg>
        <pc:inkChg chg="add del">
          <ac:chgData name="vivek kumar" userId="33ede84931fc2eaa" providerId="LiveId" clId="{CDA7CA73-E853-4E09-BB7F-F589C819991E}" dt="2020-10-23T03:44:35.377" v="4202"/>
          <ac:inkMkLst>
            <pc:docMk/>
            <pc:sldMk cId="4000877522" sldId="423"/>
            <ac:inkMk id="100" creationId="{49C9D725-72A2-4D3E-8DD5-42314B685E2F}"/>
          </ac:inkMkLst>
        </pc:inkChg>
        <pc:inkChg chg="add del">
          <ac:chgData name="vivek kumar" userId="33ede84931fc2eaa" providerId="LiveId" clId="{CDA7CA73-E853-4E09-BB7F-F589C819991E}" dt="2020-10-23T03:44:35.377" v="4202"/>
          <ac:inkMkLst>
            <pc:docMk/>
            <pc:sldMk cId="4000877522" sldId="423"/>
            <ac:inkMk id="101" creationId="{8388230A-7345-4115-9A04-EB4D68766FFF}"/>
          </ac:inkMkLst>
        </pc:inkChg>
        <pc:inkChg chg="add del">
          <ac:chgData name="vivek kumar" userId="33ede84931fc2eaa" providerId="LiveId" clId="{CDA7CA73-E853-4E09-BB7F-F589C819991E}" dt="2020-10-23T03:44:35.377" v="4202"/>
          <ac:inkMkLst>
            <pc:docMk/>
            <pc:sldMk cId="4000877522" sldId="423"/>
            <ac:inkMk id="102" creationId="{38813E3F-A1EE-4DAA-B6CA-7121639C904F}"/>
          </ac:inkMkLst>
        </pc:inkChg>
        <pc:inkChg chg="add del">
          <ac:chgData name="vivek kumar" userId="33ede84931fc2eaa" providerId="LiveId" clId="{CDA7CA73-E853-4E09-BB7F-F589C819991E}" dt="2020-10-23T03:44:35.377" v="4202"/>
          <ac:inkMkLst>
            <pc:docMk/>
            <pc:sldMk cId="4000877522" sldId="423"/>
            <ac:inkMk id="103" creationId="{7944B88D-F92E-4758-87D0-5BD8DD295558}"/>
          </ac:inkMkLst>
        </pc:inkChg>
        <pc:inkChg chg="add del">
          <ac:chgData name="vivek kumar" userId="33ede84931fc2eaa" providerId="LiveId" clId="{CDA7CA73-E853-4E09-BB7F-F589C819991E}" dt="2020-10-23T03:44:35.377" v="4202"/>
          <ac:inkMkLst>
            <pc:docMk/>
            <pc:sldMk cId="4000877522" sldId="423"/>
            <ac:inkMk id="104" creationId="{516338D6-E7CD-4161-840D-BBF27300D00C}"/>
          </ac:inkMkLst>
        </pc:inkChg>
        <pc:inkChg chg="add del">
          <ac:chgData name="vivek kumar" userId="33ede84931fc2eaa" providerId="LiveId" clId="{CDA7CA73-E853-4E09-BB7F-F589C819991E}" dt="2020-10-23T03:44:35.377" v="4202"/>
          <ac:inkMkLst>
            <pc:docMk/>
            <pc:sldMk cId="4000877522" sldId="423"/>
            <ac:inkMk id="105" creationId="{5C0F73D4-3262-48E5-A82A-AA6812C7C1F5}"/>
          </ac:inkMkLst>
        </pc:inkChg>
        <pc:inkChg chg="add del">
          <ac:chgData name="vivek kumar" userId="33ede84931fc2eaa" providerId="LiveId" clId="{CDA7CA73-E853-4E09-BB7F-F589C819991E}" dt="2020-10-23T03:44:35.377" v="4202"/>
          <ac:inkMkLst>
            <pc:docMk/>
            <pc:sldMk cId="4000877522" sldId="423"/>
            <ac:inkMk id="106" creationId="{93302882-2FEA-436F-AF25-671C0FEC1C04}"/>
          </ac:inkMkLst>
        </pc:inkChg>
        <pc:inkChg chg="add del">
          <ac:chgData name="vivek kumar" userId="33ede84931fc2eaa" providerId="LiveId" clId="{CDA7CA73-E853-4E09-BB7F-F589C819991E}" dt="2020-10-23T03:44:35.377" v="4202"/>
          <ac:inkMkLst>
            <pc:docMk/>
            <pc:sldMk cId="4000877522" sldId="423"/>
            <ac:inkMk id="107" creationId="{AB81DC00-36B3-4D70-9FFC-6E5E77206CB9}"/>
          </ac:inkMkLst>
        </pc:inkChg>
        <pc:inkChg chg="add">
          <ac:chgData name="vivek kumar" userId="33ede84931fc2eaa" providerId="LiveId" clId="{CDA7CA73-E853-4E09-BB7F-F589C819991E}" dt="2020-10-23T03:44:35.377" v="4202"/>
          <ac:inkMkLst>
            <pc:docMk/>
            <pc:sldMk cId="4000877522" sldId="423"/>
            <ac:inkMk id="108" creationId="{E4EA2656-06C5-4AD0-B3C0-4D3C88DC85D5}"/>
          </ac:inkMkLst>
        </pc:inkChg>
        <pc:inkChg chg="add">
          <ac:chgData name="vivek kumar" userId="33ede84931fc2eaa" providerId="LiveId" clId="{CDA7CA73-E853-4E09-BB7F-F589C819991E}" dt="2020-10-23T03:44:43.711" v="4203" actId="9405"/>
          <ac:inkMkLst>
            <pc:docMk/>
            <pc:sldMk cId="4000877522" sldId="423"/>
            <ac:inkMk id="109" creationId="{6BC45E04-CB15-4B5B-8ABC-AB5647D28E3E}"/>
          </ac:inkMkLst>
        </pc:inkChg>
        <pc:inkChg chg="add del">
          <ac:chgData name="vivek kumar" userId="33ede84931fc2eaa" providerId="LiveId" clId="{CDA7CA73-E853-4E09-BB7F-F589C819991E}" dt="2020-10-23T03:45:06.333" v="4208"/>
          <ac:inkMkLst>
            <pc:docMk/>
            <pc:sldMk cId="4000877522" sldId="423"/>
            <ac:inkMk id="110" creationId="{3001DECA-73DC-4FE3-A953-A6675949A559}"/>
          </ac:inkMkLst>
        </pc:inkChg>
        <pc:inkChg chg="add del">
          <ac:chgData name="vivek kumar" userId="33ede84931fc2eaa" providerId="LiveId" clId="{CDA7CA73-E853-4E09-BB7F-F589C819991E}" dt="2020-10-23T03:45:06.333" v="4208"/>
          <ac:inkMkLst>
            <pc:docMk/>
            <pc:sldMk cId="4000877522" sldId="423"/>
            <ac:inkMk id="111" creationId="{189F5630-D4CC-4036-B77D-FDCA26620FBE}"/>
          </ac:inkMkLst>
        </pc:inkChg>
        <pc:inkChg chg="add del">
          <ac:chgData name="vivek kumar" userId="33ede84931fc2eaa" providerId="LiveId" clId="{CDA7CA73-E853-4E09-BB7F-F589C819991E}" dt="2020-10-23T03:45:06.333" v="4208"/>
          <ac:inkMkLst>
            <pc:docMk/>
            <pc:sldMk cId="4000877522" sldId="423"/>
            <ac:inkMk id="112" creationId="{ADE9DEEC-5CAC-46FB-B7AA-2DBF569C1E9A}"/>
          </ac:inkMkLst>
        </pc:inkChg>
        <pc:inkChg chg="add del">
          <ac:chgData name="vivek kumar" userId="33ede84931fc2eaa" providerId="LiveId" clId="{CDA7CA73-E853-4E09-BB7F-F589C819991E}" dt="2020-10-23T03:45:06.333" v="4208"/>
          <ac:inkMkLst>
            <pc:docMk/>
            <pc:sldMk cId="4000877522" sldId="423"/>
            <ac:inkMk id="113" creationId="{3A57C9A3-38FD-43ED-AC35-4DA15AFBE172}"/>
          </ac:inkMkLst>
        </pc:inkChg>
        <pc:inkChg chg="add">
          <ac:chgData name="vivek kumar" userId="33ede84931fc2eaa" providerId="LiveId" clId="{CDA7CA73-E853-4E09-BB7F-F589C819991E}" dt="2020-10-23T03:45:06.333" v="4208"/>
          <ac:inkMkLst>
            <pc:docMk/>
            <pc:sldMk cId="4000877522" sldId="423"/>
            <ac:inkMk id="114" creationId="{928825DC-1F80-496E-AEBC-9ECA6FCCC40B}"/>
          </ac:inkMkLst>
        </pc:inkChg>
        <pc:inkChg chg="add del">
          <ac:chgData name="vivek kumar" userId="33ede84931fc2eaa" providerId="LiveId" clId="{CDA7CA73-E853-4E09-BB7F-F589C819991E}" dt="2020-10-23T03:45:09.394" v="4213"/>
          <ac:inkMkLst>
            <pc:docMk/>
            <pc:sldMk cId="4000877522" sldId="423"/>
            <ac:inkMk id="115" creationId="{F35059D9-41E8-491E-BFE4-9F12FECE16FD}"/>
          </ac:inkMkLst>
        </pc:inkChg>
        <pc:inkChg chg="add del">
          <ac:chgData name="vivek kumar" userId="33ede84931fc2eaa" providerId="LiveId" clId="{CDA7CA73-E853-4E09-BB7F-F589C819991E}" dt="2020-10-23T03:45:09.394" v="4213"/>
          <ac:inkMkLst>
            <pc:docMk/>
            <pc:sldMk cId="4000877522" sldId="423"/>
            <ac:inkMk id="116" creationId="{F916D40B-D1F2-4CCF-BF6D-2F2C189AB879}"/>
          </ac:inkMkLst>
        </pc:inkChg>
        <pc:inkChg chg="add del">
          <ac:chgData name="vivek kumar" userId="33ede84931fc2eaa" providerId="LiveId" clId="{CDA7CA73-E853-4E09-BB7F-F589C819991E}" dt="2020-10-23T03:45:09.394" v="4213"/>
          <ac:inkMkLst>
            <pc:docMk/>
            <pc:sldMk cId="4000877522" sldId="423"/>
            <ac:inkMk id="117" creationId="{37B3AD58-A794-4F86-A000-2BBADD5AB881}"/>
          </ac:inkMkLst>
        </pc:inkChg>
        <pc:inkChg chg="add del">
          <ac:chgData name="vivek kumar" userId="33ede84931fc2eaa" providerId="LiveId" clId="{CDA7CA73-E853-4E09-BB7F-F589C819991E}" dt="2020-10-23T03:45:09.394" v="4213"/>
          <ac:inkMkLst>
            <pc:docMk/>
            <pc:sldMk cId="4000877522" sldId="423"/>
            <ac:inkMk id="118" creationId="{BE9D98E1-3E97-47B9-BEB6-563D8C486017}"/>
          </ac:inkMkLst>
        </pc:inkChg>
        <pc:inkChg chg="add">
          <ac:chgData name="vivek kumar" userId="33ede84931fc2eaa" providerId="LiveId" clId="{CDA7CA73-E853-4E09-BB7F-F589C819991E}" dt="2020-10-23T03:45:09.394" v="4213"/>
          <ac:inkMkLst>
            <pc:docMk/>
            <pc:sldMk cId="4000877522" sldId="423"/>
            <ac:inkMk id="119" creationId="{ABE6B97E-66E4-4EF1-A0E6-16140CD4FC4E}"/>
          </ac:inkMkLst>
        </pc:inkChg>
        <pc:inkChg chg="add">
          <ac:chgData name="vivek kumar" userId="33ede84931fc2eaa" providerId="LiveId" clId="{CDA7CA73-E853-4E09-BB7F-F589C819991E}" dt="2020-10-23T03:45:18.283" v="4214" actId="9405"/>
          <ac:inkMkLst>
            <pc:docMk/>
            <pc:sldMk cId="4000877522" sldId="423"/>
            <ac:inkMk id="120" creationId="{ECCEE0BC-4A45-4088-AD7D-D1E27D2BA09C}"/>
          </ac:inkMkLst>
        </pc:inkChg>
        <pc:inkChg chg="add del">
          <ac:chgData name="vivek kumar" userId="33ede84931fc2eaa" providerId="LiveId" clId="{CDA7CA73-E853-4E09-BB7F-F589C819991E}" dt="2020-10-23T03:45:20.246" v="4217"/>
          <ac:inkMkLst>
            <pc:docMk/>
            <pc:sldMk cId="4000877522" sldId="423"/>
            <ac:inkMk id="121" creationId="{4EDD9BC4-4B62-46A2-8DE3-657C7B42B454}"/>
          </ac:inkMkLst>
        </pc:inkChg>
        <pc:inkChg chg="add del">
          <ac:chgData name="vivek kumar" userId="33ede84931fc2eaa" providerId="LiveId" clId="{CDA7CA73-E853-4E09-BB7F-F589C819991E}" dt="2020-10-23T03:45:20.246" v="4217"/>
          <ac:inkMkLst>
            <pc:docMk/>
            <pc:sldMk cId="4000877522" sldId="423"/>
            <ac:inkMk id="122" creationId="{7FC31527-2DE6-4FA0-9619-A5683595B205}"/>
          </ac:inkMkLst>
        </pc:inkChg>
        <pc:inkChg chg="add">
          <ac:chgData name="vivek kumar" userId="33ede84931fc2eaa" providerId="LiveId" clId="{CDA7CA73-E853-4E09-BB7F-F589C819991E}" dt="2020-10-23T03:45:20.246" v="4217"/>
          <ac:inkMkLst>
            <pc:docMk/>
            <pc:sldMk cId="4000877522" sldId="423"/>
            <ac:inkMk id="123" creationId="{7C72550F-0C46-4D21-9D96-6B638B00FEAE}"/>
          </ac:inkMkLst>
        </pc:inkChg>
        <pc:inkChg chg="add del">
          <ac:chgData name="vivek kumar" userId="33ede84931fc2eaa" providerId="LiveId" clId="{CDA7CA73-E853-4E09-BB7F-F589C819991E}" dt="2020-10-23T03:45:27.725" v="4222"/>
          <ac:inkMkLst>
            <pc:docMk/>
            <pc:sldMk cId="4000877522" sldId="423"/>
            <ac:inkMk id="124" creationId="{3A69EE37-E519-4EC7-A118-B28F908A1AA0}"/>
          </ac:inkMkLst>
        </pc:inkChg>
        <pc:inkChg chg="add del">
          <ac:chgData name="vivek kumar" userId="33ede84931fc2eaa" providerId="LiveId" clId="{CDA7CA73-E853-4E09-BB7F-F589C819991E}" dt="2020-10-23T03:45:27.725" v="4222"/>
          <ac:inkMkLst>
            <pc:docMk/>
            <pc:sldMk cId="4000877522" sldId="423"/>
            <ac:inkMk id="125" creationId="{E487B2CC-51FD-458C-9503-81391A13FCC8}"/>
          </ac:inkMkLst>
        </pc:inkChg>
        <pc:inkChg chg="add del">
          <ac:chgData name="vivek kumar" userId="33ede84931fc2eaa" providerId="LiveId" clId="{CDA7CA73-E853-4E09-BB7F-F589C819991E}" dt="2020-10-23T03:45:27.725" v="4222"/>
          <ac:inkMkLst>
            <pc:docMk/>
            <pc:sldMk cId="4000877522" sldId="423"/>
            <ac:inkMk id="126" creationId="{00EADB0C-69A8-473C-A2ED-4D06B6AACBE4}"/>
          </ac:inkMkLst>
        </pc:inkChg>
        <pc:inkChg chg="add del">
          <ac:chgData name="vivek kumar" userId="33ede84931fc2eaa" providerId="LiveId" clId="{CDA7CA73-E853-4E09-BB7F-F589C819991E}" dt="2020-10-23T03:45:27.725" v="4222"/>
          <ac:inkMkLst>
            <pc:docMk/>
            <pc:sldMk cId="4000877522" sldId="423"/>
            <ac:inkMk id="127" creationId="{01ECD8BF-DE04-4B48-A5E2-406CEF95D55F}"/>
          </ac:inkMkLst>
        </pc:inkChg>
        <pc:inkChg chg="add">
          <ac:chgData name="vivek kumar" userId="33ede84931fc2eaa" providerId="LiveId" clId="{CDA7CA73-E853-4E09-BB7F-F589C819991E}" dt="2020-10-23T03:45:27.725" v="4222"/>
          <ac:inkMkLst>
            <pc:docMk/>
            <pc:sldMk cId="4000877522" sldId="423"/>
            <ac:inkMk id="128" creationId="{9C223EA0-7B90-44FB-A986-3C8BBDC322D5}"/>
          </ac:inkMkLst>
        </pc:inkChg>
        <pc:inkChg chg="add del">
          <ac:chgData name="vivek kumar" userId="33ede84931fc2eaa" providerId="LiveId" clId="{CDA7CA73-E853-4E09-BB7F-F589C819991E}" dt="2020-10-23T03:45:37.244" v="4226"/>
          <ac:inkMkLst>
            <pc:docMk/>
            <pc:sldMk cId="4000877522" sldId="423"/>
            <ac:inkMk id="129" creationId="{92286826-9274-4429-8431-1ED035C84793}"/>
          </ac:inkMkLst>
        </pc:inkChg>
        <pc:inkChg chg="add del">
          <ac:chgData name="vivek kumar" userId="33ede84931fc2eaa" providerId="LiveId" clId="{CDA7CA73-E853-4E09-BB7F-F589C819991E}" dt="2020-10-23T03:45:37.244" v="4226"/>
          <ac:inkMkLst>
            <pc:docMk/>
            <pc:sldMk cId="4000877522" sldId="423"/>
            <ac:inkMk id="130" creationId="{F199406D-695A-4637-A75F-4EBC85C1B7A8}"/>
          </ac:inkMkLst>
        </pc:inkChg>
        <pc:inkChg chg="add del">
          <ac:chgData name="vivek kumar" userId="33ede84931fc2eaa" providerId="LiveId" clId="{CDA7CA73-E853-4E09-BB7F-F589C819991E}" dt="2020-10-23T03:45:37.244" v="4226"/>
          <ac:inkMkLst>
            <pc:docMk/>
            <pc:sldMk cId="4000877522" sldId="423"/>
            <ac:inkMk id="131" creationId="{80002C29-1AA7-4067-97A4-16CC7A87ED35}"/>
          </ac:inkMkLst>
        </pc:inkChg>
        <pc:inkChg chg="add">
          <ac:chgData name="vivek kumar" userId="33ede84931fc2eaa" providerId="LiveId" clId="{CDA7CA73-E853-4E09-BB7F-F589C819991E}" dt="2020-10-23T03:45:37.244" v="4226"/>
          <ac:inkMkLst>
            <pc:docMk/>
            <pc:sldMk cId="4000877522" sldId="423"/>
            <ac:inkMk id="132" creationId="{8D5A4CA8-D827-4249-B6A4-F63C370F82F9}"/>
          </ac:inkMkLst>
        </pc:inkChg>
        <pc:inkChg chg="add">
          <ac:chgData name="vivek kumar" userId="33ede84931fc2eaa" providerId="LiveId" clId="{CDA7CA73-E853-4E09-BB7F-F589C819991E}" dt="2020-10-23T03:45:37.622" v="4227" actId="9405"/>
          <ac:inkMkLst>
            <pc:docMk/>
            <pc:sldMk cId="4000877522" sldId="423"/>
            <ac:inkMk id="133" creationId="{75DF1327-54A5-4499-87E2-FEB2BFA65694}"/>
          </ac:inkMkLst>
        </pc:inkChg>
        <pc:inkChg chg="add del">
          <ac:chgData name="vivek kumar" userId="33ede84931fc2eaa" providerId="LiveId" clId="{CDA7CA73-E853-4E09-BB7F-F589C819991E}" dt="2020-10-23T03:45:39.592" v="4230"/>
          <ac:inkMkLst>
            <pc:docMk/>
            <pc:sldMk cId="4000877522" sldId="423"/>
            <ac:inkMk id="134" creationId="{C3DDF6BF-16C5-4075-9BDB-BA24DE2A2429}"/>
          </ac:inkMkLst>
        </pc:inkChg>
        <pc:inkChg chg="add del">
          <ac:chgData name="vivek kumar" userId="33ede84931fc2eaa" providerId="LiveId" clId="{CDA7CA73-E853-4E09-BB7F-F589C819991E}" dt="2020-10-23T03:45:39.592" v="4230"/>
          <ac:inkMkLst>
            <pc:docMk/>
            <pc:sldMk cId="4000877522" sldId="423"/>
            <ac:inkMk id="135" creationId="{C0FC26C0-3865-4755-9398-C35BC598EB94}"/>
          </ac:inkMkLst>
        </pc:inkChg>
        <pc:inkChg chg="add">
          <ac:chgData name="vivek kumar" userId="33ede84931fc2eaa" providerId="LiveId" clId="{CDA7CA73-E853-4E09-BB7F-F589C819991E}" dt="2020-10-23T03:45:39.592" v="4230"/>
          <ac:inkMkLst>
            <pc:docMk/>
            <pc:sldMk cId="4000877522" sldId="423"/>
            <ac:inkMk id="136" creationId="{3116C285-0D95-4187-9AE0-CDE206AE0ACC}"/>
          </ac:inkMkLst>
        </pc:inkChg>
        <pc:inkChg chg="add">
          <ac:chgData name="vivek kumar" userId="33ede84931fc2eaa" providerId="LiveId" clId="{CDA7CA73-E853-4E09-BB7F-F589C819991E}" dt="2020-10-23T03:45:41.009" v="4231" actId="9405"/>
          <ac:inkMkLst>
            <pc:docMk/>
            <pc:sldMk cId="4000877522" sldId="423"/>
            <ac:inkMk id="137" creationId="{050C42D8-267C-4703-8F29-AEC81C95F43E}"/>
          </ac:inkMkLst>
        </pc:inkChg>
        <pc:inkChg chg="add">
          <ac:chgData name="vivek kumar" userId="33ede84931fc2eaa" providerId="LiveId" clId="{CDA7CA73-E853-4E09-BB7F-F589C819991E}" dt="2020-10-23T03:45:45.031" v="4232" actId="9405"/>
          <ac:inkMkLst>
            <pc:docMk/>
            <pc:sldMk cId="4000877522" sldId="423"/>
            <ac:inkMk id="138" creationId="{CD873B50-F796-49BA-AAE3-D87D4380C0A1}"/>
          </ac:inkMkLst>
        </pc:inkChg>
        <pc:inkChg chg="add del">
          <ac:chgData name="vivek kumar" userId="33ede84931fc2eaa" providerId="LiveId" clId="{CDA7CA73-E853-4E09-BB7F-F589C819991E}" dt="2020-10-23T03:45:55.147" v="4243"/>
          <ac:inkMkLst>
            <pc:docMk/>
            <pc:sldMk cId="4000877522" sldId="423"/>
            <ac:inkMk id="139" creationId="{BD66FA23-E42D-4F4F-ADC6-B32D46BBFA1B}"/>
          </ac:inkMkLst>
        </pc:inkChg>
        <pc:inkChg chg="add del">
          <ac:chgData name="vivek kumar" userId="33ede84931fc2eaa" providerId="LiveId" clId="{CDA7CA73-E853-4E09-BB7F-F589C819991E}" dt="2020-10-23T03:45:55.147" v="4243"/>
          <ac:inkMkLst>
            <pc:docMk/>
            <pc:sldMk cId="4000877522" sldId="423"/>
            <ac:inkMk id="140" creationId="{5D2CB4EC-84AC-42FC-B043-B03BEDBF229F}"/>
          </ac:inkMkLst>
        </pc:inkChg>
        <pc:inkChg chg="add del">
          <ac:chgData name="vivek kumar" userId="33ede84931fc2eaa" providerId="LiveId" clId="{CDA7CA73-E853-4E09-BB7F-F589C819991E}" dt="2020-10-23T03:45:55.147" v="4243"/>
          <ac:inkMkLst>
            <pc:docMk/>
            <pc:sldMk cId="4000877522" sldId="423"/>
            <ac:inkMk id="141" creationId="{3CE230DF-3896-4811-8393-1FCE13BC6C14}"/>
          </ac:inkMkLst>
        </pc:inkChg>
        <pc:inkChg chg="add del">
          <ac:chgData name="vivek kumar" userId="33ede84931fc2eaa" providerId="LiveId" clId="{CDA7CA73-E853-4E09-BB7F-F589C819991E}" dt="2020-10-23T03:45:55.147" v="4243"/>
          <ac:inkMkLst>
            <pc:docMk/>
            <pc:sldMk cId="4000877522" sldId="423"/>
            <ac:inkMk id="142" creationId="{7A2702C6-8CF5-494B-AE04-15F034A0816C}"/>
          </ac:inkMkLst>
        </pc:inkChg>
        <pc:inkChg chg="add del">
          <ac:chgData name="vivek kumar" userId="33ede84931fc2eaa" providerId="LiveId" clId="{CDA7CA73-E853-4E09-BB7F-F589C819991E}" dt="2020-10-23T03:45:55.147" v="4243"/>
          <ac:inkMkLst>
            <pc:docMk/>
            <pc:sldMk cId="4000877522" sldId="423"/>
            <ac:inkMk id="143" creationId="{3B59E9BC-E00C-431E-AE2A-18E2EAF5FEB3}"/>
          </ac:inkMkLst>
        </pc:inkChg>
        <pc:inkChg chg="add del">
          <ac:chgData name="vivek kumar" userId="33ede84931fc2eaa" providerId="LiveId" clId="{CDA7CA73-E853-4E09-BB7F-F589C819991E}" dt="2020-10-23T03:45:55.147" v="4243"/>
          <ac:inkMkLst>
            <pc:docMk/>
            <pc:sldMk cId="4000877522" sldId="423"/>
            <ac:inkMk id="144" creationId="{2EB70848-F9DA-4F76-8826-39F4F5EFE7DD}"/>
          </ac:inkMkLst>
        </pc:inkChg>
        <pc:inkChg chg="add del">
          <ac:chgData name="vivek kumar" userId="33ede84931fc2eaa" providerId="LiveId" clId="{CDA7CA73-E853-4E09-BB7F-F589C819991E}" dt="2020-10-23T03:45:55.147" v="4243"/>
          <ac:inkMkLst>
            <pc:docMk/>
            <pc:sldMk cId="4000877522" sldId="423"/>
            <ac:inkMk id="145" creationId="{E6F50122-CB3B-4AF0-B74A-5773ACD39CA4}"/>
          </ac:inkMkLst>
        </pc:inkChg>
        <pc:inkChg chg="add del">
          <ac:chgData name="vivek kumar" userId="33ede84931fc2eaa" providerId="LiveId" clId="{CDA7CA73-E853-4E09-BB7F-F589C819991E}" dt="2020-10-23T03:45:55.147" v="4243"/>
          <ac:inkMkLst>
            <pc:docMk/>
            <pc:sldMk cId="4000877522" sldId="423"/>
            <ac:inkMk id="146" creationId="{93B2E235-FE10-4008-9DC2-31F6043783DF}"/>
          </ac:inkMkLst>
        </pc:inkChg>
        <pc:inkChg chg="add del">
          <ac:chgData name="vivek kumar" userId="33ede84931fc2eaa" providerId="LiveId" clId="{CDA7CA73-E853-4E09-BB7F-F589C819991E}" dt="2020-10-23T03:45:55.147" v="4243"/>
          <ac:inkMkLst>
            <pc:docMk/>
            <pc:sldMk cId="4000877522" sldId="423"/>
            <ac:inkMk id="147" creationId="{853BA240-9463-4BAA-A815-E1BAC138077E}"/>
          </ac:inkMkLst>
        </pc:inkChg>
        <pc:inkChg chg="add del">
          <ac:chgData name="vivek kumar" userId="33ede84931fc2eaa" providerId="LiveId" clId="{CDA7CA73-E853-4E09-BB7F-F589C819991E}" dt="2020-10-23T03:45:55.147" v="4243"/>
          <ac:inkMkLst>
            <pc:docMk/>
            <pc:sldMk cId="4000877522" sldId="423"/>
            <ac:inkMk id="148" creationId="{3CAB4C37-050C-4090-AE5F-8CCA65685BD3}"/>
          </ac:inkMkLst>
        </pc:inkChg>
        <pc:inkChg chg="add del">
          <ac:chgData name="vivek kumar" userId="33ede84931fc2eaa" providerId="LiveId" clId="{CDA7CA73-E853-4E09-BB7F-F589C819991E}" dt="2020-10-23T03:45:56.697" v="4245"/>
          <ac:inkMkLst>
            <pc:docMk/>
            <pc:sldMk cId="4000877522" sldId="423"/>
            <ac:inkMk id="149" creationId="{EA8D4A0A-6711-46F7-B1E4-7D13539E751B}"/>
          </ac:inkMkLst>
        </pc:inkChg>
        <pc:inkChg chg="add">
          <ac:chgData name="vivek kumar" userId="33ede84931fc2eaa" providerId="LiveId" clId="{CDA7CA73-E853-4E09-BB7F-F589C819991E}" dt="2020-10-23T03:45:55.147" v="4243"/>
          <ac:inkMkLst>
            <pc:docMk/>
            <pc:sldMk cId="4000877522" sldId="423"/>
            <ac:inkMk id="150" creationId="{205D1281-3D98-4B67-A3AE-9BBC80BDAA4C}"/>
          </ac:inkMkLst>
        </pc:inkChg>
        <pc:inkChg chg="add">
          <ac:chgData name="vivek kumar" userId="33ede84931fc2eaa" providerId="LiveId" clId="{CDA7CA73-E853-4E09-BB7F-F589C819991E}" dt="2020-10-23T03:45:55.147" v="4243"/>
          <ac:inkMkLst>
            <pc:docMk/>
            <pc:sldMk cId="4000877522" sldId="423"/>
            <ac:inkMk id="151" creationId="{81D5101A-8FC6-431C-A9DC-A15D35CA067F}"/>
          </ac:inkMkLst>
        </pc:inkChg>
        <pc:inkChg chg="add del">
          <ac:chgData name="vivek kumar" userId="33ede84931fc2eaa" providerId="LiveId" clId="{CDA7CA73-E853-4E09-BB7F-F589C819991E}" dt="2020-10-23T03:45:56.697" v="4245"/>
          <ac:inkMkLst>
            <pc:docMk/>
            <pc:sldMk cId="4000877522" sldId="423"/>
            <ac:inkMk id="152" creationId="{A84A44AF-79AA-4F0A-9E0A-563FB00CA273}"/>
          </ac:inkMkLst>
        </pc:inkChg>
        <pc:inkChg chg="add">
          <ac:chgData name="vivek kumar" userId="33ede84931fc2eaa" providerId="LiveId" clId="{CDA7CA73-E853-4E09-BB7F-F589C819991E}" dt="2020-10-23T03:45:56.697" v="4245"/>
          <ac:inkMkLst>
            <pc:docMk/>
            <pc:sldMk cId="4000877522" sldId="423"/>
            <ac:inkMk id="153" creationId="{467950F4-8A96-4F47-B54E-9606C6701F09}"/>
          </ac:inkMkLst>
        </pc:inkChg>
        <pc:inkChg chg="add del">
          <ac:chgData name="vivek kumar" userId="33ede84931fc2eaa" providerId="LiveId" clId="{CDA7CA73-E853-4E09-BB7F-F589C819991E}" dt="2020-10-23T03:46:01.844" v="4256"/>
          <ac:inkMkLst>
            <pc:docMk/>
            <pc:sldMk cId="4000877522" sldId="423"/>
            <ac:inkMk id="154" creationId="{0327B646-AAA9-45B1-9855-26B7C6A02A95}"/>
          </ac:inkMkLst>
        </pc:inkChg>
        <pc:inkChg chg="add del">
          <ac:chgData name="vivek kumar" userId="33ede84931fc2eaa" providerId="LiveId" clId="{CDA7CA73-E853-4E09-BB7F-F589C819991E}" dt="2020-10-23T03:46:01.844" v="4256"/>
          <ac:inkMkLst>
            <pc:docMk/>
            <pc:sldMk cId="4000877522" sldId="423"/>
            <ac:inkMk id="155" creationId="{FB59E234-EB79-4FDB-9F6F-8F05500E6708}"/>
          </ac:inkMkLst>
        </pc:inkChg>
        <pc:inkChg chg="add del">
          <ac:chgData name="vivek kumar" userId="33ede84931fc2eaa" providerId="LiveId" clId="{CDA7CA73-E853-4E09-BB7F-F589C819991E}" dt="2020-10-23T03:46:01.844" v="4256"/>
          <ac:inkMkLst>
            <pc:docMk/>
            <pc:sldMk cId="4000877522" sldId="423"/>
            <ac:inkMk id="156" creationId="{476C5AD6-5A51-47E9-96F1-87693BFB00C2}"/>
          </ac:inkMkLst>
        </pc:inkChg>
        <pc:inkChg chg="add del">
          <ac:chgData name="vivek kumar" userId="33ede84931fc2eaa" providerId="LiveId" clId="{CDA7CA73-E853-4E09-BB7F-F589C819991E}" dt="2020-10-23T03:46:01.844" v="4256"/>
          <ac:inkMkLst>
            <pc:docMk/>
            <pc:sldMk cId="4000877522" sldId="423"/>
            <ac:inkMk id="157" creationId="{504EADF6-03C2-4B6A-9575-DE6CA940D272}"/>
          </ac:inkMkLst>
        </pc:inkChg>
        <pc:inkChg chg="add del">
          <ac:chgData name="vivek kumar" userId="33ede84931fc2eaa" providerId="LiveId" clId="{CDA7CA73-E853-4E09-BB7F-F589C819991E}" dt="2020-10-23T03:46:01.844" v="4256"/>
          <ac:inkMkLst>
            <pc:docMk/>
            <pc:sldMk cId="4000877522" sldId="423"/>
            <ac:inkMk id="158" creationId="{E806679D-B881-4558-BF59-CA4A60C2ADB9}"/>
          </ac:inkMkLst>
        </pc:inkChg>
        <pc:inkChg chg="add del">
          <ac:chgData name="vivek kumar" userId="33ede84931fc2eaa" providerId="LiveId" clId="{CDA7CA73-E853-4E09-BB7F-F589C819991E}" dt="2020-10-23T03:46:01.844" v="4256"/>
          <ac:inkMkLst>
            <pc:docMk/>
            <pc:sldMk cId="4000877522" sldId="423"/>
            <ac:inkMk id="159" creationId="{2624D6C9-BA28-432C-BA80-08C65F61298A}"/>
          </ac:inkMkLst>
        </pc:inkChg>
        <pc:inkChg chg="add del">
          <ac:chgData name="vivek kumar" userId="33ede84931fc2eaa" providerId="LiveId" clId="{CDA7CA73-E853-4E09-BB7F-F589C819991E}" dt="2020-10-23T03:46:01.844" v="4256"/>
          <ac:inkMkLst>
            <pc:docMk/>
            <pc:sldMk cId="4000877522" sldId="423"/>
            <ac:inkMk id="160" creationId="{1059E59D-55B5-4C27-8B39-33F423BD8399}"/>
          </ac:inkMkLst>
        </pc:inkChg>
        <pc:inkChg chg="add del">
          <ac:chgData name="vivek kumar" userId="33ede84931fc2eaa" providerId="LiveId" clId="{CDA7CA73-E853-4E09-BB7F-F589C819991E}" dt="2020-10-23T03:46:01.844" v="4256"/>
          <ac:inkMkLst>
            <pc:docMk/>
            <pc:sldMk cId="4000877522" sldId="423"/>
            <ac:inkMk id="161" creationId="{A198B01F-BBCC-4101-9253-7D7FC446BEAA}"/>
          </ac:inkMkLst>
        </pc:inkChg>
        <pc:inkChg chg="add del">
          <ac:chgData name="vivek kumar" userId="33ede84931fc2eaa" providerId="LiveId" clId="{CDA7CA73-E853-4E09-BB7F-F589C819991E}" dt="2020-10-23T03:46:01.844" v="4256"/>
          <ac:inkMkLst>
            <pc:docMk/>
            <pc:sldMk cId="4000877522" sldId="423"/>
            <ac:inkMk id="162" creationId="{8EA3D682-FFE7-472E-90F6-AAB6B8FB25F6}"/>
          </ac:inkMkLst>
        </pc:inkChg>
        <pc:inkChg chg="add del">
          <ac:chgData name="vivek kumar" userId="33ede84931fc2eaa" providerId="LiveId" clId="{CDA7CA73-E853-4E09-BB7F-F589C819991E}" dt="2020-10-23T03:46:01.844" v="4256"/>
          <ac:inkMkLst>
            <pc:docMk/>
            <pc:sldMk cId="4000877522" sldId="423"/>
            <ac:inkMk id="163" creationId="{915288FA-21C9-4C64-B577-B96346CDE2B9}"/>
          </ac:inkMkLst>
        </pc:inkChg>
        <pc:inkChg chg="add del">
          <ac:chgData name="vivek kumar" userId="33ede84931fc2eaa" providerId="LiveId" clId="{CDA7CA73-E853-4E09-BB7F-F589C819991E}" dt="2020-10-23T03:46:02.879" v="4258"/>
          <ac:inkMkLst>
            <pc:docMk/>
            <pc:sldMk cId="4000877522" sldId="423"/>
            <ac:inkMk id="164" creationId="{60C6FB55-29F2-4097-B13D-BFB0AF2DA974}"/>
          </ac:inkMkLst>
        </pc:inkChg>
        <pc:inkChg chg="add">
          <ac:chgData name="vivek kumar" userId="33ede84931fc2eaa" providerId="LiveId" clId="{CDA7CA73-E853-4E09-BB7F-F589C819991E}" dt="2020-10-23T03:46:01.844" v="4256"/>
          <ac:inkMkLst>
            <pc:docMk/>
            <pc:sldMk cId="4000877522" sldId="423"/>
            <ac:inkMk id="165" creationId="{41D2D5FB-16A7-4F32-A3B1-03016E9DB23F}"/>
          </ac:inkMkLst>
        </pc:inkChg>
        <pc:inkChg chg="add del">
          <ac:chgData name="vivek kumar" userId="33ede84931fc2eaa" providerId="LiveId" clId="{CDA7CA73-E853-4E09-BB7F-F589C819991E}" dt="2020-10-23T03:46:02.879" v="4258"/>
          <ac:inkMkLst>
            <pc:docMk/>
            <pc:sldMk cId="4000877522" sldId="423"/>
            <ac:inkMk id="166" creationId="{DFE596E8-4871-405C-A7AC-395EB8240124}"/>
          </ac:inkMkLst>
        </pc:inkChg>
        <pc:inkChg chg="add del">
          <ac:chgData name="vivek kumar" userId="33ede84931fc2eaa" providerId="LiveId" clId="{CDA7CA73-E853-4E09-BB7F-F589C819991E}" dt="2020-10-23T03:46:07.397" v="4268"/>
          <ac:inkMkLst>
            <pc:docMk/>
            <pc:sldMk cId="4000877522" sldId="423"/>
            <ac:inkMk id="167" creationId="{C6C2CFFE-4873-4813-9082-E920B20D7687}"/>
          </ac:inkMkLst>
        </pc:inkChg>
        <pc:inkChg chg="add del">
          <ac:chgData name="vivek kumar" userId="33ede84931fc2eaa" providerId="LiveId" clId="{CDA7CA73-E853-4E09-BB7F-F589C819991E}" dt="2020-10-23T03:46:07.397" v="4268"/>
          <ac:inkMkLst>
            <pc:docMk/>
            <pc:sldMk cId="4000877522" sldId="423"/>
            <ac:inkMk id="168" creationId="{D0C615F4-03BC-4064-9716-D779C351B79D}"/>
          </ac:inkMkLst>
        </pc:inkChg>
        <pc:inkChg chg="add del">
          <ac:chgData name="vivek kumar" userId="33ede84931fc2eaa" providerId="LiveId" clId="{CDA7CA73-E853-4E09-BB7F-F589C819991E}" dt="2020-10-23T03:46:07.397" v="4268"/>
          <ac:inkMkLst>
            <pc:docMk/>
            <pc:sldMk cId="4000877522" sldId="423"/>
            <ac:inkMk id="169" creationId="{656FC8A5-23DB-47CD-9C5A-FA29DED17805}"/>
          </ac:inkMkLst>
        </pc:inkChg>
        <pc:inkChg chg="add del">
          <ac:chgData name="vivek kumar" userId="33ede84931fc2eaa" providerId="LiveId" clId="{CDA7CA73-E853-4E09-BB7F-F589C819991E}" dt="2020-10-23T03:46:07.397" v="4268"/>
          <ac:inkMkLst>
            <pc:docMk/>
            <pc:sldMk cId="4000877522" sldId="423"/>
            <ac:inkMk id="170" creationId="{C794D89A-BFA8-466C-A4FC-2C994BFB44AC}"/>
          </ac:inkMkLst>
        </pc:inkChg>
        <pc:inkChg chg="add del">
          <ac:chgData name="vivek kumar" userId="33ede84931fc2eaa" providerId="LiveId" clId="{CDA7CA73-E853-4E09-BB7F-F589C819991E}" dt="2020-10-23T03:46:07.397" v="4268"/>
          <ac:inkMkLst>
            <pc:docMk/>
            <pc:sldMk cId="4000877522" sldId="423"/>
            <ac:inkMk id="171" creationId="{DD1D277E-B1EB-401F-B997-B34CE020144F}"/>
          </ac:inkMkLst>
        </pc:inkChg>
        <pc:inkChg chg="add del">
          <ac:chgData name="vivek kumar" userId="33ede84931fc2eaa" providerId="LiveId" clId="{CDA7CA73-E853-4E09-BB7F-F589C819991E}" dt="2020-10-23T03:46:07.397" v="4268"/>
          <ac:inkMkLst>
            <pc:docMk/>
            <pc:sldMk cId="4000877522" sldId="423"/>
            <ac:inkMk id="172" creationId="{7B669426-F381-49AB-BD2C-9F55361A76DB}"/>
          </ac:inkMkLst>
        </pc:inkChg>
        <pc:inkChg chg="add del">
          <ac:chgData name="vivek kumar" userId="33ede84931fc2eaa" providerId="LiveId" clId="{CDA7CA73-E853-4E09-BB7F-F589C819991E}" dt="2020-10-23T03:46:07.397" v="4268"/>
          <ac:inkMkLst>
            <pc:docMk/>
            <pc:sldMk cId="4000877522" sldId="423"/>
            <ac:inkMk id="173" creationId="{C1951CAB-286D-4B2D-BA86-F1F2B07974F6}"/>
          </ac:inkMkLst>
        </pc:inkChg>
        <pc:inkChg chg="add del">
          <ac:chgData name="vivek kumar" userId="33ede84931fc2eaa" providerId="LiveId" clId="{CDA7CA73-E853-4E09-BB7F-F589C819991E}" dt="2020-10-23T03:46:07.397" v="4268"/>
          <ac:inkMkLst>
            <pc:docMk/>
            <pc:sldMk cId="4000877522" sldId="423"/>
            <ac:inkMk id="174" creationId="{03FBC491-6CF0-4F8E-BCD0-DE731E2F8DD4}"/>
          </ac:inkMkLst>
        </pc:inkChg>
        <pc:inkChg chg="add del">
          <ac:chgData name="vivek kumar" userId="33ede84931fc2eaa" providerId="LiveId" clId="{CDA7CA73-E853-4E09-BB7F-F589C819991E}" dt="2020-10-23T03:46:07.397" v="4268"/>
          <ac:inkMkLst>
            <pc:docMk/>
            <pc:sldMk cId="4000877522" sldId="423"/>
            <ac:inkMk id="175" creationId="{D0E9964F-FA9E-4D82-BF1B-3DF6BD186239}"/>
          </ac:inkMkLst>
        </pc:inkChg>
        <pc:inkChg chg="add del">
          <ac:chgData name="vivek kumar" userId="33ede84931fc2eaa" providerId="LiveId" clId="{CDA7CA73-E853-4E09-BB7F-F589C819991E}" dt="2020-10-23T03:46:07.397" v="4268"/>
          <ac:inkMkLst>
            <pc:docMk/>
            <pc:sldMk cId="4000877522" sldId="423"/>
            <ac:inkMk id="176" creationId="{108749AB-D0F3-45F0-A7A3-8D07B7C0F860}"/>
          </ac:inkMkLst>
        </pc:inkChg>
        <pc:inkChg chg="add del">
          <ac:chgData name="vivek kumar" userId="33ede84931fc2eaa" providerId="LiveId" clId="{CDA7CA73-E853-4E09-BB7F-F589C819991E}" dt="2020-10-23T03:46:09.447" v="4271"/>
          <ac:inkMkLst>
            <pc:docMk/>
            <pc:sldMk cId="4000877522" sldId="423"/>
            <ac:inkMk id="177" creationId="{D993F6F8-5E8C-4506-A50A-F81609A6EF08}"/>
          </ac:inkMkLst>
        </pc:inkChg>
        <pc:inkChg chg="add">
          <ac:chgData name="vivek kumar" userId="33ede84931fc2eaa" providerId="LiveId" clId="{CDA7CA73-E853-4E09-BB7F-F589C819991E}" dt="2020-10-23T03:46:07.397" v="4268"/>
          <ac:inkMkLst>
            <pc:docMk/>
            <pc:sldMk cId="4000877522" sldId="423"/>
            <ac:inkMk id="178" creationId="{637450B3-FD7D-40FF-BC9A-4DFC7935E2DE}"/>
          </ac:inkMkLst>
        </pc:inkChg>
        <pc:inkChg chg="add del">
          <ac:chgData name="vivek kumar" userId="33ede84931fc2eaa" providerId="LiveId" clId="{CDA7CA73-E853-4E09-BB7F-F589C819991E}" dt="2020-10-23T03:46:09.447" v="4271"/>
          <ac:inkMkLst>
            <pc:docMk/>
            <pc:sldMk cId="4000877522" sldId="423"/>
            <ac:inkMk id="179" creationId="{BB95BA83-92AC-46E3-BDD7-8E69239FD265}"/>
          </ac:inkMkLst>
        </pc:inkChg>
        <pc:inkChg chg="add del">
          <ac:chgData name="vivek kumar" userId="33ede84931fc2eaa" providerId="LiveId" clId="{CDA7CA73-E853-4E09-BB7F-F589C819991E}" dt="2020-10-23T03:46:09.447" v="4271"/>
          <ac:inkMkLst>
            <pc:docMk/>
            <pc:sldMk cId="4000877522" sldId="423"/>
            <ac:inkMk id="180" creationId="{B29C21BB-477B-45A1-937C-1D8F84161C15}"/>
          </ac:inkMkLst>
        </pc:inkChg>
        <pc:inkChg chg="add">
          <ac:chgData name="vivek kumar" userId="33ede84931fc2eaa" providerId="LiveId" clId="{CDA7CA73-E853-4E09-BB7F-F589C819991E}" dt="2020-10-23T03:46:09.447" v="4271"/>
          <ac:inkMkLst>
            <pc:docMk/>
            <pc:sldMk cId="4000877522" sldId="423"/>
            <ac:inkMk id="181" creationId="{D196B432-4463-4D90-B802-8A76C16FF64A}"/>
          </ac:inkMkLst>
        </pc:inkChg>
        <pc:inkChg chg="add">
          <ac:chgData name="vivek kumar" userId="33ede84931fc2eaa" providerId="LiveId" clId="{CDA7CA73-E853-4E09-BB7F-F589C819991E}" dt="2020-10-23T03:46:11.185" v="4272" actId="9405"/>
          <ac:inkMkLst>
            <pc:docMk/>
            <pc:sldMk cId="4000877522" sldId="423"/>
            <ac:inkMk id="182" creationId="{83087BE4-A7A2-478E-871D-FEFA95D095D3}"/>
          </ac:inkMkLst>
        </pc:inkChg>
        <pc:inkChg chg="add">
          <ac:chgData name="vivek kumar" userId="33ede84931fc2eaa" providerId="LiveId" clId="{CDA7CA73-E853-4E09-BB7F-F589C819991E}" dt="2020-10-23T03:46:13.015" v="4273" actId="9405"/>
          <ac:inkMkLst>
            <pc:docMk/>
            <pc:sldMk cId="4000877522" sldId="423"/>
            <ac:inkMk id="183" creationId="{7BCA558E-3389-4FF8-9EA7-2452B72BE00A}"/>
          </ac:inkMkLst>
        </pc:inkChg>
        <pc:inkChg chg="add del">
          <ac:chgData name="vivek kumar" userId="33ede84931fc2eaa" providerId="LiveId" clId="{CDA7CA73-E853-4E09-BB7F-F589C819991E}" dt="2020-10-23T03:46:32.535" v="4278"/>
          <ac:inkMkLst>
            <pc:docMk/>
            <pc:sldMk cId="4000877522" sldId="423"/>
            <ac:inkMk id="184" creationId="{91F68CE3-6D66-4C16-A0E0-28BC96F6B808}"/>
          </ac:inkMkLst>
        </pc:inkChg>
        <pc:inkChg chg="add del">
          <ac:chgData name="vivek kumar" userId="33ede84931fc2eaa" providerId="LiveId" clId="{CDA7CA73-E853-4E09-BB7F-F589C819991E}" dt="2020-10-23T03:46:32.535" v="4278"/>
          <ac:inkMkLst>
            <pc:docMk/>
            <pc:sldMk cId="4000877522" sldId="423"/>
            <ac:inkMk id="185" creationId="{22BC495B-B869-49A0-8D33-28E850603B9D}"/>
          </ac:inkMkLst>
        </pc:inkChg>
        <pc:inkChg chg="add del">
          <ac:chgData name="vivek kumar" userId="33ede84931fc2eaa" providerId="LiveId" clId="{CDA7CA73-E853-4E09-BB7F-F589C819991E}" dt="2020-10-23T03:46:32.535" v="4278"/>
          <ac:inkMkLst>
            <pc:docMk/>
            <pc:sldMk cId="4000877522" sldId="423"/>
            <ac:inkMk id="186" creationId="{2150FA65-495D-46D4-8A28-7C2CEECB276D}"/>
          </ac:inkMkLst>
        </pc:inkChg>
        <pc:inkChg chg="add del">
          <ac:chgData name="vivek kumar" userId="33ede84931fc2eaa" providerId="LiveId" clId="{CDA7CA73-E853-4E09-BB7F-F589C819991E}" dt="2020-10-23T03:46:32.535" v="4278"/>
          <ac:inkMkLst>
            <pc:docMk/>
            <pc:sldMk cId="4000877522" sldId="423"/>
            <ac:inkMk id="187" creationId="{9616345C-B7A5-40E8-946E-8E18079A80E7}"/>
          </ac:inkMkLst>
        </pc:inkChg>
        <pc:inkChg chg="add">
          <ac:chgData name="vivek kumar" userId="33ede84931fc2eaa" providerId="LiveId" clId="{CDA7CA73-E853-4E09-BB7F-F589C819991E}" dt="2020-10-23T03:46:32.535" v="4278"/>
          <ac:inkMkLst>
            <pc:docMk/>
            <pc:sldMk cId="4000877522" sldId="423"/>
            <ac:inkMk id="188" creationId="{4DBED0BB-405D-4A81-8E98-C7506DDB2A07}"/>
          </ac:inkMkLst>
        </pc:inkChg>
        <pc:inkChg chg="add">
          <ac:chgData name="vivek kumar" userId="33ede84931fc2eaa" providerId="LiveId" clId="{CDA7CA73-E853-4E09-BB7F-F589C819991E}" dt="2020-10-23T03:46:32.535" v="4278"/>
          <ac:inkMkLst>
            <pc:docMk/>
            <pc:sldMk cId="4000877522" sldId="423"/>
            <ac:inkMk id="189" creationId="{FFCF1965-0098-4FCB-9C8E-89E0E1281751}"/>
          </ac:inkMkLst>
        </pc:inkChg>
        <pc:inkChg chg="add">
          <ac:chgData name="vivek kumar" userId="33ede84931fc2eaa" providerId="LiveId" clId="{CDA7CA73-E853-4E09-BB7F-F589C819991E}" dt="2020-10-23T03:46:57.261" v="4279" actId="9405"/>
          <ac:inkMkLst>
            <pc:docMk/>
            <pc:sldMk cId="4000877522" sldId="423"/>
            <ac:inkMk id="190" creationId="{5DC6CAFA-303A-461B-A5FD-472ECABF8309}"/>
          </ac:inkMkLst>
        </pc:inkChg>
        <pc:inkChg chg="add">
          <ac:chgData name="vivek kumar" userId="33ede84931fc2eaa" providerId="LiveId" clId="{CDA7CA73-E853-4E09-BB7F-F589C819991E}" dt="2020-10-23T03:47:14.142" v="4280" actId="9405"/>
          <ac:inkMkLst>
            <pc:docMk/>
            <pc:sldMk cId="4000877522" sldId="423"/>
            <ac:inkMk id="191" creationId="{F5D4D20B-C00B-4806-BF8D-15C2EEF092BA}"/>
          </ac:inkMkLst>
        </pc:inkChg>
        <pc:inkChg chg="add">
          <ac:chgData name="vivek kumar" userId="33ede84931fc2eaa" providerId="LiveId" clId="{CDA7CA73-E853-4E09-BB7F-F589C819991E}" dt="2020-10-23T03:47:17.256" v="4281" actId="9405"/>
          <ac:inkMkLst>
            <pc:docMk/>
            <pc:sldMk cId="4000877522" sldId="423"/>
            <ac:inkMk id="192" creationId="{0377FE51-9B1E-4807-869D-28695F0A45DE}"/>
          </ac:inkMkLst>
        </pc:inkChg>
        <pc:inkChg chg="add">
          <ac:chgData name="vivek kumar" userId="33ede84931fc2eaa" providerId="LiveId" clId="{CDA7CA73-E853-4E09-BB7F-F589C819991E}" dt="2020-10-23T03:47:23.944" v="4282" actId="9405"/>
          <ac:inkMkLst>
            <pc:docMk/>
            <pc:sldMk cId="4000877522" sldId="423"/>
            <ac:inkMk id="193" creationId="{C4FB4611-8E4F-4472-ADE9-AB6E60E8F1AF}"/>
          </ac:inkMkLst>
        </pc:inkChg>
        <pc:inkChg chg="add">
          <ac:chgData name="vivek kumar" userId="33ede84931fc2eaa" providerId="LiveId" clId="{CDA7CA73-E853-4E09-BB7F-F589C819991E}" dt="2020-10-23T03:47:33.965" v="4283" actId="9405"/>
          <ac:inkMkLst>
            <pc:docMk/>
            <pc:sldMk cId="4000877522" sldId="423"/>
            <ac:inkMk id="194" creationId="{13BA56B8-009B-466A-BF66-C8DBC64E0820}"/>
          </ac:inkMkLst>
        </pc:inkChg>
        <pc:inkChg chg="add">
          <ac:chgData name="vivek kumar" userId="33ede84931fc2eaa" providerId="LiveId" clId="{CDA7CA73-E853-4E09-BB7F-F589C819991E}" dt="2020-10-23T03:47:34.464" v="4284" actId="9405"/>
          <ac:inkMkLst>
            <pc:docMk/>
            <pc:sldMk cId="4000877522" sldId="423"/>
            <ac:inkMk id="195" creationId="{52452294-C422-4122-AB9D-DCC5496CE1B0}"/>
          </ac:inkMkLst>
        </pc:inkChg>
        <pc:inkChg chg="add">
          <ac:chgData name="vivek kumar" userId="33ede84931fc2eaa" providerId="LiveId" clId="{CDA7CA73-E853-4E09-BB7F-F589C819991E}" dt="2020-10-23T03:47:34.925" v="4285" actId="9405"/>
          <ac:inkMkLst>
            <pc:docMk/>
            <pc:sldMk cId="4000877522" sldId="423"/>
            <ac:inkMk id="196" creationId="{6BAD8227-4DAB-43C0-AAAD-40649A8218B1}"/>
          </ac:inkMkLst>
        </pc:inkChg>
        <pc:inkChg chg="add">
          <ac:chgData name="vivek kumar" userId="33ede84931fc2eaa" providerId="LiveId" clId="{CDA7CA73-E853-4E09-BB7F-F589C819991E}" dt="2020-10-23T03:47:35.255" v="4286" actId="9405"/>
          <ac:inkMkLst>
            <pc:docMk/>
            <pc:sldMk cId="4000877522" sldId="423"/>
            <ac:inkMk id="197" creationId="{0B21BB08-0F07-473D-B1E2-E5A43A1F9A22}"/>
          </ac:inkMkLst>
        </pc:inkChg>
        <pc:inkChg chg="add">
          <ac:chgData name="vivek kumar" userId="33ede84931fc2eaa" providerId="LiveId" clId="{CDA7CA73-E853-4E09-BB7F-F589C819991E}" dt="2020-10-23T03:47:36.874" v="4287" actId="9405"/>
          <ac:inkMkLst>
            <pc:docMk/>
            <pc:sldMk cId="4000877522" sldId="423"/>
            <ac:inkMk id="198" creationId="{62636BDD-7BC2-440F-80E0-3E2F84DA3F29}"/>
          </ac:inkMkLst>
        </pc:inkChg>
        <pc:inkChg chg="add">
          <ac:chgData name="vivek kumar" userId="33ede84931fc2eaa" providerId="LiveId" clId="{CDA7CA73-E853-4E09-BB7F-F589C819991E}" dt="2020-10-23T03:47:37.410" v="4288" actId="9405"/>
          <ac:inkMkLst>
            <pc:docMk/>
            <pc:sldMk cId="4000877522" sldId="423"/>
            <ac:inkMk id="199" creationId="{FD74259F-C5B2-4384-BB57-3230A1A3AF18}"/>
          </ac:inkMkLst>
        </pc:inkChg>
        <pc:inkChg chg="add del">
          <ac:chgData name="vivek kumar" userId="33ede84931fc2eaa" providerId="LiveId" clId="{CDA7CA73-E853-4E09-BB7F-F589C819991E}" dt="2020-10-23T03:47:42.859" v="4298"/>
          <ac:inkMkLst>
            <pc:docMk/>
            <pc:sldMk cId="4000877522" sldId="423"/>
            <ac:inkMk id="200" creationId="{375BC04E-902C-433F-B0D1-F1CACAC83A21}"/>
          </ac:inkMkLst>
        </pc:inkChg>
        <pc:inkChg chg="add del">
          <ac:chgData name="vivek kumar" userId="33ede84931fc2eaa" providerId="LiveId" clId="{CDA7CA73-E853-4E09-BB7F-F589C819991E}" dt="2020-10-23T03:47:42.859" v="4298"/>
          <ac:inkMkLst>
            <pc:docMk/>
            <pc:sldMk cId="4000877522" sldId="423"/>
            <ac:inkMk id="201" creationId="{2C34525D-2315-4DDE-800F-19DEE23A1083}"/>
          </ac:inkMkLst>
        </pc:inkChg>
        <pc:inkChg chg="add">
          <ac:chgData name="vivek kumar" userId="33ede84931fc2eaa" providerId="LiveId" clId="{CDA7CA73-E853-4E09-BB7F-F589C819991E}" dt="2020-10-23T03:47:39.002" v="4291" actId="9405"/>
          <ac:inkMkLst>
            <pc:docMk/>
            <pc:sldMk cId="4000877522" sldId="423"/>
            <ac:inkMk id="202" creationId="{357D37EE-54F5-452F-B0C6-E1D695A2AC6C}"/>
          </ac:inkMkLst>
        </pc:inkChg>
        <pc:inkChg chg="add del">
          <ac:chgData name="vivek kumar" userId="33ede84931fc2eaa" providerId="LiveId" clId="{CDA7CA73-E853-4E09-BB7F-F589C819991E}" dt="2020-10-23T03:47:42.859" v="4298"/>
          <ac:inkMkLst>
            <pc:docMk/>
            <pc:sldMk cId="4000877522" sldId="423"/>
            <ac:inkMk id="203" creationId="{66865137-1B9F-4E64-BDAA-C190B9CA3BEA}"/>
          </ac:inkMkLst>
        </pc:inkChg>
        <pc:inkChg chg="add del">
          <ac:chgData name="vivek kumar" userId="33ede84931fc2eaa" providerId="LiveId" clId="{CDA7CA73-E853-4E09-BB7F-F589C819991E}" dt="2020-10-23T03:47:42.859" v="4298"/>
          <ac:inkMkLst>
            <pc:docMk/>
            <pc:sldMk cId="4000877522" sldId="423"/>
            <ac:inkMk id="204" creationId="{FF53E9E7-146B-452C-A1A1-9DB364EE2CF0}"/>
          </ac:inkMkLst>
        </pc:inkChg>
        <pc:inkChg chg="add del">
          <ac:chgData name="vivek kumar" userId="33ede84931fc2eaa" providerId="LiveId" clId="{CDA7CA73-E853-4E09-BB7F-F589C819991E}" dt="2020-10-23T03:47:42.859" v="4298"/>
          <ac:inkMkLst>
            <pc:docMk/>
            <pc:sldMk cId="4000877522" sldId="423"/>
            <ac:inkMk id="205" creationId="{FECCCE61-5FE5-49EA-90AC-730427ED8D66}"/>
          </ac:inkMkLst>
        </pc:inkChg>
        <pc:inkChg chg="add del">
          <ac:chgData name="vivek kumar" userId="33ede84931fc2eaa" providerId="LiveId" clId="{CDA7CA73-E853-4E09-BB7F-F589C819991E}" dt="2020-10-23T03:47:42.859" v="4298"/>
          <ac:inkMkLst>
            <pc:docMk/>
            <pc:sldMk cId="4000877522" sldId="423"/>
            <ac:inkMk id="206" creationId="{16EBC5B6-C279-466D-BA45-33837E656DF1}"/>
          </ac:inkMkLst>
        </pc:inkChg>
        <pc:inkChg chg="add del">
          <ac:chgData name="vivek kumar" userId="33ede84931fc2eaa" providerId="LiveId" clId="{CDA7CA73-E853-4E09-BB7F-F589C819991E}" dt="2020-10-23T03:47:42.859" v="4298"/>
          <ac:inkMkLst>
            <pc:docMk/>
            <pc:sldMk cId="4000877522" sldId="423"/>
            <ac:inkMk id="207" creationId="{D07943ED-ACF7-4F8C-B3C3-55474269D16B}"/>
          </ac:inkMkLst>
        </pc:inkChg>
        <pc:inkChg chg="add del">
          <ac:chgData name="vivek kumar" userId="33ede84931fc2eaa" providerId="LiveId" clId="{CDA7CA73-E853-4E09-BB7F-F589C819991E}" dt="2020-10-23T03:47:42.859" v="4298"/>
          <ac:inkMkLst>
            <pc:docMk/>
            <pc:sldMk cId="4000877522" sldId="423"/>
            <ac:inkMk id="208" creationId="{CF4D6883-2079-40D3-8E85-9696679CB0EB}"/>
          </ac:inkMkLst>
        </pc:inkChg>
        <pc:inkChg chg="add">
          <ac:chgData name="vivek kumar" userId="33ede84931fc2eaa" providerId="LiveId" clId="{CDA7CA73-E853-4E09-BB7F-F589C819991E}" dt="2020-10-23T03:47:42.859" v="4298"/>
          <ac:inkMkLst>
            <pc:docMk/>
            <pc:sldMk cId="4000877522" sldId="423"/>
            <ac:inkMk id="209" creationId="{F53C540D-7256-4304-A39A-D8EE3521B378}"/>
          </ac:inkMkLst>
        </pc:inkChg>
        <pc:inkChg chg="add">
          <ac:chgData name="vivek kumar" userId="33ede84931fc2eaa" providerId="LiveId" clId="{CDA7CA73-E853-4E09-BB7F-F589C819991E}" dt="2020-10-23T03:47:42.859" v="4298"/>
          <ac:inkMkLst>
            <pc:docMk/>
            <pc:sldMk cId="4000877522" sldId="423"/>
            <ac:inkMk id="210" creationId="{6186AC43-5FD3-407D-B18C-13888ACCEA1D}"/>
          </ac:inkMkLst>
        </pc:inkChg>
      </pc:sldChg>
      <pc:sldChg chg="addSp delSp modSp new mod">
        <pc:chgData name="vivek kumar" userId="33ede84931fc2eaa" providerId="LiveId" clId="{CDA7CA73-E853-4E09-BB7F-F589C819991E}" dt="2020-10-23T03:55:26.818" v="4560"/>
        <pc:sldMkLst>
          <pc:docMk/>
          <pc:sldMk cId="433362968" sldId="424"/>
        </pc:sldMkLst>
        <pc:inkChg chg="add del">
          <ac:chgData name="vivek kumar" userId="33ede84931fc2eaa" providerId="LiveId" clId="{CDA7CA73-E853-4E09-BB7F-F589C819991E}" dt="2020-10-23T03:48:58.313" v="4304"/>
          <ac:inkMkLst>
            <pc:docMk/>
            <pc:sldMk cId="433362968" sldId="424"/>
            <ac:inkMk id="7" creationId="{049E54F6-45CD-40A5-B7C0-25546654D77C}"/>
          </ac:inkMkLst>
        </pc:inkChg>
        <pc:inkChg chg="add del">
          <ac:chgData name="vivek kumar" userId="33ede84931fc2eaa" providerId="LiveId" clId="{CDA7CA73-E853-4E09-BB7F-F589C819991E}" dt="2020-10-23T03:48:58.313" v="4304"/>
          <ac:inkMkLst>
            <pc:docMk/>
            <pc:sldMk cId="433362968" sldId="424"/>
            <ac:inkMk id="8" creationId="{D00811CC-C9E0-45C8-84B7-851FD19C1EA1}"/>
          </ac:inkMkLst>
        </pc:inkChg>
        <pc:inkChg chg="add del">
          <ac:chgData name="vivek kumar" userId="33ede84931fc2eaa" providerId="LiveId" clId="{CDA7CA73-E853-4E09-BB7F-F589C819991E}" dt="2020-10-23T03:48:58.313" v="4304"/>
          <ac:inkMkLst>
            <pc:docMk/>
            <pc:sldMk cId="433362968" sldId="424"/>
            <ac:inkMk id="9" creationId="{8C730668-B182-42BC-8453-39BB56504960}"/>
          </ac:inkMkLst>
        </pc:inkChg>
        <pc:inkChg chg="add del">
          <ac:chgData name="vivek kumar" userId="33ede84931fc2eaa" providerId="LiveId" clId="{CDA7CA73-E853-4E09-BB7F-F589C819991E}" dt="2020-10-23T03:48:58.313" v="4304"/>
          <ac:inkMkLst>
            <pc:docMk/>
            <pc:sldMk cId="433362968" sldId="424"/>
            <ac:inkMk id="10" creationId="{4B45CCB5-77CA-47EE-85F5-7D6AA65F78D0}"/>
          </ac:inkMkLst>
        </pc:inkChg>
        <pc:inkChg chg="add del">
          <ac:chgData name="vivek kumar" userId="33ede84931fc2eaa" providerId="LiveId" clId="{CDA7CA73-E853-4E09-BB7F-F589C819991E}" dt="2020-10-23T03:49:31.454" v="4337"/>
          <ac:inkMkLst>
            <pc:docMk/>
            <pc:sldMk cId="433362968" sldId="424"/>
            <ac:inkMk id="11" creationId="{C6DBDB59-35F3-4DFE-B008-FAE89063D8F3}"/>
          </ac:inkMkLst>
        </pc:inkChg>
        <pc:inkChg chg="add del">
          <ac:chgData name="vivek kumar" userId="33ede84931fc2eaa" providerId="LiveId" clId="{CDA7CA73-E853-4E09-BB7F-F589C819991E}" dt="2020-10-23T03:49:02.450" v="4309"/>
          <ac:inkMkLst>
            <pc:docMk/>
            <pc:sldMk cId="433362968" sldId="424"/>
            <ac:inkMk id="12" creationId="{A5B72A6E-71D2-4E6F-AF5C-9514FCC8EA62}"/>
          </ac:inkMkLst>
        </pc:inkChg>
        <pc:inkChg chg="add del">
          <ac:chgData name="vivek kumar" userId="33ede84931fc2eaa" providerId="LiveId" clId="{CDA7CA73-E853-4E09-BB7F-F589C819991E}" dt="2020-10-23T03:49:02.450" v="4309"/>
          <ac:inkMkLst>
            <pc:docMk/>
            <pc:sldMk cId="433362968" sldId="424"/>
            <ac:inkMk id="13" creationId="{8E65E350-32F3-48BE-9B8B-CD89EC913482}"/>
          </ac:inkMkLst>
        </pc:inkChg>
        <pc:inkChg chg="add del">
          <ac:chgData name="vivek kumar" userId="33ede84931fc2eaa" providerId="LiveId" clId="{CDA7CA73-E853-4E09-BB7F-F589C819991E}" dt="2020-10-23T03:49:02.450" v="4309"/>
          <ac:inkMkLst>
            <pc:docMk/>
            <pc:sldMk cId="433362968" sldId="424"/>
            <ac:inkMk id="14" creationId="{1E33D238-4F12-4620-B595-0B6B8E94541C}"/>
          </ac:inkMkLst>
        </pc:inkChg>
        <pc:inkChg chg="add del">
          <ac:chgData name="vivek kumar" userId="33ede84931fc2eaa" providerId="LiveId" clId="{CDA7CA73-E853-4E09-BB7F-F589C819991E}" dt="2020-10-23T03:49:02.450" v="4309"/>
          <ac:inkMkLst>
            <pc:docMk/>
            <pc:sldMk cId="433362968" sldId="424"/>
            <ac:inkMk id="15" creationId="{B8458CF3-19CD-4630-9F68-9A2AC796F595}"/>
          </ac:inkMkLst>
        </pc:inkChg>
        <pc:inkChg chg="add del">
          <ac:chgData name="vivek kumar" userId="33ede84931fc2eaa" providerId="LiveId" clId="{CDA7CA73-E853-4E09-BB7F-F589C819991E}" dt="2020-10-23T03:49:49.689" v="4344"/>
          <ac:inkMkLst>
            <pc:docMk/>
            <pc:sldMk cId="433362968" sldId="424"/>
            <ac:inkMk id="16" creationId="{C8D55C25-7A62-45C5-9EC8-39E9ED11749C}"/>
          </ac:inkMkLst>
        </pc:inkChg>
        <pc:inkChg chg="add del">
          <ac:chgData name="vivek kumar" userId="33ede84931fc2eaa" providerId="LiveId" clId="{CDA7CA73-E853-4E09-BB7F-F589C819991E}" dt="2020-10-23T03:49:49.689" v="4344"/>
          <ac:inkMkLst>
            <pc:docMk/>
            <pc:sldMk cId="433362968" sldId="424"/>
            <ac:inkMk id="17" creationId="{B0652003-6E66-4968-8E06-DD8FAE0936E3}"/>
          </ac:inkMkLst>
        </pc:inkChg>
        <pc:inkChg chg="add del">
          <ac:chgData name="vivek kumar" userId="33ede84931fc2eaa" providerId="LiveId" clId="{CDA7CA73-E853-4E09-BB7F-F589C819991E}" dt="2020-10-23T03:49:04.934" v="4313"/>
          <ac:inkMkLst>
            <pc:docMk/>
            <pc:sldMk cId="433362968" sldId="424"/>
            <ac:inkMk id="18" creationId="{DF04124C-7468-43FC-84E1-A3242CB1F2B2}"/>
          </ac:inkMkLst>
        </pc:inkChg>
        <pc:inkChg chg="add del">
          <ac:chgData name="vivek kumar" userId="33ede84931fc2eaa" providerId="LiveId" clId="{CDA7CA73-E853-4E09-BB7F-F589C819991E}" dt="2020-10-23T03:49:04.934" v="4313"/>
          <ac:inkMkLst>
            <pc:docMk/>
            <pc:sldMk cId="433362968" sldId="424"/>
            <ac:inkMk id="19" creationId="{CEDDE5B1-BB92-4B84-BF53-F06982F65962}"/>
          </ac:inkMkLst>
        </pc:inkChg>
        <pc:inkChg chg="add del">
          <ac:chgData name="vivek kumar" userId="33ede84931fc2eaa" providerId="LiveId" clId="{CDA7CA73-E853-4E09-BB7F-F589C819991E}" dt="2020-10-23T03:49:49.689" v="4344"/>
          <ac:inkMkLst>
            <pc:docMk/>
            <pc:sldMk cId="433362968" sldId="424"/>
            <ac:inkMk id="20" creationId="{D87D2F91-A3FA-44B1-817C-911066D934CB}"/>
          </ac:inkMkLst>
        </pc:inkChg>
        <pc:inkChg chg="add del">
          <ac:chgData name="vivek kumar" userId="33ede84931fc2eaa" providerId="LiveId" clId="{CDA7CA73-E853-4E09-BB7F-F589C819991E}" dt="2020-10-23T03:49:08.656" v="4318"/>
          <ac:inkMkLst>
            <pc:docMk/>
            <pc:sldMk cId="433362968" sldId="424"/>
            <ac:inkMk id="21" creationId="{F37D5B70-5CE1-4C94-B66E-0D5CA3785F46}"/>
          </ac:inkMkLst>
        </pc:inkChg>
        <pc:inkChg chg="add del">
          <ac:chgData name="vivek kumar" userId="33ede84931fc2eaa" providerId="LiveId" clId="{CDA7CA73-E853-4E09-BB7F-F589C819991E}" dt="2020-10-23T03:49:08.656" v="4318"/>
          <ac:inkMkLst>
            <pc:docMk/>
            <pc:sldMk cId="433362968" sldId="424"/>
            <ac:inkMk id="22" creationId="{138EB031-D434-4985-894E-66863767131B}"/>
          </ac:inkMkLst>
        </pc:inkChg>
        <pc:inkChg chg="add del">
          <ac:chgData name="vivek kumar" userId="33ede84931fc2eaa" providerId="LiveId" clId="{CDA7CA73-E853-4E09-BB7F-F589C819991E}" dt="2020-10-23T03:49:08.656" v="4318"/>
          <ac:inkMkLst>
            <pc:docMk/>
            <pc:sldMk cId="433362968" sldId="424"/>
            <ac:inkMk id="23" creationId="{8F025695-FB96-4B72-9A01-A2D936C45341}"/>
          </ac:inkMkLst>
        </pc:inkChg>
        <pc:inkChg chg="add del">
          <ac:chgData name="vivek kumar" userId="33ede84931fc2eaa" providerId="LiveId" clId="{CDA7CA73-E853-4E09-BB7F-F589C819991E}" dt="2020-10-23T03:49:08.656" v="4318"/>
          <ac:inkMkLst>
            <pc:docMk/>
            <pc:sldMk cId="433362968" sldId="424"/>
            <ac:inkMk id="24" creationId="{E650EE00-1EC7-4D73-BBB0-9DE06B5A893F}"/>
          </ac:inkMkLst>
        </pc:inkChg>
        <pc:inkChg chg="add del">
          <ac:chgData name="vivek kumar" userId="33ede84931fc2eaa" providerId="LiveId" clId="{CDA7CA73-E853-4E09-BB7F-F589C819991E}" dt="2020-10-23T03:49:15.027" v="4320"/>
          <ac:inkMkLst>
            <pc:docMk/>
            <pc:sldMk cId="433362968" sldId="424"/>
            <ac:inkMk id="25" creationId="{D368B927-A1F7-48A1-973D-D00A8BB4AF2A}"/>
          </ac:inkMkLst>
        </pc:inkChg>
        <pc:inkChg chg="add del">
          <ac:chgData name="vivek kumar" userId="33ede84931fc2eaa" providerId="LiveId" clId="{CDA7CA73-E853-4E09-BB7F-F589C819991E}" dt="2020-10-23T03:49:15.027" v="4320"/>
          <ac:inkMkLst>
            <pc:docMk/>
            <pc:sldMk cId="433362968" sldId="424"/>
            <ac:inkMk id="26" creationId="{797D66D7-F3F4-4AF8-968E-160223705980}"/>
          </ac:inkMkLst>
        </pc:inkChg>
        <pc:inkChg chg="add">
          <ac:chgData name="vivek kumar" userId="33ede84931fc2eaa" providerId="LiveId" clId="{CDA7CA73-E853-4E09-BB7F-F589C819991E}" dt="2020-10-23T03:49:15.027" v="4320"/>
          <ac:inkMkLst>
            <pc:docMk/>
            <pc:sldMk cId="433362968" sldId="424"/>
            <ac:inkMk id="27" creationId="{1B3EFBC7-8CB5-4843-B762-B92055033E9D}"/>
          </ac:inkMkLst>
        </pc:inkChg>
        <pc:inkChg chg="add del">
          <ac:chgData name="vivek kumar" userId="33ede84931fc2eaa" providerId="LiveId" clId="{CDA7CA73-E853-4E09-BB7F-F589C819991E}" dt="2020-10-23T03:49:19.305" v="4324"/>
          <ac:inkMkLst>
            <pc:docMk/>
            <pc:sldMk cId="433362968" sldId="424"/>
            <ac:inkMk id="28" creationId="{FD687129-EB0E-4157-986F-B0FF448503A3}"/>
          </ac:inkMkLst>
        </pc:inkChg>
        <pc:inkChg chg="add del">
          <ac:chgData name="vivek kumar" userId="33ede84931fc2eaa" providerId="LiveId" clId="{CDA7CA73-E853-4E09-BB7F-F589C819991E}" dt="2020-10-23T03:49:19.305" v="4324"/>
          <ac:inkMkLst>
            <pc:docMk/>
            <pc:sldMk cId="433362968" sldId="424"/>
            <ac:inkMk id="29" creationId="{A1C812FA-F7DF-4E9D-B60B-2D0C8E8DAD61}"/>
          </ac:inkMkLst>
        </pc:inkChg>
        <pc:inkChg chg="add del">
          <ac:chgData name="vivek kumar" userId="33ede84931fc2eaa" providerId="LiveId" clId="{CDA7CA73-E853-4E09-BB7F-F589C819991E}" dt="2020-10-23T03:49:19.305" v="4324"/>
          <ac:inkMkLst>
            <pc:docMk/>
            <pc:sldMk cId="433362968" sldId="424"/>
            <ac:inkMk id="30" creationId="{94659B2C-E5F2-41FE-B018-5F9CBAEFF3BF}"/>
          </ac:inkMkLst>
        </pc:inkChg>
        <pc:inkChg chg="add del">
          <ac:chgData name="vivek kumar" userId="33ede84931fc2eaa" providerId="LiveId" clId="{CDA7CA73-E853-4E09-BB7F-F589C819991E}" dt="2020-10-23T03:49:23.805" v="4333"/>
          <ac:inkMkLst>
            <pc:docMk/>
            <pc:sldMk cId="433362968" sldId="424"/>
            <ac:inkMk id="31" creationId="{0C469701-375C-4667-80D1-40573E06D029}"/>
          </ac:inkMkLst>
        </pc:inkChg>
        <pc:inkChg chg="add del">
          <ac:chgData name="vivek kumar" userId="33ede84931fc2eaa" providerId="LiveId" clId="{CDA7CA73-E853-4E09-BB7F-F589C819991E}" dt="2020-10-23T03:49:23.805" v="4333"/>
          <ac:inkMkLst>
            <pc:docMk/>
            <pc:sldMk cId="433362968" sldId="424"/>
            <ac:inkMk id="32" creationId="{E4643530-D299-4350-8373-2CF0754D4CAF}"/>
          </ac:inkMkLst>
        </pc:inkChg>
        <pc:inkChg chg="add del">
          <ac:chgData name="vivek kumar" userId="33ede84931fc2eaa" providerId="LiveId" clId="{CDA7CA73-E853-4E09-BB7F-F589C819991E}" dt="2020-10-23T03:49:23.805" v="4333"/>
          <ac:inkMkLst>
            <pc:docMk/>
            <pc:sldMk cId="433362968" sldId="424"/>
            <ac:inkMk id="33" creationId="{62085B14-3EB9-41EB-88AC-20961E57D897}"/>
          </ac:inkMkLst>
        </pc:inkChg>
        <pc:inkChg chg="add del">
          <ac:chgData name="vivek kumar" userId="33ede84931fc2eaa" providerId="LiveId" clId="{CDA7CA73-E853-4E09-BB7F-F589C819991E}" dt="2020-10-23T03:49:23.805" v="4333"/>
          <ac:inkMkLst>
            <pc:docMk/>
            <pc:sldMk cId="433362968" sldId="424"/>
            <ac:inkMk id="34" creationId="{87DC7BDC-3B96-4C4D-B7F9-B477ADD46896}"/>
          </ac:inkMkLst>
        </pc:inkChg>
        <pc:inkChg chg="add del">
          <ac:chgData name="vivek kumar" userId="33ede84931fc2eaa" providerId="LiveId" clId="{CDA7CA73-E853-4E09-BB7F-F589C819991E}" dt="2020-10-23T03:49:23.805" v="4333"/>
          <ac:inkMkLst>
            <pc:docMk/>
            <pc:sldMk cId="433362968" sldId="424"/>
            <ac:inkMk id="35" creationId="{7274EC10-808C-410F-8617-FABC6987127E}"/>
          </ac:inkMkLst>
        </pc:inkChg>
        <pc:inkChg chg="add del">
          <ac:chgData name="vivek kumar" userId="33ede84931fc2eaa" providerId="LiveId" clId="{CDA7CA73-E853-4E09-BB7F-F589C819991E}" dt="2020-10-23T03:49:27.235" v="4335"/>
          <ac:inkMkLst>
            <pc:docMk/>
            <pc:sldMk cId="433362968" sldId="424"/>
            <ac:inkMk id="36" creationId="{79F4A529-E257-45E6-9FDA-66452E9D742C}"/>
          </ac:inkMkLst>
        </pc:inkChg>
        <pc:inkChg chg="add del">
          <ac:chgData name="vivek kumar" userId="33ede84931fc2eaa" providerId="LiveId" clId="{CDA7CA73-E853-4E09-BB7F-F589C819991E}" dt="2020-10-23T03:49:23.805" v="4333"/>
          <ac:inkMkLst>
            <pc:docMk/>
            <pc:sldMk cId="433362968" sldId="424"/>
            <ac:inkMk id="37" creationId="{FFA19EF0-D5E8-4960-B976-36123F954C39}"/>
          </ac:inkMkLst>
        </pc:inkChg>
        <pc:inkChg chg="add del">
          <ac:chgData name="vivek kumar" userId="33ede84931fc2eaa" providerId="LiveId" clId="{CDA7CA73-E853-4E09-BB7F-F589C819991E}" dt="2020-10-23T03:49:23.805" v="4333"/>
          <ac:inkMkLst>
            <pc:docMk/>
            <pc:sldMk cId="433362968" sldId="424"/>
            <ac:inkMk id="38" creationId="{1B2403AF-51FE-4EE4-83DA-EC841095F5D0}"/>
          </ac:inkMkLst>
        </pc:inkChg>
        <pc:inkChg chg="add del">
          <ac:chgData name="vivek kumar" userId="33ede84931fc2eaa" providerId="LiveId" clId="{CDA7CA73-E853-4E09-BB7F-F589C819991E}" dt="2020-10-23T03:49:23.805" v="4333"/>
          <ac:inkMkLst>
            <pc:docMk/>
            <pc:sldMk cId="433362968" sldId="424"/>
            <ac:inkMk id="39" creationId="{8499DBCD-DA66-44D4-B1AA-42D08D426A2E}"/>
          </ac:inkMkLst>
        </pc:inkChg>
        <pc:inkChg chg="add del">
          <ac:chgData name="vivek kumar" userId="33ede84931fc2eaa" providerId="LiveId" clId="{CDA7CA73-E853-4E09-BB7F-F589C819991E}" dt="2020-10-23T03:49:27.235" v="4335"/>
          <ac:inkMkLst>
            <pc:docMk/>
            <pc:sldMk cId="433362968" sldId="424"/>
            <ac:inkMk id="40" creationId="{7210EBD2-17B6-469C-81AE-33ACAF1A95F6}"/>
          </ac:inkMkLst>
        </pc:inkChg>
        <pc:inkChg chg="add">
          <ac:chgData name="vivek kumar" userId="33ede84931fc2eaa" providerId="LiveId" clId="{CDA7CA73-E853-4E09-BB7F-F589C819991E}" dt="2020-10-23T03:49:23.805" v="4333"/>
          <ac:inkMkLst>
            <pc:docMk/>
            <pc:sldMk cId="433362968" sldId="424"/>
            <ac:inkMk id="41" creationId="{5CE57465-A728-4FFE-A97A-97CC78F40272}"/>
          </ac:inkMkLst>
        </pc:inkChg>
        <pc:inkChg chg="add">
          <ac:chgData name="vivek kumar" userId="33ede84931fc2eaa" providerId="LiveId" clId="{CDA7CA73-E853-4E09-BB7F-F589C819991E}" dt="2020-10-23T03:49:23.805" v="4333"/>
          <ac:inkMkLst>
            <pc:docMk/>
            <pc:sldMk cId="433362968" sldId="424"/>
            <ac:inkMk id="42" creationId="{8C8B0E47-9092-4634-B1B8-8A89FCD53203}"/>
          </ac:inkMkLst>
        </pc:inkChg>
        <pc:inkChg chg="add del">
          <ac:chgData name="vivek kumar" userId="33ede84931fc2eaa" providerId="LiveId" clId="{CDA7CA73-E853-4E09-BB7F-F589C819991E}" dt="2020-10-23T03:49:27.235" v="4335"/>
          <ac:inkMkLst>
            <pc:docMk/>
            <pc:sldMk cId="433362968" sldId="424"/>
            <ac:inkMk id="43" creationId="{0C036347-0368-4793-830D-14DE39B96273}"/>
          </ac:inkMkLst>
        </pc:inkChg>
        <pc:inkChg chg="add del">
          <ac:chgData name="vivek kumar" userId="33ede84931fc2eaa" providerId="LiveId" clId="{CDA7CA73-E853-4E09-BB7F-F589C819991E}" dt="2020-10-23T03:50:11.296" v="4364"/>
          <ac:inkMkLst>
            <pc:docMk/>
            <pc:sldMk cId="433362968" sldId="424"/>
            <ac:inkMk id="44" creationId="{1EDD975A-525B-47B0-9BF6-10FE0176BB56}"/>
          </ac:inkMkLst>
        </pc:inkChg>
        <pc:inkChg chg="add del">
          <ac:chgData name="vivek kumar" userId="33ede84931fc2eaa" providerId="LiveId" clId="{CDA7CA73-E853-4E09-BB7F-F589C819991E}" dt="2020-10-23T03:49:31.454" v="4337"/>
          <ac:inkMkLst>
            <pc:docMk/>
            <pc:sldMk cId="433362968" sldId="424"/>
            <ac:inkMk id="45" creationId="{114D6E26-8C60-4EC2-9F03-5CF3F1AE12C8}"/>
          </ac:inkMkLst>
        </pc:inkChg>
        <pc:inkChg chg="add del">
          <ac:chgData name="vivek kumar" userId="33ede84931fc2eaa" providerId="LiveId" clId="{CDA7CA73-E853-4E09-BB7F-F589C819991E}" dt="2020-10-23T03:50:17.086" v="4366"/>
          <ac:inkMkLst>
            <pc:docMk/>
            <pc:sldMk cId="433362968" sldId="424"/>
            <ac:inkMk id="46" creationId="{E3DF5A84-285D-4F89-A9EA-482A794756AA}"/>
          </ac:inkMkLst>
        </pc:inkChg>
        <pc:inkChg chg="add">
          <ac:chgData name="vivek kumar" userId="33ede84931fc2eaa" providerId="LiveId" clId="{CDA7CA73-E853-4E09-BB7F-F589C819991E}" dt="2020-10-23T03:49:37.372" v="4338" actId="9405"/>
          <ac:inkMkLst>
            <pc:docMk/>
            <pc:sldMk cId="433362968" sldId="424"/>
            <ac:inkMk id="47" creationId="{997FEC81-5BFE-404E-AABF-7CB888129106}"/>
          </ac:inkMkLst>
        </pc:inkChg>
        <pc:inkChg chg="add del">
          <ac:chgData name="vivek kumar" userId="33ede84931fc2eaa" providerId="LiveId" clId="{CDA7CA73-E853-4E09-BB7F-F589C819991E}" dt="2020-10-23T03:49:44.891" v="4342"/>
          <ac:inkMkLst>
            <pc:docMk/>
            <pc:sldMk cId="433362968" sldId="424"/>
            <ac:inkMk id="48" creationId="{5C479963-5EBF-4862-A83F-B390247ADE2F}"/>
          </ac:inkMkLst>
        </pc:inkChg>
        <pc:inkChg chg="add del">
          <ac:chgData name="vivek kumar" userId="33ede84931fc2eaa" providerId="LiveId" clId="{CDA7CA73-E853-4E09-BB7F-F589C819991E}" dt="2020-10-23T03:49:44.891" v="4342"/>
          <ac:inkMkLst>
            <pc:docMk/>
            <pc:sldMk cId="433362968" sldId="424"/>
            <ac:inkMk id="49" creationId="{2D5F9D01-2DED-477E-B442-A2EE6DA9A89B}"/>
          </ac:inkMkLst>
        </pc:inkChg>
        <pc:inkChg chg="add del">
          <ac:chgData name="vivek kumar" userId="33ede84931fc2eaa" providerId="LiveId" clId="{CDA7CA73-E853-4E09-BB7F-F589C819991E}" dt="2020-10-23T03:49:44.891" v="4342"/>
          <ac:inkMkLst>
            <pc:docMk/>
            <pc:sldMk cId="433362968" sldId="424"/>
            <ac:inkMk id="50" creationId="{7FFD0F22-B927-486A-B6B2-4ED468AF5172}"/>
          </ac:inkMkLst>
        </pc:inkChg>
        <pc:inkChg chg="add del">
          <ac:chgData name="vivek kumar" userId="33ede84931fc2eaa" providerId="LiveId" clId="{CDA7CA73-E853-4E09-BB7F-F589C819991E}" dt="2020-10-23T03:49:49.689" v="4344"/>
          <ac:inkMkLst>
            <pc:docMk/>
            <pc:sldMk cId="433362968" sldId="424"/>
            <ac:inkMk id="51" creationId="{32E636C5-6642-4595-86F3-E57AEA91E29E}"/>
          </ac:inkMkLst>
        </pc:inkChg>
        <pc:inkChg chg="add del">
          <ac:chgData name="vivek kumar" userId="33ede84931fc2eaa" providerId="LiveId" clId="{CDA7CA73-E853-4E09-BB7F-F589C819991E}" dt="2020-10-23T03:49:49.689" v="4344"/>
          <ac:inkMkLst>
            <pc:docMk/>
            <pc:sldMk cId="433362968" sldId="424"/>
            <ac:inkMk id="52" creationId="{2B655BE7-97EA-4590-9B7A-13DF2E954698}"/>
          </ac:inkMkLst>
        </pc:inkChg>
        <pc:inkChg chg="add del">
          <ac:chgData name="vivek kumar" userId="33ede84931fc2eaa" providerId="LiveId" clId="{CDA7CA73-E853-4E09-BB7F-F589C819991E}" dt="2020-10-23T03:50:18.327" v="4369"/>
          <ac:inkMkLst>
            <pc:docMk/>
            <pc:sldMk cId="433362968" sldId="424"/>
            <ac:inkMk id="53" creationId="{2893E21C-D795-41A9-97A3-4885D5AE3F6D}"/>
          </ac:inkMkLst>
        </pc:inkChg>
        <pc:inkChg chg="add del">
          <ac:chgData name="vivek kumar" userId="33ede84931fc2eaa" providerId="LiveId" clId="{CDA7CA73-E853-4E09-BB7F-F589C819991E}" dt="2020-10-23T03:49:54.878" v="4348"/>
          <ac:inkMkLst>
            <pc:docMk/>
            <pc:sldMk cId="433362968" sldId="424"/>
            <ac:inkMk id="54" creationId="{CF687E29-F58B-4B9A-A08A-2ABEA385B4CA}"/>
          </ac:inkMkLst>
        </pc:inkChg>
        <pc:inkChg chg="add del">
          <ac:chgData name="vivek kumar" userId="33ede84931fc2eaa" providerId="LiveId" clId="{CDA7CA73-E853-4E09-BB7F-F589C819991E}" dt="2020-10-23T03:49:54.878" v="4348"/>
          <ac:inkMkLst>
            <pc:docMk/>
            <pc:sldMk cId="433362968" sldId="424"/>
            <ac:inkMk id="55" creationId="{29E7C52B-45EB-46E6-BD3F-688106E6EA88}"/>
          </ac:inkMkLst>
        </pc:inkChg>
        <pc:inkChg chg="add del">
          <ac:chgData name="vivek kumar" userId="33ede84931fc2eaa" providerId="LiveId" clId="{CDA7CA73-E853-4E09-BB7F-F589C819991E}" dt="2020-10-23T03:49:54.878" v="4348"/>
          <ac:inkMkLst>
            <pc:docMk/>
            <pc:sldMk cId="433362968" sldId="424"/>
            <ac:inkMk id="56" creationId="{5E4A423E-4543-4A55-9278-E539099EDF0B}"/>
          </ac:inkMkLst>
        </pc:inkChg>
        <pc:inkChg chg="add">
          <ac:chgData name="vivek kumar" userId="33ede84931fc2eaa" providerId="LiveId" clId="{CDA7CA73-E853-4E09-BB7F-F589C819991E}" dt="2020-10-23T03:49:54.878" v="4348"/>
          <ac:inkMkLst>
            <pc:docMk/>
            <pc:sldMk cId="433362968" sldId="424"/>
            <ac:inkMk id="57" creationId="{4058D4C0-0B55-4D7C-AA7B-58056631A775}"/>
          </ac:inkMkLst>
        </pc:inkChg>
        <pc:inkChg chg="add del">
          <ac:chgData name="vivek kumar" userId="33ede84931fc2eaa" providerId="LiveId" clId="{CDA7CA73-E853-4E09-BB7F-F589C819991E}" dt="2020-10-23T03:49:57.355" v="4352"/>
          <ac:inkMkLst>
            <pc:docMk/>
            <pc:sldMk cId="433362968" sldId="424"/>
            <ac:inkMk id="58" creationId="{CEA7CEAA-7696-46B6-AE81-5B06F2FEFB74}"/>
          </ac:inkMkLst>
        </pc:inkChg>
        <pc:inkChg chg="add del">
          <ac:chgData name="vivek kumar" userId="33ede84931fc2eaa" providerId="LiveId" clId="{CDA7CA73-E853-4E09-BB7F-F589C819991E}" dt="2020-10-23T03:49:57.355" v="4352"/>
          <ac:inkMkLst>
            <pc:docMk/>
            <pc:sldMk cId="433362968" sldId="424"/>
            <ac:inkMk id="59" creationId="{E368770D-1374-4AB9-8C32-93A75A3BC785}"/>
          </ac:inkMkLst>
        </pc:inkChg>
        <pc:inkChg chg="add del">
          <ac:chgData name="vivek kumar" userId="33ede84931fc2eaa" providerId="LiveId" clId="{CDA7CA73-E853-4E09-BB7F-F589C819991E}" dt="2020-10-23T03:49:57.355" v="4352"/>
          <ac:inkMkLst>
            <pc:docMk/>
            <pc:sldMk cId="433362968" sldId="424"/>
            <ac:inkMk id="60" creationId="{05F1BB49-5243-4DF7-B7E6-47D6B0F1B426}"/>
          </ac:inkMkLst>
        </pc:inkChg>
        <pc:inkChg chg="add del">
          <ac:chgData name="vivek kumar" userId="33ede84931fc2eaa" providerId="LiveId" clId="{CDA7CA73-E853-4E09-BB7F-F589C819991E}" dt="2020-10-23T03:49:59.396" v="4356"/>
          <ac:inkMkLst>
            <pc:docMk/>
            <pc:sldMk cId="433362968" sldId="424"/>
            <ac:inkMk id="61" creationId="{C76E7EBB-9E42-4412-A8D8-E51703765EC7}"/>
          </ac:inkMkLst>
        </pc:inkChg>
        <pc:inkChg chg="add del">
          <ac:chgData name="vivek kumar" userId="33ede84931fc2eaa" providerId="LiveId" clId="{CDA7CA73-E853-4E09-BB7F-F589C819991E}" dt="2020-10-23T03:49:59.396" v="4356"/>
          <ac:inkMkLst>
            <pc:docMk/>
            <pc:sldMk cId="433362968" sldId="424"/>
            <ac:inkMk id="62" creationId="{7001D62D-9E77-4F39-B825-F25760F1E040}"/>
          </ac:inkMkLst>
        </pc:inkChg>
        <pc:inkChg chg="add del">
          <ac:chgData name="vivek kumar" userId="33ede84931fc2eaa" providerId="LiveId" clId="{CDA7CA73-E853-4E09-BB7F-F589C819991E}" dt="2020-10-23T03:49:59.396" v="4356"/>
          <ac:inkMkLst>
            <pc:docMk/>
            <pc:sldMk cId="433362968" sldId="424"/>
            <ac:inkMk id="63" creationId="{1EFC13EE-A860-4299-B991-7179E189C9A8}"/>
          </ac:inkMkLst>
        </pc:inkChg>
        <pc:inkChg chg="add del">
          <ac:chgData name="vivek kumar" userId="33ede84931fc2eaa" providerId="LiveId" clId="{CDA7CA73-E853-4E09-BB7F-F589C819991E}" dt="2020-10-23T03:49:59.396" v="4356"/>
          <ac:inkMkLst>
            <pc:docMk/>
            <pc:sldMk cId="433362968" sldId="424"/>
            <ac:inkMk id="64" creationId="{DD273FE4-1B49-45CC-9226-5545BBF8824D}"/>
          </ac:inkMkLst>
        </pc:inkChg>
        <pc:inkChg chg="add del">
          <ac:chgData name="vivek kumar" userId="33ede84931fc2eaa" providerId="LiveId" clId="{CDA7CA73-E853-4E09-BB7F-F589C819991E}" dt="2020-10-23T03:50:00.789" v="4358"/>
          <ac:inkMkLst>
            <pc:docMk/>
            <pc:sldMk cId="433362968" sldId="424"/>
            <ac:inkMk id="65" creationId="{24370FAE-FBA3-4C30-8E17-E6A5DB175E8B}"/>
          </ac:inkMkLst>
        </pc:inkChg>
        <pc:inkChg chg="add del">
          <ac:chgData name="vivek kumar" userId="33ede84931fc2eaa" providerId="LiveId" clId="{CDA7CA73-E853-4E09-BB7F-F589C819991E}" dt="2020-10-23T03:50:00.789" v="4358"/>
          <ac:inkMkLst>
            <pc:docMk/>
            <pc:sldMk cId="433362968" sldId="424"/>
            <ac:inkMk id="66" creationId="{8F60AECF-25FC-474E-A404-5437DC0E424B}"/>
          </ac:inkMkLst>
        </pc:inkChg>
        <pc:inkChg chg="add">
          <ac:chgData name="vivek kumar" userId="33ede84931fc2eaa" providerId="LiveId" clId="{CDA7CA73-E853-4E09-BB7F-F589C819991E}" dt="2020-10-23T03:50:00.789" v="4358"/>
          <ac:inkMkLst>
            <pc:docMk/>
            <pc:sldMk cId="433362968" sldId="424"/>
            <ac:inkMk id="67" creationId="{D05A4AE7-AA5B-4F1F-AABC-818F3311B71F}"/>
          </ac:inkMkLst>
        </pc:inkChg>
        <pc:inkChg chg="add del">
          <ac:chgData name="vivek kumar" userId="33ede84931fc2eaa" providerId="LiveId" clId="{CDA7CA73-E853-4E09-BB7F-F589C819991E}" dt="2020-10-23T03:50:08.361" v="4362"/>
          <ac:inkMkLst>
            <pc:docMk/>
            <pc:sldMk cId="433362968" sldId="424"/>
            <ac:inkMk id="68" creationId="{B00D09B2-C3CB-4539-8BDC-67266DB3A155}"/>
          </ac:inkMkLst>
        </pc:inkChg>
        <pc:inkChg chg="add del">
          <ac:chgData name="vivek kumar" userId="33ede84931fc2eaa" providerId="LiveId" clId="{CDA7CA73-E853-4E09-BB7F-F589C819991E}" dt="2020-10-23T03:50:08.361" v="4362"/>
          <ac:inkMkLst>
            <pc:docMk/>
            <pc:sldMk cId="433362968" sldId="424"/>
            <ac:inkMk id="69" creationId="{872A7CA2-E9B5-4855-83A8-5C67E48669B2}"/>
          </ac:inkMkLst>
        </pc:inkChg>
        <pc:inkChg chg="add del">
          <ac:chgData name="vivek kumar" userId="33ede84931fc2eaa" providerId="LiveId" clId="{CDA7CA73-E853-4E09-BB7F-F589C819991E}" dt="2020-10-23T03:50:08.361" v="4362"/>
          <ac:inkMkLst>
            <pc:docMk/>
            <pc:sldMk cId="433362968" sldId="424"/>
            <ac:inkMk id="70" creationId="{B5343AE8-95B0-44CD-9AE5-945F6BE83197}"/>
          </ac:inkMkLst>
        </pc:inkChg>
        <pc:inkChg chg="add del">
          <ac:chgData name="vivek kumar" userId="33ede84931fc2eaa" providerId="LiveId" clId="{CDA7CA73-E853-4E09-BB7F-F589C819991E}" dt="2020-10-23T03:50:11.296" v="4364"/>
          <ac:inkMkLst>
            <pc:docMk/>
            <pc:sldMk cId="433362968" sldId="424"/>
            <ac:inkMk id="71" creationId="{4B6CEFC6-C3C7-4FBB-85AE-15CED82D305E}"/>
          </ac:inkMkLst>
        </pc:inkChg>
        <pc:inkChg chg="add del">
          <ac:chgData name="vivek kumar" userId="33ede84931fc2eaa" providerId="LiveId" clId="{CDA7CA73-E853-4E09-BB7F-F589C819991E}" dt="2020-10-23T03:50:11.296" v="4364"/>
          <ac:inkMkLst>
            <pc:docMk/>
            <pc:sldMk cId="433362968" sldId="424"/>
            <ac:inkMk id="72" creationId="{658C6BB5-1999-458F-9C94-7FCC1E0CDBCA}"/>
          </ac:inkMkLst>
        </pc:inkChg>
        <pc:inkChg chg="add">
          <ac:chgData name="vivek kumar" userId="33ede84931fc2eaa" providerId="LiveId" clId="{CDA7CA73-E853-4E09-BB7F-F589C819991E}" dt="2020-10-23T03:50:11.296" v="4364"/>
          <ac:inkMkLst>
            <pc:docMk/>
            <pc:sldMk cId="433362968" sldId="424"/>
            <ac:inkMk id="73" creationId="{F8D7F6B1-2CA8-4D1B-B86C-A5FC2601546E}"/>
          </ac:inkMkLst>
        </pc:inkChg>
        <pc:inkChg chg="add del">
          <ac:chgData name="vivek kumar" userId="33ede84931fc2eaa" providerId="LiveId" clId="{CDA7CA73-E853-4E09-BB7F-F589C819991E}" dt="2020-10-23T03:50:17.086" v="4366"/>
          <ac:inkMkLst>
            <pc:docMk/>
            <pc:sldMk cId="433362968" sldId="424"/>
            <ac:inkMk id="74" creationId="{24872127-6A80-47FF-A3F2-905EF84A61EA}"/>
          </ac:inkMkLst>
        </pc:inkChg>
        <pc:inkChg chg="add del">
          <ac:chgData name="vivek kumar" userId="33ede84931fc2eaa" providerId="LiveId" clId="{CDA7CA73-E853-4E09-BB7F-F589C819991E}" dt="2020-10-23T03:50:18.327" v="4369"/>
          <ac:inkMkLst>
            <pc:docMk/>
            <pc:sldMk cId="433362968" sldId="424"/>
            <ac:inkMk id="75" creationId="{9282D47C-53C2-4FC8-B97B-F0945221E75A}"/>
          </ac:inkMkLst>
        </pc:inkChg>
        <pc:inkChg chg="add del">
          <ac:chgData name="vivek kumar" userId="33ede84931fc2eaa" providerId="LiveId" clId="{CDA7CA73-E853-4E09-BB7F-F589C819991E}" dt="2020-10-23T03:50:18.327" v="4369"/>
          <ac:inkMkLst>
            <pc:docMk/>
            <pc:sldMk cId="433362968" sldId="424"/>
            <ac:inkMk id="76" creationId="{1CD62C51-C0C4-4BAC-BCC4-254111F6BDC3}"/>
          </ac:inkMkLst>
        </pc:inkChg>
        <pc:inkChg chg="add del">
          <ac:chgData name="vivek kumar" userId="33ede84931fc2eaa" providerId="LiveId" clId="{CDA7CA73-E853-4E09-BB7F-F589C819991E}" dt="2020-10-23T03:50:18.327" v="4369"/>
          <ac:inkMkLst>
            <pc:docMk/>
            <pc:sldMk cId="433362968" sldId="424"/>
            <ac:inkMk id="77" creationId="{2AF99181-D79E-4EB9-ABE1-5E11C41E701E}"/>
          </ac:inkMkLst>
        </pc:inkChg>
        <pc:inkChg chg="add del">
          <ac:chgData name="vivek kumar" userId="33ede84931fc2eaa" providerId="LiveId" clId="{CDA7CA73-E853-4E09-BB7F-F589C819991E}" dt="2020-10-23T03:50:19.359" v="4371"/>
          <ac:inkMkLst>
            <pc:docMk/>
            <pc:sldMk cId="433362968" sldId="424"/>
            <ac:inkMk id="78" creationId="{5C551C7B-E674-4BCB-A1F2-9E19F7729103}"/>
          </ac:inkMkLst>
        </pc:inkChg>
        <pc:inkChg chg="add del">
          <ac:chgData name="vivek kumar" userId="33ede84931fc2eaa" providerId="LiveId" clId="{CDA7CA73-E853-4E09-BB7F-F589C819991E}" dt="2020-10-23T03:50:19.359" v="4371"/>
          <ac:inkMkLst>
            <pc:docMk/>
            <pc:sldMk cId="433362968" sldId="424"/>
            <ac:inkMk id="79" creationId="{E8E2E9B8-F8A6-4FD8-B7EB-4B035D301978}"/>
          </ac:inkMkLst>
        </pc:inkChg>
        <pc:inkChg chg="add">
          <ac:chgData name="vivek kumar" userId="33ede84931fc2eaa" providerId="LiveId" clId="{CDA7CA73-E853-4E09-BB7F-F589C819991E}" dt="2020-10-23T03:50:19.359" v="4371"/>
          <ac:inkMkLst>
            <pc:docMk/>
            <pc:sldMk cId="433362968" sldId="424"/>
            <ac:inkMk id="80" creationId="{A7E630CE-2BBE-4CFE-AE85-6B879FAED638}"/>
          </ac:inkMkLst>
        </pc:inkChg>
        <pc:inkChg chg="add del">
          <ac:chgData name="vivek kumar" userId="33ede84931fc2eaa" providerId="LiveId" clId="{CDA7CA73-E853-4E09-BB7F-F589C819991E}" dt="2020-10-23T03:50:25.665" v="4376"/>
          <ac:inkMkLst>
            <pc:docMk/>
            <pc:sldMk cId="433362968" sldId="424"/>
            <ac:inkMk id="81" creationId="{08F78548-285B-4EA8-AAE1-698556477EDC}"/>
          </ac:inkMkLst>
        </pc:inkChg>
        <pc:inkChg chg="add del">
          <ac:chgData name="vivek kumar" userId="33ede84931fc2eaa" providerId="LiveId" clId="{CDA7CA73-E853-4E09-BB7F-F589C819991E}" dt="2020-10-23T03:50:25.665" v="4376"/>
          <ac:inkMkLst>
            <pc:docMk/>
            <pc:sldMk cId="433362968" sldId="424"/>
            <ac:inkMk id="82" creationId="{59269249-CB52-483A-93C0-4B073AC45F92}"/>
          </ac:inkMkLst>
        </pc:inkChg>
        <pc:inkChg chg="add del">
          <ac:chgData name="vivek kumar" userId="33ede84931fc2eaa" providerId="LiveId" clId="{CDA7CA73-E853-4E09-BB7F-F589C819991E}" dt="2020-10-23T03:50:25.665" v="4376"/>
          <ac:inkMkLst>
            <pc:docMk/>
            <pc:sldMk cId="433362968" sldId="424"/>
            <ac:inkMk id="83" creationId="{BB289F92-9616-4F05-836C-073DE902A981}"/>
          </ac:inkMkLst>
        </pc:inkChg>
        <pc:inkChg chg="add del">
          <ac:chgData name="vivek kumar" userId="33ede84931fc2eaa" providerId="LiveId" clId="{CDA7CA73-E853-4E09-BB7F-F589C819991E}" dt="2020-10-23T03:50:25.665" v="4376"/>
          <ac:inkMkLst>
            <pc:docMk/>
            <pc:sldMk cId="433362968" sldId="424"/>
            <ac:inkMk id="84" creationId="{A6C91B9D-4DB4-447F-963A-405C90C6533C}"/>
          </ac:inkMkLst>
        </pc:inkChg>
        <pc:inkChg chg="add">
          <ac:chgData name="vivek kumar" userId="33ede84931fc2eaa" providerId="LiveId" clId="{CDA7CA73-E853-4E09-BB7F-F589C819991E}" dt="2020-10-23T03:50:25.665" v="4376"/>
          <ac:inkMkLst>
            <pc:docMk/>
            <pc:sldMk cId="433362968" sldId="424"/>
            <ac:inkMk id="85" creationId="{ECE64973-CD6A-4A79-8B36-32AA1F4C1780}"/>
          </ac:inkMkLst>
        </pc:inkChg>
        <pc:inkChg chg="add">
          <ac:chgData name="vivek kumar" userId="33ede84931fc2eaa" providerId="LiveId" clId="{CDA7CA73-E853-4E09-BB7F-F589C819991E}" dt="2020-10-23T03:50:27.915" v="4377" actId="9405"/>
          <ac:inkMkLst>
            <pc:docMk/>
            <pc:sldMk cId="433362968" sldId="424"/>
            <ac:inkMk id="86" creationId="{467C0BCC-585D-403D-A886-68647228D0E3}"/>
          </ac:inkMkLst>
        </pc:inkChg>
        <pc:inkChg chg="add">
          <ac:chgData name="vivek kumar" userId="33ede84931fc2eaa" providerId="LiveId" clId="{CDA7CA73-E853-4E09-BB7F-F589C819991E}" dt="2020-10-23T03:50:36.454" v="4378" actId="9405"/>
          <ac:inkMkLst>
            <pc:docMk/>
            <pc:sldMk cId="433362968" sldId="424"/>
            <ac:inkMk id="87" creationId="{5C6EE679-7AF7-4724-965C-F909CB72DD61}"/>
          </ac:inkMkLst>
        </pc:inkChg>
        <pc:inkChg chg="add del">
          <ac:chgData name="vivek kumar" userId="33ede84931fc2eaa" providerId="LiveId" clId="{CDA7CA73-E853-4E09-BB7F-F589C819991E}" dt="2020-10-23T03:50:51.937" v="4388"/>
          <ac:inkMkLst>
            <pc:docMk/>
            <pc:sldMk cId="433362968" sldId="424"/>
            <ac:inkMk id="88" creationId="{EED49B8E-9CDB-4416-B60D-860893E9FDC3}"/>
          </ac:inkMkLst>
        </pc:inkChg>
        <pc:inkChg chg="add del">
          <ac:chgData name="vivek kumar" userId="33ede84931fc2eaa" providerId="LiveId" clId="{CDA7CA73-E853-4E09-BB7F-F589C819991E}" dt="2020-10-23T03:50:51.937" v="4388"/>
          <ac:inkMkLst>
            <pc:docMk/>
            <pc:sldMk cId="433362968" sldId="424"/>
            <ac:inkMk id="89" creationId="{D0869692-9873-49B9-904E-ADCFC60BD8B1}"/>
          </ac:inkMkLst>
        </pc:inkChg>
        <pc:inkChg chg="add del">
          <ac:chgData name="vivek kumar" userId="33ede84931fc2eaa" providerId="LiveId" clId="{CDA7CA73-E853-4E09-BB7F-F589C819991E}" dt="2020-10-23T03:50:51.937" v="4388"/>
          <ac:inkMkLst>
            <pc:docMk/>
            <pc:sldMk cId="433362968" sldId="424"/>
            <ac:inkMk id="90" creationId="{4B2638C6-E3FD-4DD1-894E-872E83F5AFA7}"/>
          </ac:inkMkLst>
        </pc:inkChg>
        <pc:inkChg chg="add del">
          <ac:chgData name="vivek kumar" userId="33ede84931fc2eaa" providerId="LiveId" clId="{CDA7CA73-E853-4E09-BB7F-F589C819991E}" dt="2020-10-23T03:50:51.937" v="4388"/>
          <ac:inkMkLst>
            <pc:docMk/>
            <pc:sldMk cId="433362968" sldId="424"/>
            <ac:inkMk id="91" creationId="{E4B3D3D3-45FB-48D2-8E7E-E8E1D8AC4218}"/>
          </ac:inkMkLst>
        </pc:inkChg>
        <pc:inkChg chg="add del">
          <ac:chgData name="vivek kumar" userId="33ede84931fc2eaa" providerId="LiveId" clId="{CDA7CA73-E853-4E09-BB7F-F589C819991E}" dt="2020-10-23T03:50:51.937" v="4388"/>
          <ac:inkMkLst>
            <pc:docMk/>
            <pc:sldMk cId="433362968" sldId="424"/>
            <ac:inkMk id="92" creationId="{2490C3BA-1414-48BD-A1F1-87B8244FF7B2}"/>
          </ac:inkMkLst>
        </pc:inkChg>
        <pc:inkChg chg="add del">
          <ac:chgData name="vivek kumar" userId="33ede84931fc2eaa" providerId="LiveId" clId="{CDA7CA73-E853-4E09-BB7F-F589C819991E}" dt="2020-10-23T03:50:51.937" v="4388"/>
          <ac:inkMkLst>
            <pc:docMk/>
            <pc:sldMk cId="433362968" sldId="424"/>
            <ac:inkMk id="93" creationId="{AAC05AB8-ED38-42B5-B027-53F06D63106B}"/>
          </ac:inkMkLst>
        </pc:inkChg>
        <pc:inkChg chg="add del">
          <ac:chgData name="vivek kumar" userId="33ede84931fc2eaa" providerId="LiveId" clId="{CDA7CA73-E853-4E09-BB7F-F589C819991E}" dt="2020-10-23T03:50:51.937" v="4388"/>
          <ac:inkMkLst>
            <pc:docMk/>
            <pc:sldMk cId="433362968" sldId="424"/>
            <ac:inkMk id="94" creationId="{05582E6E-23E8-4124-88D3-41FFECBB8AF8}"/>
          </ac:inkMkLst>
        </pc:inkChg>
        <pc:inkChg chg="add del">
          <ac:chgData name="vivek kumar" userId="33ede84931fc2eaa" providerId="LiveId" clId="{CDA7CA73-E853-4E09-BB7F-F589C819991E}" dt="2020-10-23T03:50:51.937" v="4388"/>
          <ac:inkMkLst>
            <pc:docMk/>
            <pc:sldMk cId="433362968" sldId="424"/>
            <ac:inkMk id="95" creationId="{87D25AF1-74B4-4692-8358-F2654E4218B9}"/>
          </ac:inkMkLst>
        </pc:inkChg>
        <pc:inkChg chg="add del">
          <ac:chgData name="vivek kumar" userId="33ede84931fc2eaa" providerId="LiveId" clId="{CDA7CA73-E853-4E09-BB7F-F589C819991E}" dt="2020-10-23T03:50:51.937" v="4388"/>
          <ac:inkMkLst>
            <pc:docMk/>
            <pc:sldMk cId="433362968" sldId="424"/>
            <ac:inkMk id="96" creationId="{C7F54BEA-412A-4D77-9A3E-8225C24C4A54}"/>
          </ac:inkMkLst>
        </pc:inkChg>
        <pc:inkChg chg="add del">
          <ac:chgData name="vivek kumar" userId="33ede84931fc2eaa" providerId="LiveId" clId="{CDA7CA73-E853-4E09-BB7F-F589C819991E}" dt="2020-10-23T03:50:53.567" v="4391"/>
          <ac:inkMkLst>
            <pc:docMk/>
            <pc:sldMk cId="433362968" sldId="424"/>
            <ac:inkMk id="97" creationId="{14183353-3056-42CE-B65F-B6BEDA2946AA}"/>
          </ac:inkMkLst>
        </pc:inkChg>
        <pc:inkChg chg="add del">
          <ac:chgData name="vivek kumar" userId="33ede84931fc2eaa" providerId="LiveId" clId="{CDA7CA73-E853-4E09-BB7F-F589C819991E}" dt="2020-10-23T03:50:53.567" v="4391"/>
          <ac:inkMkLst>
            <pc:docMk/>
            <pc:sldMk cId="433362968" sldId="424"/>
            <ac:inkMk id="98" creationId="{C125AC93-F8AA-467C-BB2D-1C79B1C9B6DF}"/>
          </ac:inkMkLst>
        </pc:inkChg>
        <pc:inkChg chg="add del">
          <ac:chgData name="vivek kumar" userId="33ede84931fc2eaa" providerId="LiveId" clId="{CDA7CA73-E853-4E09-BB7F-F589C819991E}" dt="2020-10-23T03:50:53.567" v="4391"/>
          <ac:inkMkLst>
            <pc:docMk/>
            <pc:sldMk cId="433362968" sldId="424"/>
            <ac:inkMk id="99" creationId="{6587A15F-A285-439B-A554-10CDA6E5AFEE}"/>
          </ac:inkMkLst>
        </pc:inkChg>
        <pc:inkChg chg="add del mod">
          <ac:chgData name="vivek kumar" userId="33ede84931fc2eaa" providerId="LiveId" clId="{CDA7CA73-E853-4E09-BB7F-F589C819991E}" dt="2020-10-23T03:51:39.992" v="4401"/>
          <ac:inkMkLst>
            <pc:docMk/>
            <pc:sldMk cId="433362968" sldId="424"/>
            <ac:inkMk id="100" creationId="{A251A060-A474-4884-B66B-0DFF03CDBE74}"/>
          </ac:inkMkLst>
        </pc:inkChg>
        <pc:inkChg chg="add del">
          <ac:chgData name="vivek kumar" userId="33ede84931fc2eaa" providerId="LiveId" clId="{CDA7CA73-E853-4E09-BB7F-F589C819991E}" dt="2020-10-23T03:51:36.226" v="4400"/>
          <ac:inkMkLst>
            <pc:docMk/>
            <pc:sldMk cId="433362968" sldId="424"/>
            <ac:inkMk id="101" creationId="{AECFCA02-4791-4177-A8C8-5841D62FCFB6}"/>
          </ac:inkMkLst>
        </pc:inkChg>
        <pc:inkChg chg="add del">
          <ac:chgData name="vivek kumar" userId="33ede84931fc2eaa" providerId="LiveId" clId="{CDA7CA73-E853-4E09-BB7F-F589C819991E}" dt="2020-10-23T03:51:01.207" v="4398" actId="9405"/>
          <ac:inkMkLst>
            <pc:docMk/>
            <pc:sldMk cId="433362968" sldId="424"/>
            <ac:inkMk id="102" creationId="{F4FC8414-67C0-4DAD-9B36-2D5FE969E94E}"/>
          </ac:inkMkLst>
        </pc:inkChg>
        <pc:inkChg chg="add del">
          <ac:chgData name="vivek kumar" userId="33ede84931fc2eaa" providerId="LiveId" clId="{CDA7CA73-E853-4E09-BB7F-F589C819991E}" dt="2020-10-23T03:51:01.197" v="4397"/>
          <ac:inkMkLst>
            <pc:docMk/>
            <pc:sldMk cId="433362968" sldId="424"/>
            <ac:inkMk id="103" creationId="{B59DA387-654A-4078-AD9E-64BA3BC14A67}"/>
          </ac:inkMkLst>
        </pc:inkChg>
        <pc:inkChg chg="add del">
          <ac:chgData name="vivek kumar" userId="33ede84931fc2eaa" providerId="LiveId" clId="{CDA7CA73-E853-4E09-BB7F-F589C819991E}" dt="2020-10-23T03:51:01.197" v="4397"/>
          <ac:inkMkLst>
            <pc:docMk/>
            <pc:sldMk cId="433362968" sldId="424"/>
            <ac:inkMk id="104" creationId="{0A888DF1-F5BF-4831-BD78-E5CFB22242E9}"/>
          </ac:inkMkLst>
        </pc:inkChg>
        <pc:inkChg chg="add del">
          <ac:chgData name="vivek kumar" userId="33ede84931fc2eaa" providerId="LiveId" clId="{CDA7CA73-E853-4E09-BB7F-F589C819991E}" dt="2020-10-23T03:51:49.292" v="4406"/>
          <ac:inkMkLst>
            <pc:docMk/>
            <pc:sldMk cId="433362968" sldId="424"/>
            <ac:inkMk id="105" creationId="{618FAF5E-F485-440D-B32C-E5CAE7FD3A2C}"/>
          </ac:inkMkLst>
        </pc:inkChg>
        <pc:inkChg chg="add del">
          <ac:chgData name="vivek kumar" userId="33ede84931fc2eaa" providerId="LiveId" clId="{CDA7CA73-E853-4E09-BB7F-F589C819991E}" dt="2020-10-23T03:51:49.292" v="4406"/>
          <ac:inkMkLst>
            <pc:docMk/>
            <pc:sldMk cId="433362968" sldId="424"/>
            <ac:inkMk id="106" creationId="{2E87BFF7-308A-4E84-83E5-8CFFC05F50D9}"/>
          </ac:inkMkLst>
        </pc:inkChg>
        <pc:inkChg chg="add del">
          <ac:chgData name="vivek kumar" userId="33ede84931fc2eaa" providerId="LiveId" clId="{CDA7CA73-E853-4E09-BB7F-F589C819991E}" dt="2020-10-23T03:51:49.292" v="4406"/>
          <ac:inkMkLst>
            <pc:docMk/>
            <pc:sldMk cId="433362968" sldId="424"/>
            <ac:inkMk id="107" creationId="{5561BACA-7A83-4AE0-8D1B-87ADE0F1C5EE}"/>
          </ac:inkMkLst>
        </pc:inkChg>
        <pc:inkChg chg="add del">
          <ac:chgData name="vivek kumar" userId="33ede84931fc2eaa" providerId="LiveId" clId="{CDA7CA73-E853-4E09-BB7F-F589C819991E}" dt="2020-10-23T03:51:49.292" v="4406"/>
          <ac:inkMkLst>
            <pc:docMk/>
            <pc:sldMk cId="433362968" sldId="424"/>
            <ac:inkMk id="108" creationId="{D0B67889-25C6-4BBA-9BEB-B6416B66CBC0}"/>
          </ac:inkMkLst>
        </pc:inkChg>
        <pc:inkChg chg="add del">
          <ac:chgData name="vivek kumar" userId="33ede84931fc2eaa" providerId="LiveId" clId="{CDA7CA73-E853-4E09-BB7F-F589C819991E}" dt="2020-10-23T03:51:50.821" v="4409"/>
          <ac:inkMkLst>
            <pc:docMk/>
            <pc:sldMk cId="433362968" sldId="424"/>
            <ac:inkMk id="109" creationId="{304BA380-2B79-4D52-B002-6B70DDEC7F98}"/>
          </ac:inkMkLst>
        </pc:inkChg>
        <pc:inkChg chg="add del">
          <ac:chgData name="vivek kumar" userId="33ede84931fc2eaa" providerId="LiveId" clId="{CDA7CA73-E853-4E09-BB7F-F589C819991E}" dt="2020-10-23T03:51:50.821" v="4409"/>
          <ac:inkMkLst>
            <pc:docMk/>
            <pc:sldMk cId="433362968" sldId="424"/>
            <ac:inkMk id="110" creationId="{864B36CC-A173-4834-B07B-6EAB36D09571}"/>
          </ac:inkMkLst>
        </pc:inkChg>
        <pc:inkChg chg="add del">
          <ac:chgData name="vivek kumar" userId="33ede84931fc2eaa" providerId="LiveId" clId="{CDA7CA73-E853-4E09-BB7F-F589C819991E}" dt="2020-10-23T03:51:50.821" v="4409"/>
          <ac:inkMkLst>
            <pc:docMk/>
            <pc:sldMk cId="433362968" sldId="424"/>
            <ac:inkMk id="111" creationId="{651836B8-C677-4D8C-BA14-6664CC50E906}"/>
          </ac:inkMkLst>
        </pc:inkChg>
        <pc:inkChg chg="add del">
          <ac:chgData name="vivek kumar" userId="33ede84931fc2eaa" providerId="LiveId" clId="{CDA7CA73-E853-4E09-BB7F-F589C819991E}" dt="2020-10-23T03:51:54.411" v="4416"/>
          <ac:inkMkLst>
            <pc:docMk/>
            <pc:sldMk cId="433362968" sldId="424"/>
            <ac:inkMk id="112" creationId="{53EDC315-83C3-4CFB-885A-3F3E5A8144AB}"/>
          </ac:inkMkLst>
        </pc:inkChg>
        <pc:inkChg chg="add del">
          <ac:chgData name="vivek kumar" userId="33ede84931fc2eaa" providerId="LiveId" clId="{CDA7CA73-E853-4E09-BB7F-F589C819991E}" dt="2020-10-23T03:51:54.411" v="4416"/>
          <ac:inkMkLst>
            <pc:docMk/>
            <pc:sldMk cId="433362968" sldId="424"/>
            <ac:inkMk id="113" creationId="{0760F516-24C9-45B6-869D-F4D8D08F4C28}"/>
          </ac:inkMkLst>
        </pc:inkChg>
        <pc:inkChg chg="add del">
          <ac:chgData name="vivek kumar" userId="33ede84931fc2eaa" providerId="LiveId" clId="{CDA7CA73-E853-4E09-BB7F-F589C819991E}" dt="2020-10-23T03:51:54.411" v="4416"/>
          <ac:inkMkLst>
            <pc:docMk/>
            <pc:sldMk cId="433362968" sldId="424"/>
            <ac:inkMk id="114" creationId="{D545ADC4-B4BE-44C1-96F8-900ED1375769}"/>
          </ac:inkMkLst>
        </pc:inkChg>
        <pc:inkChg chg="add del">
          <ac:chgData name="vivek kumar" userId="33ede84931fc2eaa" providerId="LiveId" clId="{CDA7CA73-E853-4E09-BB7F-F589C819991E}" dt="2020-10-23T03:51:54.411" v="4416"/>
          <ac:inkMkLst>
            <pc:docMk/>
            <pc:sldMk cId="433362968" sldId="424"/>
            <ac:inkMk id="115" creationId="{61817DCA-ABAB-451B-96A8-664215603F65}"/>
          </ac:inkMkLst>
        </pc:inkChg>
        <pc:inkChg chg="add del">
          <ac:chgData name="vivek kumar" userId="33ede84931fc2eaa" providerId="LiveId" clId="{CDA7CA73-E853-4E09-BB7F-F589C819991E}" dt="2020-10-23T03:51:54.411" v="4416"/>
          <ac:inkMkLst>
            <pc:docMk/>
            <pc:sldMk cId="433362968" sldId="424"/>
            <ac:inkMk id="116" creationId="{E3832074-586E-42B2-98A8-22C31297035D}"/>
          </ac:inkMkLst>
        </pc:inkChg>
        <pc:inkChg chg="add del">
          <ac:chgData name="vivek kumar" userId="33ede84931fc2eaa" providerId="LiveId" clId="{CDA7CA73-E853-4E09-BB7F-F589C819991E}" dt="2020-10-23T03:51:54.411" v="4416"/>
          <ac:inkMkLst>
            <pc:docMk/>
            <pc:sldMk cId="433362968" sldId="424"/>
            <ac:inkMk id="117" creationId="{5D865FD8-1138-426A-9B62-D7F6BB175418}"/>
          </ac:inkMkLst>
        </pc:inkChg>
        <pc:inkChg chg="add del">
          <ac:chgData name="vivek kumar" userId="33ede84931fc2eaa" providerId="LiveId" clId="{CDA7CA73-E853-4E09-BB7F-F589C819991E}" dt="2020-10-23T03:51:54.411" v="4416"/>
          <ac:inkMkLst>
            <pc:docMk/>
            <pc:sldMk cId="433362968" sldId="424"/>
            <ac:inkMk id="118" creationId="{EC7384CF-262C-4E69-A420-967847FBFAA7}"/>
          </ac:inkMkLst>
        </pc:inkChg>
        <pc:inkChg chg="add del">
          <ac:chgData name="vivek kumar" userId="33ede84931fc2eaa" providerId="LiveId" clId="{CDA7CA73-E853-4E09-BB7F-F589C819991E}" dt="2020-10-23T03:51:56.584" v="4419"/>
          <ac:inkMkLst>
            <pc:docMk/>
            <pc:sldMk cId="433362968" sldId="424"/>
            <ac:inkMk id="119" creationId="{8C7AE7F9-B356-4AAE-B2F4-0CC75DF47643}"/>
          </ac:inkMkLst>
        </pc:inkChg>
        <pc:inkChg chg="add del">
          <ac:chgData name="vivek kumar" userId="33ede84931fc2eaa" providerId="LiveId" clId="{CDA7CA73-E853-4E09-BB7F-F589C819991E}" dt="2020-10-23T03:51:56.584" v="4419"/>
          <ac:inkMkLst>
            <pc:docMk/>
            <pc:sldMk cId="433362968" sldId="424"/>
            <ac:inkMk id="120" creationId="{7AD507FD-D15C-49A4-BED0-3021BD69C1EA}"/>
          </ac:inkMkLst>
        </pc:inkChg>
        <pc:inkChg chg="add del">
          <ac:chgData name="vivek kumar" userId="33ede84931fc2eaa" providerId="LiveId" clId="{CDA7CA73-E853-4E09-BB7F-F589C819991E}" dt="2020-10-23T03:51:56.584" v="4419"/>
          <ac:inkMkLst>
            <pc:docMk/>
            <pc:sldMk cId="433362968" sldId="424"/>
            <ac:inkMk id="121" creationId="{8A134A2F-5D4B-4683-A6EF-CCC2A9B442A3}"/>
          </ac:inkMkLst>
        </pc:inkChg>
        <pc:inkChg chg="add">
          <ac:chgData name="vivek kumar" userId="33ede84931fc2eaa" providerId="LiveId" clId="{CDA7CA73-E853-4E09-BB7F-F589C819991E}" dt="2020-10-23T03:51:56.584" v="4419"/>
          <ac:inkMkLst>
            <pc:docMk/>
            <pc:sldMk cId="433362968" sldId="424"/>
            <ac:inkMk id="122" creationId="{78828452-3A97-4860-A9C1-A8A79725FF1A}"/>
          </ac:inkMkLst>
        </pc:inkChg>
        <pc:inkChg chg="add">
          <ac:chgData name="vivek kumar" userId="33ede84931fc2eaa" providerId="LiveId" clId="{CDA7CA73-E853-4E09-BB7F-F589C819991E}" dt="2020-10-23T03:52:21.353" v="4420" actId="9405"/>
          <ac:inkMkLst>
            <pc:docMk/>
            <pc:sldMk cId="433362968" sldId="424"/>
            <ac:inkMk id="123" creationId="{40325EC8-467B-453A-9FF6-430E5CFE36A6}"/>
          </ac:inkMkLst>
        </pc:inkChg>
        <pc:inkChg chg="add del">
          <ac:chgData name="vivek kumar" userId="33ede84931fc2eaa" providerId="LiveId" clId="{CDA7CA73-E853-4E09-BB7F-F589C819991E}" dt="2020-10-23T03:52:42.986" v="4423"/>
          <ac:inkMkLst>
            <pc:docMk/>
            <pc:sldMk cId="433362968" sldId="424"/>
            <ac:inkMk id="124" creationId="{1E82251F-79DD-45AE-9425-79502BA1305F}"/>
          </ac:inkMkLst>
        </pc:inkChg>
        <pc:inkChg chg="add del">
          <ac:chgData name="vivek kumar" userId="33ede84931fc2eaa" providerId="LiveId" clId="{CDA7CA73-E853-4E09-BB7F-F589C819991E}" dt="2020-10-23T03:52:42.986" v="4423"/>
          <ac:inkMkLst>
            <pc:docMk/>
            <pc:sldMk cId="433362968" sldId="424"/>
            <ac:inkMk id="125" creationId="{F8219192-81FE-4990-AC5A-2F89BF7B216D}"/>
          </ac:inkMkLst>
        </pc:inkChg>
        <pc:inkChg chg="add del">
          <ac:chgData name="vivek kumar" userId="33ede84931fc2eaa" providerId="LiveId" clId="{CDA7CA73-E853-4E09-BB7F-F589C819991E}" dt="2020-10-23T03:52:44.561" v="4426"/>
          <ac:inkMkLst>
            <pc:docMk/>
            <pc:sldMk cId="433362968" sldId="424"/>
            <ac:inkMk id="126" creationId="{377D5608-A9BE-486B-B3ED-2C69344C4655}"/>
          </ac:inkMkLst>
        </pc:inkChg>
        <pc:inkChg chg="add del">
          <ac:chgData name="vivek kumar" userId="33ede84931fc2eaa" providerId="LiveId" clId="{CDA7CA73-E853-4E09-BB7F-F589C819991E}" dt="2020-10-23T03:52:44.561" v="4426"/>
          <ac:inkMkLst>
            <pc:docMk/>
            <pc:sldMk cId="433362968" sldId="424"/>
            <ac:inkMk id="127" creationId="{CF2FF943-1BF5-4807-A836-5148451E3718}"/>
          </ac:inkMkLst>
        </pc:inkChg>
        <pc:inkChg chg="add del">
          <ac:chgData name="vivek kumar" userId="33ede84931fc2eaa" providerId="LiveId" clId="{CDA7CA73-E853-4E09-BB7F-F589C819991E}" dt="2020-10-23T03:52:44.561" v="4426"/>
          <ac:inkMkLst>
            <pc:docMk/>
            <pc:sldMk cId="433362968" sldId="424"/>
            <ac:inkMk id="128" creationId="{DD5F585A-FF92-4857-9555-EEE2FBAAB1F8}"/>
          </ac:inkMkLst>
        </pc:inkChg>
        <pc:inkChg chg="add">
          <ac:chgData name="vivek kumar" userId="33ede84931fc2eaa" providerId="LiveId" clId="{CDA7CA73-E853-4E09-BB7F-F589C819991E}" dt="2020-10-23T03:52:44.561" v="4426"/>
          <ac:inkMkLst>
            <pc:docMk/>
            <pc:sldMk cId="433362968" sldId="424"/>
            <ac:inkMk id="129" creationId="{D5B0D09A-2B70-4574-8903-451C825415FA}"/>
          </ac:inkMkLst>
        </pc:inkChg>
        <pc:inkChg chg="add del">
          <ac:chgData name="vivek kumar" userId="33ede84931fc2eaa" providerId="LiveId" clId="{CDA7CA73-E853-4E09-BB7F-F589C819991E}" dt="2020-10-23T03:52:49.442" v="4429"/>
          <ac:inkMkLst>
            <pc:docMk/>
            <pc:sldMk cId="433362968" sldId="424"/>
            <ac:inkMk id="130" creationId="{9EF71142-E763-4D4F-B3C8-4F2C94DCCBB9}"/>
          </ac:inkMkLst>
        </pc:inkChg>
        <pc:inkChg chg="add del">
          <ac:chgData name="vivek kumar" userId="33ede84931fc2eaa" providerId="LiveId" clId="{CDA7CA73-E853-4E09-BB7F-F589C819991E}" dt="2020-10-23T03:52:49.442" v="4429"/>
          <ac:inkMkLst>
            <pc:docMk/>
            <pc:sldMk cId="433362968" sldId="424"/>
            <ac:inkMk id="131" creationId="{1AF0D352-81D3-4982-A217-6CC97CF5C6E6}"/>
          </ac:inkMkLst>
        </pc:inkChg>
        <pc:inkChg chg="add del">
          <ac:chgData name="vivek kumar" userId="33ede84931fc2eaa" providerId="LiveId" clId="{CDA7CA73-E853-4E09-BB7F-F589C819991E}" dt="2020-10-23T03:52:54.140" v="4437"/>
          <ac:inkMkLst>
            <pc:docMk/>
            <pc:sldMk cId="433362968" sldId="424"/>
            <ac:inkMk id="132" creationId="{6245D9F6-32C5-4EAF-B06E-6C4E0C93FFFC}"/>
          </ac:inkMkLst>
        </pc:inkChg>
        <pc:inkChg chg="add del">
          <ac:chgData name="vivek kumar" userId="33ede84931fc2eaa" providerId="LiveId" clId="{CDA7CA73-E853-4E09-BB7F-F589C819991E}" dt="2020-10-23T03:52:50.904" v="4432"/>
          <ac:inkMkLst>
            <pc:docMk/>
            <pc:sldMk cId="433362968" sldId="424"/>
            <ac:inkMk id="133" creationId="{7DB1AEF6-6213-4471-99DC-C404D70E1A81}"/>
          </ac:inkMkLst>
        </pc:inkChg>
        <pc:inkChg chg="add del">
          <ac:chgData name="vivek kumar" userId="33ede84931fc2eaa" providerId="LiveId" clId="{CDA7CA73-E853-4E09-BB7F-F589C819991E}" dt="2020-10-23T03:52:50.904" v="4432"/>
          <ac:inkMkLst>
            <pc:docMk/>
            <pc:sldMk cId="433362968" sldId="424"/>
            <ac:inkMk id="134" creationId="{3BD4560A-492E-4D7A-8AB0-5943E51A854A}"/>
          </ac:inkMkLst>
        </pc:inkChg>
        <pc:inkChg chg="add del">
          <ac:chgData name="vivek kumar" userId="33ede84931fc2eaa" providerId="LiveId" clId="{CDA7CA73-E853-4E09-BB7F-F589C819991E}" dt="2020-10-23T03:52:54.140" v="4437"/>
          <ac:inkMkLst>
            <pc:docMk/>
            <pc:sldMk cId="433362968" sldId="424"/>
            <ac:inkMk id="135" creationId="{7E4F4DD4-2944-4110-8FF6-3FA4BA4ABEF9}"/>
          </ac:inkMkLst>
        </pc:inkChg>
        <pc:inkChg chg="add del">
          <ac:chgData name="vivek kumar" userId="33ede84931fc2eaa" providerId="LiveId" clId="{CDA7CA73-E853-4E09-BB7F-F589C819991E}" dt="2020-10-23T03:52:54.140" v="4437"/>
          <ac:inkMkLst>
            <pc:docMk/>
            <pc:sldMk cId="433362968" sldId="424"/>
            <ac:inkMk id="136" creationId="{012DF55E-B7BB-47E8-873F-00B82A291693}"/>
          </ac:inkMkLst>
        </pc:inkChg>
        <pc:inkChg chg="add del">
          <ac:chgData name="vivek kumar" userId="33ede84931fc2eaa" providerId="LiveId" clId="{CDA7CA73-E853-4E09-BB7F-F589C819991E}" dt="2020-10-23T03:52:54.140" v="4437"/>
          <ac:inkMkLst>
            <pc:docMk/>
            <pc:sldMk cId="433362968" sldId="424"/>
            <ac:inkMk id="137" creationId="{89577CCB-4045-4F89-A813-53D85EBEF3AF}"/>
          </ac:inkMkLst>
        </pc:inkChg>
        <pc:inkChg chg="add del">
          <ac:chgData name="vivek kumar" userId="33ede84931fc2eaa" providerId="LiveId" clId="{CDA7CA73-E853-4E09-BB7F-F589C819991E}" dt="2020-10-23T03:52:54.140" v="4437"/>
          <ac:inkMkLst>
            <pc:docMk/>
            <pc:sldMk cId="433362968" sldId="424"/>
            <ac:inkMk id="138" creationId="{69DE8D60-7DE8-42B4-A6AF-299E03C216E3}"/>
          </ac:inkMkLst>
        </pc:inkChg>
        <pc:inkChg chg="add del">
          <ac:chgData name="vivek kumar" userId="33ede84931fc2eaa" providerId="LiveId" clId="{CDA7CA73-E853-4E09-BB7F-F589C819991E}" dt="2020-10-23T03:52:54.140" v="4437"/>
          <ac:inkMkLst>
            <pc:docMk/>
            <pc:sldMk cId="433362968" sldId="424"/>
            <ac:inkMk id="139" creationId="{E2450481-2B18-40A9-9929-40AFA2C4E8B6}"/>
          </ac:inkMkLst>
        </pc:inkChg>
        <pc:inkChg chg="add del">
          <ac:chgData name="vivek kumar" userId="33ede84931fc2eaa" providerId="LiveId" clId="{CDA7CA73-E853-4E09-BB7F-F589C819991E}" dt="2020-10-23T03:52:56.037" v="4439"/>
          <ac:inkMkLst>
            <pc:docMk/>
            <pc:sldMk cId="433362968" sldId="424"/>
            <ac:inkMk id="140" creationId="{B96D3607-6103-4C5C-AB66-AD368F55598D}"/>
          </ac:inkMkLst>
        </pc:inkChg>
        <pc:inkChg chg="add del">
          <ac:chgData name="vivek kumar" userId="33ede84931fc2eaa" providerId="LiveId" clId="{CDA7CA73-E853-4E09-BB7F-F589C819991E}" dt="2020-10-23T03:52:56.037" v="4439"/>
          <ac:inkMkLst>
            <pc:docMk/>
            <pc:sldMk cId="433362968" sldId="424"/>
            <ac:inkMk id="141" creationId="{ABC0A240-5B0F-4DE6-AEEB-00DD4037EC74}"/>
          </ac:inkMkLst>
        </pc:inkChg>
        <pc:inkChg chg="add">
          <ac:chgData name="vivek kumar" userId="33ede84931fc2eaa" providerId="LiveId" clId="{CDA7CA73-E853-4E09-BB7F-F589C819991E}" dt="2020-10-23T03:52:56.037" v="4439"/>
          <ac:inkMkLst>
            <pc:docMk/>
            <pc:sldMk cId="433362968" sldId="424"/>
            <ac:inkMk id="142" creationId="{96E91ACE-9266-4B54-BB5E-970EB524B6DC}"/>
          </ac:inkMkLst>
        </pc:inkChg>
        <pc:inkChg chg="add del">
          <ac:chgData name="vivek kumar" userId="33ede84931fc2eaa" providerId="LiveId" clId="{CDA7CA73-E853-4E09-BB7F-F589C819991E}" dt="2020-10-23T03:53:04.970" v="4442"/>
          <ac:inkMkLst>
            <pc:docMk/>
            <pc:sldMk cId="433362968" sldId="424"/>
            <ac:inkMk id="143" creationId="{86985601-F7B1-477C-9B27-0AB077CC935A}"/>
          </ac:inkMkLst>
        </pc:inkChg>
        <pc:inkChg chg="add del">
          <ac:chgData name="vivek kumar" userId="33ede84931fc2eaa" providerId="LiveId" clId="{CDA7CA73-E853-4E09-BB7F-F589C819991E}" dt="2020-10-23T03:53:04.970" v="4442"/>
          <ac:inkMkLst>
            <pc:docMk/>
            <pc:sldMk cId="433362968" sldId="424"/>
            <ac:inkMk id="144" creationId="{B9A526E4-AC46-419D-9B38-A3501D8B7CC6}"/>
          </ac:inkMkLst>
        </pc:inkChg>
        <pc:inkChg chg="add del">
          <ac:chgData name="vivek kumar" userId="33ede84931fc2eaa" providerId="LiveId" clId="{CDA7CA73-E853-4E09-BB7F-F589C819991E}" dt="2020-10-23T03:53:06.436" v="4445"/>
          <ac:inkMkLst>
            <pc:docMk/>
            <pc:sldMk cId="433362968" sldId="424"/>
            <ac:inkMk id="145" creationId="{0397B013-9A34-4534-8BBB-911AC3CD7BEC}"/>
          </ac:inkMkLst>
        </pc:inkChg>
        <pc:inkChg chg="add del">
          <ac:chgData name="vivek kumar" userId="33ede84931fc2eaa" providerId="LiveId" clId="{CDA7CA73-E853-4E09-BB7F-F589C819991E}" dt="2020-10-23T03:53:06.436" v="4445"/>
          <ac:inkMkLst>
            <pc:docMk/>
            <pc:sldMk cId="433362968" sldId="424"/>
            <ac:inkMk id="146" creationId="{62C9719E-7DB1-4C42-8194-702704A049B4}"/>
          </ac:inkMkLst>
        </pc:inkChg>
        <pc:inkChg chg="add del">
          <ac:chgData name="vivek kumar" userId="33ede84931fc2eaa" providerId="LiveId" clId="{CDA7CA73-E853-4E09-BB7F-F589C819991E}" dt="2020-10-23T03:53:06.436" v="4445"/>
          <ac:inkMkLst>
            <pc:docMk/>
            <pc:sldMk cId="433362968" sldId="424"/>
            <ac:inkMk id="147" creationId="{41CE2868-320A-4FCF-8822-A55BC73664C8}"/>
          </ac:inkMkLst>
        </pc:inkChg>
        <pc:inkChg chg="add">
          <ac:chgData name="vivek kumar" userId="33ede84931fc2eaa" providerId="LiveId" clId="{CDA7CA73-E853-4E09-BB7F-F589C819991E}" dt="2020-10-23T03:53:06.436" v="4445"/>
          <ac:inkMkLst>
            <pc:docMk/>
            <pc:sldMk cId="433362968" sldId="424"/>
            <ac:inkMk id="148" creationId="{6E194D09-9921-4B29-974F-17DB149451F6}"/>
          </ac:inkMkLst>
        </pc:inkChg>
        <pc:inkChg chg="add del">
          <ac:chgData name="vivek kumar" userId="33ede84931fc2eaa" providerId="LiveId" clId="{CDA7CA73-E853-4E09-BB7F-F589C819991E}" dt="2020-10-23T03:53:09.632" v="4450"/>
          <ac:inkMkLst>
            <pc:docMk/>
            <pc:sldMk cId="433362968" sldId="424"/>
            <ac:inkMk id="149" creationId="{7791FBD5-9151-43B8-9849-A3FDBDE7B38F}"/>
          </ac:inkMkLst>
        </pc:inkChg>
        <pc:inkChg chg="add del">
          <ac:chgData name="vivek kumar" userId="33ede84931fc2eaa" providerId="LiveId" clId="{CDA7CA73-E853-4E09-BB7F-F589C819991E}" dt="2020-10-23T03:53:09.632" v="4450"/>
          <ac:inkMkLst>
            <pc:docMk/>
            <pc:sldMk cId="433362968" sldId="424"/>
            <ac:inkMk id="150" creationId="{B2AD7936-7AAB-41F3-AA5E-4C0AC7E9987C}"/>
          </ac:inkMkLst>
        </pc:inkChg>
        <pc:inkChg chg="add del">
          <ac:chgData name="vivek kumar" userId="33ede84931fc2eaa" providerId="LiveId" clId="{CDA7CA73-E853-4E09-BB7F-F589C819991E}" dt="2020-10-23T03:53:09.632" v="4450"/>
          <ac:inkMkLst>
            <pc:docMk/>
            <pc:sldMk cId="433362968" sldId="424"/>
            <ac:inkMk id="151" creationId="{EC3447B8-5585-4C27-A851-2940CE5D8A82}"/>
          </ac:inkMkLst>
        </pc:inkChg>
        <pc:inkChg chg="add del">
          <ac:chgData name="vivek kumar" userId="33ede84931fc2eaa" providerId="LiveId" clId="{CDA7CA73-E853-4E09-BB7F-F589C819991E}" dt="2020-10-23T03:53:09.632" v="4450"/>
          <ac:inkMkLst>
            <pc:docMk/>
            <pc:sldMk cId="433362968" sldId="424"/>
            <ac:inkMk id="152" creationId="{48CFA8F7-35AE-4FAE-B88D-B18B294F14B5}"/>
          </ac:inkMkLst>
        </pc:inkChg>
        <pc:inkChg chg="add">
          <ac:chgData name="vivek kumar" userId="33ede84931fc2eaa" providerId="LiveId" clId="{CDA7CA73-E853-4E09-BB7F-F589C819991E}" dt="2020-10-23T03:53:09.632" v="4450"/>
          <ac:inkMkLst>
            <pc:docMk/>
            <pc:sldMk cId="433362968" sldId="424"/>
            <ac:inkMk id="153" creationId="{9263A48C-0FFF-48DE-A27C-5F1EEA99DF7C}"/>
          </ac:inkMkLst>
        </pc:inkChg>
        <pc:inkChg chg="add">
          <ac:chgData name="vivek kumar" userId="33ede84931fc2eaa" providerId="LiveId" clId="{CDA7CA73-E853-4E09-BB7F-F589C819991E}" dt="2020-10-23T03:53:10.497" v="4451" actId="9405"/>
          <ac:inkMkLst>
            <pc:docMk/>
            <pc:sldMk cId="433362968" sldId="424"/>
            <ac:inkMk id="154" creationId="{24859A86-BF14-44E3-9B5A-38FAFC8FC39B}"/>
          </ac:inkMkLst>
        </pc:inkChg>
        <pc:inkChg chg="add del">
          <ac:chgData name="vivek kumar" userId="33ede84931fc2eaa" providerId="LiveId" clId="{CDA7CA73-E853-4E09-BB7F-F589C819991E}" dt="2020-10-23T03:53:18.598" v="4458"/>
          <ac:inkMkLst>
            <pc:docMk/>
            <pc:sldMk cId="433362968" sldId="424"/>
            <ac:inkMk id="155" creationId="{D46185F2-B792-4126-B104-B8AD524D0FC6}"/>
          </ac:inkMkLst>
        </pc:inkChg>
        <pc:inkChg chg="add del">
          <ac:chgData name="vivek kumar" userId="33ede84931fc2eaa" providerId="LiveId" clId="{CDA7CA73-E853-4E09-BB7F-F589C819991E}" dt="2020-10-23T03:53:18.598" v="4458"/>
          <ac:inkMkLst>
            <pc:docMk/>
            <pc:sldMk cId="433362968" sldId="424"/>
            <ac:inkMk id="156" creationId="{D5C4C24F-4BD3-4639-875C-E8391BA50D31}"/>
          </ac:inkMkLst>
        </pc:inkChg>
        <pc:inkChg chg="add del">
          <ac:chgData name="vivek kumar" userId="33ede84931fc2eaa" providerId="LiveId" clId="{CDA7CA73-E853-4E09-BB7F-F589C819991E}" dt="2020-10-23T03:53:18.598" v="4458"/>
          <ac:inkMkLst>
            <pc:docMk/>
            <pc:sldMk cId="433362968" sldId="424"/>
            <ac:inkMk id="157" creationId="{3BC30F42-20DF-4E8B-9894-E9A0704AE44A}"/>
          </ac:inkMkLst>
        </pc:inkChg>
        <pc:inkChg chg="add del">
          <ac:chgData name="vivek kumar" userId="33ede84931fc2eaa" providerId="LiveId" clId="{CDA7CA73-E853-4E09-BB7F-F589C819991E}" dt="2020-10-23T03:53:18.598" v="4458"/>
          <ac:inkMkLst>
            <pc:docMk/>
            <pc:sldMk cId="433362968" sldId="424"/>
            <ac:inkMk id="158" creationId="{BFA5AA06-F86B-4AD8-8CD8-ABF50D4C9138}"/>
          </ac:inkMkLst>
        </pc:inkChg>
        <pc:inkChg chg="add del">
          <ac:chgData name="vivek kumar" userId="33ede84931fc2eaa" providerId="LiveId" clId="{CDA7CA73-E853-4E09-BB7F-F589C819991E}" dt="2020-10-23T03:53:18.598" v="4458"/>
          <ac:inkMkLst>
            <pc:docMk/>
            <pc:sldMk cId="433362968" sldId="424"/>
            <ac:inkMk id="159" creationId="{11F84AA0-CA2B-46A2-A371-1D9287392A64}"/>
          </ac:inkMkLst>
        </pc:inkChg>
        <pc:inkChg chg="add del">
          <ac:chgData name="vivek kumar" userId="33ede84931fc2eaa" providerId="LiveId" clId="{CDA7CA73-E853-4E09-BB7F-F589C819991E}" dt="2020-10-23T03:53:18.598" v="4458"/>
          <ac:inkMkLst>
            <pc:docMk/>
            <pc:sldMk cId="433362968" sldId="424"/>
            <ac:inkMk id="160" creationId="{C384342D-8E6C-4A87-B8D6-269444F0061B}"/>
          </ac:inkMkLst>
        </pc:inkChg>
        <pc:inkChg chg="add">
          <ac:chgData name="vivek kumar" userId="33ede84931fc2eaa" providerId="LiveId" clId="{CDA7CA73-E853-4E09-BB7F-F589C819991E}" dt="2020-10-23T03:53:18.598" v="4458"/>
          <ac:inkMkLst>
            <pc:docMk/>
            <pc:sldMk cId="433362968" sldId="424"/>
            <ac:inkMk id="161" creationId="{5FEEF201-6CA7-498A-B203-B7794E06F953}"/>
          </ac:inkMkLst>
        </pc:inkChg>
        <pc:inkChg chg="add">
          <ac:chgData name="vivek kumar" userId="33ede84931fc2eaa" providerId="LiveId" clId="{CDA7CA73-E853-4E09-BB7F-F589C819991E}" dt="2020-10-23T03:53:26.799" v="4459" actId="9405"/>
          <ac:inkMkLst>
            <pc:docMk/>
            <pc:sldMk cId="433362968" sldId="424"/>
            <ac:inkMk id="162" creationId="{D8D89E8A-E028-48D6-86FC-191DBB8452F8}"/>
          </ac:inkMkLst>
        </pc:inkChg>
        <pc:inkChg chg="add">
          <ac:chgData name="vivek kumar" userId="33ede84931fc2eaa" providerId="LiveId" clId="{CDA7CA73-E853-4E09-BB7F-F589C819991E}" dt="2020-10-23T03:53:28.232" v="4460" actId="9405"/>
          <ac:inkMkLst>
            <pc:docMk/>
            <pc:sldMk cId="433362968" sldId="424"/>
            <ac:inkMk id="163" creationId="{D888789D-7AF2-4A13-82DF-F9C0C2AFE4C3}"/>
          </ac:inkMkLst>
        </pc:inkChg>
        <pc:inkChg chg="add del">
          <ac:chgData name="vivek kumar" userId="33ede84931fc2eaa" providerId="LiveId" clId="{CDA7CA73-E853-4E09-BB7F-F589C819991E}" dt="2020-10-23T03:53:32.403" v="4464"/>
          <ac:inkMkLst>
            <pc:docMk/>
            <pc:sldMk cId="433362968" sldId="424"/>
            <ac:inkMk id="164" creationId="{443DF219-E9F7-4572-B5E8-E46562179B80}"/>
          </ac:inkMkLst>
        </pc:inkChg>
        <pc:inkChg chg="add del">
          <ac:chgData name="vivek kumar" userId="33ede84931fc2eaa" providerId="LiveId" clId="{CDA7CA73-E853-4E09-BB7F-F589C819991E}" dt="2020-10-23T03:53:32.403" v="4464"/>
          <ac:inkMkLst>
            <pc:docMk/>
            <pc:sldMk cId="433362968" sldId="424"/>
            <ac:inkMk id="165" creationId="{69B9D19E-2B2F-499E-891E-7DDBB59C63DF}"/>
          </ac:inkMkLst>
        </pc:inkChg>
        <pc:inkChg chg="add del">
          <ac:chgData name="vivek kumar" userId="33ede84931fc2eaa" providerId="LiveId" clId="{CDA7CA73-E853-4E09-BB7F-F589C819991E}" dt="2020-10-23T03:53:32.403" v="4464"/>
          <ac:inkMkLst>
            <pc:docMk/>
            <pc:sldMk cId="433362968" sldId="424"/>
            <ac:inkMk id="166" creationId="{DAD782D1-F09F-4834-BA2D-D965946AC197}"/>
          </ac:inkMkLst>
        </pc:inkChg>
        <pc:inkChg chg="add del">
          <ac:chgData name="vivek kumar" userId="33ede84931fc2eaa" providerId="LiveId" clId="{CDA7CA73-E853-4E09-BB7F-F589C819991E}" dt="2020-10-23T03:53:34.222" v="4466"/>
          <ac:inkMkLst>
            <pc:docMk/>
            <pc:sldMk cId="433362968" sldId="424"/>
            <ac:inkMk id="167" creationId="{756C111E-3023-4A84-BF86-1D49E5667226}"/>
          </ac:inkMkLst>
        </pc:inkChg>
        <pc:inkChg chg="add del">
          <ac:chgData name="vivek kumar" userId="33ede84931fc2eaa" providerId="LiveId" clId="{CDA7CA73-E853-4E09-BB7F-F589C819991E}" dt="2020-10-23T03:53:34.222" v="4466"/>
          <ac:inkMkLst>
            <pc:docMk/>
            <pc:sldMk cId="433362968" sldId="424"/>
            <ac:inkMk id="168" creationId="{444D65F5-6EC6-4EFD-9F10-C7374F940F5B}"/>
          </ac:inkMkLst>
        </pc:inkChg>
        <pc:inkChg chg="add">
          <ac:chgData name="vivek kumar" userId="33ede84931fc2eaa" providerId="LiveId" clId="{CDA7CA73-E853-4E09-BB7F-F589C819991E}" dt="2020-10-23T03:53:34.222" v="4466"/>
          <ac:inkMkLst>
            <pc:docMk/>
            <pc:sldMk cId="433362968" sldId="424"/>
            <ac:inkMk id="169" creationId="{BE0491B7-DF26-4C48-8754-07D1625600F7}"/>
          </ac:inkMkLst>
        </pc:inkChg>
        <pc:inkChg chg="add del">
          <ac:chgData name="vivek kumar" userId="33ede84931fc2eaa" providerId="LiveId" clId="{CDA7CA73-E853-4E09-BB7F-F589C819991E}" dt="2020-10-23T03:53:37.481" v="4469"/>
          <ac:inkMkLst>
            <pc:docMk/>
            <pc:sldMk cId="433362968" sldId="424"/>
            <ac:inkMk id="170" creationId="{BC594B69-E92E-4FA0-9DF9-2404017812B7}"/>
          </ac:inkMkLst>
        </pc:inkChg>
        <pc:inkChg chg="add del">
          <ac:chgData name="vivek kumar" userId="33ede84931fc2eaa" providerId="LiveId" clId="{CDA7CA73-E853-4E09-BB7F-F589C819991E}" dt="2020-10-23T03:53:37.481" v="4469"/>
          <ac:inkMkLst>
            <pc:docMk/>
            <pc:sldMk cId="433362968" sldId="424"/>
            <ac:inkMk id="171" creationId="{DB80FC0F-551D-421E-B505-18E65F203B60}"/>
          </ac:inkMkLst>
        </pc:inkChg>
        <pc:inkChg chg="add del">
          <ac:chgData name="vivek kumar" userId="33ede84931fc2eaa" providerId="LiveId" clId="{CDA7CA73-E853-4E09-BB7F-F589C819991E}" dt="2020-10-23T03:53:38.543" v="4471"/>
          <ac:inkMkLst>
            <pc:docMk/>
            <pc:sldMk cId="433362968" sldId="424"/>
            <ac:inkMk id="172" creationId="{784274FA-7FE8-4127-A6A4-6D6CDC5A16AB}"/>
          </ac:inkMkLst>
        </pc:inkChg>
        <pc:inkChg chg="add del">
          <ac:chgData name="vivek kumar" userId="33ede84931fc2eaa" providerId="LiveId" clId="{CDA7CA73-E853-4E09-BB7F-F589C819991E}" dt="2020-10-23T03:53:38.543" v="4471"/>
          <ac:inkMkLst>
            <pc:docMk/>
            <pc:sldMk cId="433362968" sldId="424"/>
            <ac:inkMk id="173" creationId="{492AE3F7-1596-4763-B228-858226DF18FE}"/>
          </ac:inkMkLst>
        </pc:inkChg>
        <pc:inkChg chg="add del">
          <ac:chgData name="vivek kumar" userId="33ede84931fc2eaa" providerId="LiveId" clId="{CDA7CA73-E853-4E09-BB7F-F589C819991E}" dt="2020-10-23T03:53:39.776" v="4474"/>
          <ac:inkMkLst>
            <pc:docMk/>
            <pc:sldMk cId="433362968" sldId="424"/>
            <ac:inkMk id="174" creationId="{84F2CA26-914F-40CA-AB6F-A250DF03D002}"/>
          </ac:inkMkLst>
        </pc:inkChg>
        <pc:inkChg chg="add del">
          <ac:chgData name="vivek kumar" userId="33ede84931fc2eaa" providerId="LiveId" clId="{CDA7CA73-E853-4E09-BB7F-F589C819991E}" dt="2020-10-23T03:53:39.776" v="4474"/>
          <ac:inkMkLst>
            <pc:docMk/>
            <pc:sldMk cId="433362968" sldId="424"/>
            <ac:inkMk id="175" creationId="{7D89E4B4-CC13-4782-9B53-3F514533D8C4}"/>
          </ac:inkMkLst>
        </pc:inkChg>
        <pc:inkChg chg="add del">
          <ac:chgData name="vivek kumar" userId="33ede84931fc2eaa" providerId="LiveId" clId="{CDA7CA73-E853-4E09-BB7F-F589C819991E}" dt="2020-10-23T03:53:39.776" v="4474"/>
          <ac:inkMkLst>
            <pc:docMk/>
            <pc:sldMk cId="433362968" sldId="424"/>
            <ac:inkMk id="176" creationId="{27D29558-7386-4AC0-AA0A-7B02F702E57B}"/>
          </ac:inkMkLst>
        </pc:inkChg>
        <pc:inkChg chg="add del">
          <ac:chgData name="vivek kumar" userId="33ede84931fc2eaa" providerId="LiveId" clId="{CDA7CA73-E853-4E09-BB7F-F589C819991E}" dt="2020-10-23T03:53:40.814" v="4476"/>
          <ac:inkMkLst>
            <pc:docMk/>
            <pc:sldMk cId="433362968" sldId="424"/>
            <ac:inkMk id="177" creationId="{624E05A6-6BA7-4036-AE3D-9A40CE58DADF}"/>
          </ac:inkMkLst>
        </pc:inkChg>
        <pc:inkChg chg="add del">
          <ac:chgData name="vivek kumar" userId="33ede84931fc2eaa" providerId="LiveId" clId="{CDA7CA73-E853-4E09-BB7F-F589C819991E}" dt="2020-10-23T03:53:40.814" v="4476"/>
          <ac:inkMkLst>
            <pc:docMk/>
            <pc:sldMk cId="433362968" sldId="424"/>
            <ac:inkMk id="178" creationId="{34E8D903-5101-4B88-B8BA-0EA9E88E4FE5}"/>
          </ac:inkMkLst>
        </pc:inkChg>
        <pc:inkChg chg="add">
          <ac:chgData name="vivek kumar" userId="33ede84931fc2eaa" providerId="LiveId" clId="{CDA7CA73-E853-4E09-BB7F-F589C819991E}" dt="2020-10-23T03:53:40.814" v="4476"/>
          <ac:inkMkLst>
            <pc:docMk/>
            <pc:sldMk cId="433362968" sldId="424"/>
            <ac:inkMk id="179" creationId="{9798A3DE-5B4F-4E80-B163-6D51263A6CC1}"/>
          </ac:inkMkLst>
        </pc:inkChg>
        <pc:inkChg chg="add">
          <ac:chgData name="vivek kumar" userId="33ede84931fc2eaa" providerId="LiveId" clId="{CDA7CA73-E853-4E09-BB7F-F589C819991E}" dt="2020-10-23T03:53:55.500" v="4477" actId="9405"/>
          <ac:inkMkLst>
            <pc:docMk/>
            <pc:sldMk cId="433362968" sldId="424"/>
            <ac:inkMk id="180" creationId="{0EF58597-CF59-4305-9E03-1327478D9791}"/>
          </ac:inkMkLst>
        </pc:inkChg>
        <pc:inkChg chg="add del">
          <ac:chgData name="vivek kumar" userId="33ede84931fc2eaa" providerId="LiveId" clId="{CDA7CA73-E853-4E09-BB7F-F589C819991E}" dt="2020-10-23T03:54:29.724" v="4480"/>
          <ac:inkMkLst>
            <pc:docMk/>
            <pc:sldMk cId="433362968" sldId="424"/>
            <ac:inkMk id="181" creationId="{4A124116-9E29-4568-A9C5-338201FE334F}"/>
          </ac:inkMkLst>
        </pc:inkChg>
        <pc:inkChg chg="add del">
          <ac:chgData name="vivek kumar" userId="33ede84931fc2eaa" providerId="LiveId" clId="{CDA7CA73-E853-4E09-BB7F-F589C819991E}" dt="2020-10-23T03:54:29.724" v="4480"/>
          <ac:inkMkLst>
            <pc:docMk/>
            <pc:sldMk cId="433362968" sldId="424"/>
            <ac:inkMk id="182" creationId="{71864AC0-3C6D-4477-8343-7CDE31656CB7}"/>
          </ac:inkMkLst>
        </pc:inkChg>
        <pc:inkChg chg="add">
          <ac:chgData name="vivek kumar" userId="33ede84931fc2eaa" providerId="LiveId" clId="{CDA7CA73-E853-4E09-BB7F-F589C819991E}" dt="2020-10-23T03:54:29.724" v="4480"/>
          <ac:inkMkLst>
            <pc:docMk/>
            <pc:sldMk cId="433362968" sldId="424"/>
            <ac:inkMk id="183" creationId="{22D276B8-D33C-4C43-B46C-8F4F6517FCBB}"/>
          </ac:inkMkLst>
        </pc:inkChg>
        <pc:inkChg chg="add del">
          <ac:chgData name="vivek kumar" userId="33ede84931fc2eaa" providerId="LiveId" clId="{CDA7CA73-E853-4E09-BB7F-F589C819991E}" dt="2020-10-23T03:54:34.205" v="4483"/>
          <ac:inkMkLst>
            <pc:docMk/>
            <pc:sldMk cId="433362968" sldId="424"/>
            <ac:inkMk id="184" creationId="{F7547680-0569-41C8-84AB-B5C59442B38E}"/>
          </ac:inkMkLst>
        </pc:inkChg>
        <pc:inkChg chg="add del">
          <ac:chgData name="vivek kumar" userId="33ede84931fc2eaa" providerId="LiveId" clId="{CDA7CA73-E853-4E09-BB7F-F589C819991E}" dt="2020-10-23T03:54:34.205" v="4483"/>
          <ac:inkMkLst>
            <pc:docMk/>
            <pc:sldMk cId="433362968" sldId="424"/>
            <ac:inkMk id="185" creationId="{805228C7-0431-47D7-B1F6-C68469729F5B}"/>
          </ac:inkMkLst>
        </pc:inkChg>
        <pc:inkChg chg="add del">
          <ac:chgData name="vivek kumar" userId="33ede84931fc2eaa" providerId="LiveId" clId="{CDA7CA73-E853-4E09-BB7F-F589C819991E}" dt="2020-10-23T03:54:36.475" v="4487"/>
          <ac:inkMkLst>
            <pc:docMk/>
            <pc:sldMk cId="433362968" sldId="424"/>
            <ac:inkMk id="186" creationId="{BC4788DA-945C-40D0-BDAD-C6378FDD5B8C}"/>
          </ac:inkMkLst>
        </pc:inkChg>
        <pc:inkChg chg="add del">
          <ac:chgData name="vivek kumar" userId="33ede84931fc2eaa" providerId="LiveId" clId="{CDA7CA73-E853-4E09-BB7F-F589C819991E}" dt="2020-10-23T03:54:36.475" v="4487"/>
          <ac:inkMkLst>
            <pc:docMk/>
            <pc:sldMk cId="433362968" sldId="424"/>
            <ac:inkMk id="187" creationId="{752D12A8-300E-4EE4-A08C-F4B033E6B079}"/>
          </ac:inkMkLst>
        </pc:inkChg>
        <pc:inkChg chg="add del">
          <ac:chgData name="vivek kumar" userId="33ede84931fc2eaa" providerId="LiveId" clId="{CDA7CA73-E853-4E09-BB7F-F589C819991E}" dt="2020-10-23T03:54:36.475" v="4487"/>
          <ac:inkMkLst>
            <pc:docMk/>
            <pc:sldMk cId="433362968" sldId="424"/>
            <ac:inkMk id="188" creationId="{DAAC9368-66B8-4F38-8D3F-711E18652778}"/>
          </ac:inkMkLst>
        </pc:inkChg>
        <pc:inkChg chg="add del">
          <ac:chgData name="vivek kumar" userId="33ede84931fc2eaa" providerId="LiveId" clId="{CDA7CA73-E853-4E09-BB7F-F589C819991E}" dt="2020-10-23T03:54:36.475" v="4487"/>
          <ac:inkMkLst>
            <pc:docMk/>
            <pc:sldMk cId="433362968" sldId="424"/>
            <ac:inkMk id="189" creationId="{19ECB15E-4471-4DDF-A784-087C638D2E49}"/>
          </ac:inkMkLst>
        </pc:inkChg>
        <pc:inkChg chg="add del">
          <ac:chgData name="vivek kumar" userId="33ede84931fc2eaa" providerId="LiveId" clId="{CDA7CA73-E853-4E09-BB7F-F589C819991E}" dt="2020-10-23T03:54:38.598" v="4489"/>
          <ac:inkMkLst>
            <pc:docMk/>
            <pc:sldMk cId="433362968" sldId="424"/>
            <ac:inkMk id="190" creationId="{6657FC0B-A1F2-4F16-9AB6-0F38939E8154}"/>
          </ac:inkMkLst>
        </pc:inkChg>
        <pc:inkChg chg="add del">
          <ac:chgData name="vivek kumar" userId="33ede84931fc2eaa" providerId="LiveId" clId="{CDA7CA73-E853-4E09-BB7F-F589C819991E}" dt="2020-10-23T03:54:38.598" v="4489"/>
          <ac:inkMkLst>
            <pc:docMk/>
            <pc:sldMk cId="433362968" sldId="424"/>
            <ac:inkMk id="191" creationId="{2B9BA8F8-331E-4A7D-AF9F-F9964AC0F4C9}"/>
          </ac:inkMkLst>
        </pc:inkChg>
        <pc:inkChg chg="add del">
          <ac:chgData name="vivek kumar" userId="33ede84931fc2eaa" providerId="LiveId" clId="{CDA7CA73-E853-4E09-BB7F-F589C819991E}" dt="2020-10-23T03:54:41.872" v="4496"/>
          <ac:inkMkLst>
            <pc:docMk/>
            <pc:sldMk cId="433362968" sldId="424"/>
            <ac:inkMk id="192" creationId="{4711AE4D-48C5-45F3-8280-1DE532F4CCE3}"/>
          </ac:inkMkLst>
        </pc:inkChg>
        <pc:inkChg chg="add del">
          <ac:chgData name="vivek kumar" userId="33ede84931fc2eaa" providerId="LiveId" clId="{CDA7CA73-E853-4E09-BB7F-F589C819991E}" dt="2020-10-23T03:54:41.872" v="4496"/>
          <ac:inkMkLst>
            <pc:docMk/>
            <pc:sldMk cId="433362968" sldId="424"/>
            <ac:inkMk id="193" creationId="{2DB0C173-2E71-485D-A383-200BFD153155}"/>
          </ac:inkMkLst>
        </pc:inkChg>
        <pc:inkChg chg="add del">
          <ac:chgData name="vivek kumar" userId="33ede84931fc2eaa" providerId="LiveId" clId="{CDA7CA73-E853-4E09-BB7F-F589C819991E}" dt="2020-10-23T03:54:41.872" v="4496"/>
          <ac:inkMkLst>
            <pc:docMk/>
            <pc:sldMk cId="433362968" sldId="424"/>
            <ac:inkMk id="194" creationId="{23F8100B-701A-4739-8C3E-C03D527021BC}"/>
          </ac:inkMkLst>
        </pc:inkChg>
        <pc:inkChg chg="add del">
          <ac:chgData name="vivek kumar" userId="33ede84931fc2eaa" providerId="LiveId" clId="{CDA7CA73-E853-4E09-BB7F-F589C819991E}" dt="2020-10-23T03:54:41.872" v="4496"/>
          <ac:inkMkLst>
            <pc:docMk/>
            <pc:sldMk cId="433362968" sldId="424"/>
            <ac:inkMk id="195" creationId="{CBE05B2D-557F-4370-9F84-1DBE936573B8}"/>
          </ac:inkMkLst>
        </pc:inkChg>
        <pc:inkChg chg="add del">
          <ac:chgData name="vivek kumar" userId="33ede84931fc2eaa" providerId="LiveId" clId="{CDA7CA73-E853-4E09-BB7F-F589C819991E}" dt="2020-10-23T03:54:41.872" v="4496"/>
          <ac:inkMkLst>
            <pc:docMk/>
            <pc:sldMk cId="433362968" sldId="424"/>
            <ac:inkMk id="196" creationId="{FBABA90B-DAB2-4C45-ADDE-5DC8568D4F95}"/>
          </ac:inkMkLst>
        </pc:inkChg>
        <pc:inkChg chg="add del">
          <ac:chgData name="vivek kumar" userId="33ede84931fc2eaa" providerId="LiveId" clId="{CDA7CA73-E853-4E09-BB7F-F589C819991E}" dt="2020-10-23T03:54:41.872" v="4496"/>
          <ac:inkMkLst>
            <pc:docMk/>
            <pc:sldMk cId="433362968" sldId="424"/>
            <ac:inkMk id="197" creationId="{3E61B43B-0784-4388-9310-708692523896}"/>
          </ac:inkMkLst>
        </pc:inkChg>
        <pc:inkChg chg="add del">
          <ac:chgData name="vivek kumar" userId="33ede84931fc2eaa" providerId="LiveId" clId="{CDA7CA73-E853-4E09-BB7F-F589C819991E}" dt="2020-10-23T03:54:41.872" v="4496"/>
          <ac:inkMkLst>
            <pc:docMk/>
            <pc:sldMk cId="433362968" sldId="424"/>
            <ac:inkMk id="198" creationId="{C84933C9-7EDF-483F-9EA7-F498748FEDBC}"/>
          </ac:inkMkLst>
        </pc:inkChg>
        <pc:inkChg chg="add">
          <ac:chgData name="vivek kumar" userId="33ede84931fc2eaa" providerId="LiveId" clId="{CDA7CA73-E853-4E09-BB7F-F589C819991E}" dt="2020-10-23T03:54:41.872" v="4496"/>
          <ac:inkMkLst>
            <pc:docMk/>
            <pc:sldMk cId="433362968" sldId="424"/>
            <ac:inkMk id="199" creationId="{6EB1565C-AE88-46B0-A473-231F0F261782}"/>
          </ac:inkMkLst>
        </pc:inkChg>
        <pc:inkChg chg="add del">
          <ac:chgData name="vivek kumar" userId="33ede84931fc2eaa" providerId="LiveId" clId="{CDA7CA73-E853-4E09-BB7F-F589C819991E}" dt="2020-10-23T03:54:44.068" v="4499"/>
          <ac:inkMkLst>
            <pc:docMk/>
            <pc:sldMk cId="433362968" sldId="424"/>
            <ac:inkMk id="200" creationId="{91ECECD0-6153-4809-BF70-5922524186A6}"/>
          </ac:inkMkLst>
        </pc:inkChg>
        <pc:inkChg chg="add del">
          <ac:chgData name="vivek kumar" userId="33ede84931fc2eaa" providerId="LiveId" clId="{CDA7CA73-E853-4E09-BB7F-F589C819991E}" dt="2020-10-23T03:54:44.068" v="4499"/>
          <ac:inkMkLst>
            <pc:docMk/>
            <pc:sldMk cId="433362968" sldId="424"/>
            <ac:inkMk id="201" creationId="{7CAFA268-B549-40BE-8AC4-2A1C0F379108}"/>
          </ac:inkMkLst>
        </pc:inkChg>
        <pc:inkChg chg="add del">
          <ac:chgData name="vivek kumar" userId="33ede84931fc2eaa" providerId="LiveId" clId="{CDA7CA73-E853-4E09-BB7F-F589C819991E}" dt="2020-10-23T03:54:45.871" v="4501"/>
          <ac:inkMkLst>
            <pc:docMk/>
            <pc:sldMk cId="433362968" sldId="424"/>
            <ac:inkMk id="202" creationId="{4ED71529-5342-484F-865B-854A3BD43141}"/>
          </ac:inkMkLst>
        </pc:inkChg>
        <pc:inkChg chg="add del">
          <ac:chgData name="vivek kumar" userId="33ede84931fc2eaa" providerId="LiveId" clId="{CDA7CA73-E853-4E09-BB7F-F589C819991E}" dt="2020-10-23T03:54:45.871" v="4501"/>
          <ac:inkMkLst>
            <pc:docMk/>
            <pc:sldMk cId="433362968" sldId="424"/>
            <ac:inkMk id="203" creationId="{E3A5F6D5-CAFF-4035-9027-7A1DF594359C}"/>
          </ac:inkMkLst>
        </pc:inkChg>
        <pc:inkChg chg="add del">
          <ac:chgData name="vivek kumar" userId="33ede84931fc2eaa" providerId="LiveId" clId="{CDA7CA73-E853-4E09-BB7F-F589C819991E}" dt="2020-10-23T03:54:49.929" v="4507"/>
          <ac:inkMkLst>
            <pc:docMk/>
            <pc:sldMk cId="433362968" sldId="424"/>
            <ac:inkMk id="204" creationId="{BDA596D8-AE84-4525-815B-36F684A3CAD4}"/>
          </ac:inkMkLst>
        </pc:inkChg>
        <pc:inkChg chg="add del">
          <ac:chgData name="vivek kumar" userId="33ede84931fc2eaa" providerId="LiveId" clId="{CDA7CA73-E853-4E09-BB7F-F589C819991E}" dt="2020-10-23T03:54:49.929" v="4507"/>
          <ac:inkMkLst>
            <pc:docMk/>
            <pc:sldMk cId="433362968" sldId="424"/>
            <ac:inkMk id="205" creationId="{245C32B1-2821-4238-88BA-86D082050B07}"/>
          </ac:inkMkLst>
        </pc:inkChg>
        <pc:inkChg chg="add del">
          <ac:chgData name="vivek kumar" userId="33ede84931fc2eaa" providerId="LiveId" clId="{CDA7CA73-E853-4E09-BB7F-F589C819991E}" dt="2020-10-23T03:54:49.929" v="4507"/>
          <ac:inkMkLst>
            <pc:docMk/>
            <pc:sldMk cId="433362968" sldId="424"/>
            <ac:inkMk id="206" creationId="{7439FA31-F3B8-48B2-AA09-C60FE346D5C1}"/>
          </ac:inkMkLst>
        </pc:inkChg>
        <pc:inkChg chg="add del">
          <ac:chgData name="vivek kumar" userId="33ede84931fc2eaa" providerId="LiveId" clId="{CDA7CA73-E853-4E09-BB7F-F589C819991E}" dt="2020-10-23T03:54:49.929" v="4507"/>
          <ac:inkMkLst>
            <pc:docMk/>
            <pc:sldMk cId="433362968" sldId="424"/>
            <ac:inkMk id="207" creationId="{E7A0DE00-F3EE-44CA-A96A-0A68DF227EB1}"/>
          </ac:inkMkLst>
        </pc:inkChg>
        <pc:inkChg chg="add del">
          <ac:chgData name="vivek kumar" userId="33ede84931fc2eaa" providerId="LiveId" clId="{CDA7CA73-E853-4E09-BB7F-F589C819991E}" dt="2020-10-23T03:54:49.929" v="4507"/>
          <ac:inkMkLst>
            <pc:docMk/>
            <pc:sldMk cId="433362968" sldId="424"/>
            <ac:inkMk id="208" creationId="{403D128C-7F15-47C3-A17C-5A4B0EC22F9B}"/>
          </ac:inkMkLst>
        </pc:inkChg>
        <pc:inkChg chg="add del">
          <ac:chgData name="vivek kumar" userId="33ede84931fc2eaa" providerId="LiveId" clId="{CDA7CA73-E853-4E09-BB7F-F589C819991E}" dt="2020-10-23T03:54:49.929" v="4507"/>
          <ac:inkMkLst>
            <pc:docMk/>
            <pc:sldMk cId="433362968" sldId="424"/>
            <ac:inkMk id="209" creationId="{72BEC576-81A4-477C-A107-928CA5943472}"/>
          </ac:inkMkLst>
        </pc:inkChg>
        <pc:inkChg chg="add del">
          <ac:chgData name="vivek kumar" userId="33ede84931fc2eaa" providerId="LiveId" clId="{CDA7CA73-E853-4E09-BB7F-F589C819991E}" dt="2020-10-23T03:54:53.705" v="4516"/>
          <ac:inkMkLst>
            <pc:docMk/>
            <pc:sldMk cId="433362968" sldId="424"/>
            <ac:inkMk id="210" creationId="{ED71D268-BB55-4A97-9C49-63F30A3AF670}"/>
          </ac:inkMkLst>
        </pc:inkChg>
        <pc:inkChg chg="add">
          <ac:chgData name="vivek kumar" userId="33ede84931fc2eaa" providerId="LiveId" clId="{CDA7CA73-E853-4E09-BB7F-F589C819991E}" dt="2020-10-23T03:54:49.929" v="4507"/>
          <ac:inkMkLst>
            <pc:docMk/>
            <pc:sldMk cId="433362968" sldId="424"/>
            <ac:inkMk id="211" creationId="{979A0F77-134E-453A-AA4E-7CADA350D0D3}"/>
          </ac:inkMkLst>
        </pc:inkChg>
        <pc:inkChg chg="add del">
          <ac:chgData name="vivek kumar" userId="33ede84931fc2eaa" providerId="LiveId" clId="{CDA7CA73-E853-4E09-BB7F-F589C819991E}" dt="2020-10-23T03:54:53.705" v="4516"/>
          <ac:inkMkLst>
            <pc:docMk/>
            <pc:sldMk cId="433362968" sldId="424"/>
            <ac:inkMk id="212" creationId="{9C19C3BB-2C27-4188-B145-E9EECAD9EED1}"/>
          </ac:inkMkLst>
        </pc:inkChg>
        <pc:inkChg chg="add del">
          <ac:chgData name="vivek kumar" userId="33ede84931fc2eaa" providerId="LiveId" clId="{CDA7CA73-E853-4E09-BB7F-F589C819991E}" dt="2020-10-23T03:54:53.705" v="4516"/>
          <ac:inkMkLst>
            <pc:docMk/>
            <pc:sldMk cId="433362968" sldId="424"/>
            <ac:inkMk id="213" creationId="{DA213154-D476-4C8D-955B-1B6A858A58EC}"/>
          </ac:inkMkLst>
        </pc:inkChg>
        <pc:inkChg chg="add del">
          <ac:chgData name="vivek kumar" userId="33ede84931fc2eaa" providerId="LiveId" clId="{CDA7CA73-E853-4E09-BB7F-F589C819991E}" dt="2020-10-23T03:54:53.705" v="4516"/>
          <ac:inkMkLst>
            <pc:docMk/>
            <pc:sldMk cId="433362968" sldId="424"/>
            <ac:inkMk id="214" creationId="{95B5F377-7BF2-4D4D-9600-BC44C4CF86F7}"/>
          </ac:inkMkLst>
        </pc:inkChg>
        <pc:inkChg chg="add del">
          <ac:chgData name="vivek kumar" userId="33ede84931fc2eaa" providerId="LiveId" clId="{CDA7CA73-E853-4E09-BB7F-F589C819991E}" dt="2020-10-23T03:54:53.705" v="4516"/>
          <ac:inkMkLst>
            <pc:docMk/>
            <pc:sldMk cId="433362968" sldId="424"/>
            <ac:inkMk id="215" creationId="{04A87E89-FB40-4DBA-9844-6A1B7720B8AA}"/>
          </ac:inkMkLst>
        </pc:inkChg>
        <pc:inkChg chg="add del">
          <ac:chgData name="vivek kumar" userId="33ede84931fc2eaa" providerId="LiveId" clId="{CDA7CA73-E853-4E09-BB7F-F589C819991E}" dt="2020-10-23T03:54:53.705" v="4516"/>
          <ac:inkMkLst>
            <pc:docMk/>
            <pc:sldMk cId="433362968" sldId="424"/>
            <ac:inkMk id="216" creationId="{1C49B75D-AF6B-4C74-9A7A-9BC9A8363836}"/>
          </ac:inkMkLst>
        </pc:inkChg>
        <pc:inkChg chg="add del">
          <ac:chgData name="vivek kumar" userId="33ede84931fc2eaa" providerId="LiveId" clId="{CDA7CA73-E853-4E09-BB7F-F589C819991E}" dt="2020-10-23T03:54:53.705" v="4516"/>
          <ac:inkMkLst>
            <pc:docMk/>
            <pc:sldMk cId="433362968" sldId="424"/>
            <ac:inkMk id="217" creationId="{C94FC069-1AD2-4F45-8352-A7AF7926417A}"/>
          </ac:inkMkLst>
        </pc:inkChg>
        <pc:inkChg chg="add del">
          <ac:chgData name="vivek kumar" userId="33ede84931fc2eaa" providerId="LiveId" clId="{CDA7CA73-E853-4E09-BB7F-F589C819991E}" dt="2020-10-23T03:54:53.705" v="4516"/>
          <ac:inkMkLst>
            <pc:docMk/>
            <pc:sldMk cId="433362968" sldId="424"/>
            <ac:inkMk id="218" creationId="{325AB59B-79F6-46FE-9BA8-592137817749}"/>
          </ac:inkMkLst>
        </pc:inkChg>
        <pc:inkChg chg="add del">
          <ac:chgData name="vivek kumar" userId="33ede84931fc2eaa" providerId="LiveId" clId="{CDA7CA73-E853-4E09-BB7F-F589C819991E}" dt="2020-10-23T03:54:53.705" v="4516"/>
          <ac:inkMkLst>
            <pc:docMk/>
            <pc:sldMk cId="433362968" sldId="424"/>
            <ac:inkMk id="219" creationId="{D08B8DD2-0E21-4D95-B999-36B92F7A8C20}"/>
          </ac:inkMkLst>
        </pc:inkChg>
        <pc:inkChg chg="add del">
          <ac:chgData name="vivek kumar" userId="33ede84931fc2eaa" providerId="LiveId" clId="{CDA7CA73-E853-4E09-BB7F-F589C819991E}" dt="2020-10-23T03:54:55.624" v="4519"/>
          <ac:inkMkLst>
            <pc:docMk/>
            <pc:sldMk cId="433362968" sldId="424"/>
            <ac:inkMk id="220" creationId="{E1DB9595-5EC9-4736-837C-49EFA6E44BC9}"/>
          </ac:inkMkLst>
        </pc:inkChg>
        <pc:inkChg chg="add del">
          <ac:chgData name="vivek kumar" userId="33ede84931fc2eaa" providerId="LiveId" clId="{CDA7CA73-E853-4E09-BB7F-F589C819991E}" dt="2020-10-23T03:54:55.624" v="4519"/>
          <ac:inkMkLst>
            <pc:docMk/>
            <pc:sldMk cId="433362968" sldId="424"/>
            <ac:inkMk id="221" creationId="{61E5E287-5017-434E-81B0-7BDA235232EB}"/>
          </ac:inkMkLst>
        </pc:inkChg>
        <pc:inkChg chg="add del">
          <ac:chgData name="vivek kumar" userId="33ede84931fc2eaa" providerId="LiveId" clId="{CDA7CA73-E853-4E09-BB7F-F589C819991E}" dt="2020-10-23T03:54:55.624" v="4519"/>
          <ac:inkMkLst>
            <pc:docMk/>
            <pc:sldMk cId="433362968" sldId="424"/>
            <ac:inkMk id="222" creationId="{9A134111-6524-4682-ACBD-5EB0477C6A89}"/>
          </ac:inkMkLst>
        </pc:inkChg>
        <pc:inkChg chg="add">
          <ac:chgData name="vivek kumar" userId="33ede84931fc2eaa" providerId="LiveId" clId="{CDA7CA73-E853-4E09-BB7F-F589C819991E}" dt="2020-10-23T03:54:55.624" v="4519"/>
          <ac:inkMkLst>
            <pc:docMk/>
            <pc:sldMk cId="433362968" sldId="424"/>
            <ac:inkMk id="223" creationId="{62035609-4EAE-404E-82BC-93FA3BB324CF}"/>
          </ac:inkMkLst>
        </pc:inkChg>
        <pc:inkChg chg="add">
          <ac:chgData name="vivek kumar" userId="33ede84931fc2eaa" providerId="LiveId" clId="{CDA7CA73-E853-4E09-BB7F-F589C819991E}" dt="2020-10-23T03:54:57.198" v="4520" actId="9405"/>
          <ac:inkMkLst>
            <pc:docMk/>
            <pc:sldMk cId="433362968" sldId="424"/>
            <ac:inkMk id="224" creationId="{6ABDB126-6861-420D-93BD-A5CB5400611B}"/>
          </ac:inkMkLst>
        </pc:inkChg>
        <pc:inkChg chg="add del">
          <ac:chgData name="vivek kumar" userId="33ede84931fc2eaa" providerId="LiveId" clId="{CDA7CA73-E853-4E09-BB7F-F589C819991E}" dt="2020-10-23T03:55:00.482" v="4523"/>
          <ac:inkMkLst>
            <pc:docMk/>
            <pc:sldMk cId="433362968" sldId="424"/>
            <ac:inkMk id="225" creationId="{60198E07-8973-49E8-84C2-01BE53A71CCC}"/>
          </ac:inkMkLst>
        </pc:inkChg>
        <pc:inkChg chg="add del">
          <ac:chgData name="vivek kumar" userId="33ede84931fc2eaa" providerId="LiveId" clId="{CDA7CA73-E853-4E09-BB7F-F589C819991E}" dt="2020-10-23T03:55:00.482" v="4523"/>
          <ac:inkMkLst>
            <pc:docMk/>
            <pc:sldMk cId="433362968" sldId="424"/>
            <ac:inkMk id="226" creationId="{31DFE388-27AF-45BE-AAA0-B95E3074DD15}"/>
          </ac:inkMkLst>
        </pc:inkChg>
        <pc:inkChg chg="add">
          <ac:chgData name="vivek kumar" userId="33ede84931fc2eaa" providerId="LiveId" clId="{CDA7CA73-E853-4E09-BB7F-F589C819991E}" dt="2020-10-23T03:55:00.482" v="4523"/>
          <ac:inkMkLst>
            <pc:docMk/>
            <pc:sldMk cId="433362968" sldId="424"/>
            <ac:inkMk id="227" creationId="{88072845-7D2E-46C3-B7F7-C61737005F8A}"/>
          </ac:inkMkLst>
        </pc:inkChg>
        <pc:inkChg chg="add del">
          <ac:chgData name="vivek kumar" userId="33ede84931fc2eaa" providerId="LiveId" clId="{CDA7CA73-E853-4E09-BB7F-F589C819991E}" dt="2020-10-23T03:55:02.727" v="4528"/>
          <ac:inkMkLst>
            <pc:docMk/>
            <pc:sldMk cId="433362968" sldId="424"/>
            <ac:inkMk id="228" creationId="{DE586085-81C7-4C42-BAE8-8E102E30F592}"/>
          </ac:inkMkLst>
        </pc:inkChg>
        <pc:inkChg chg="add del">
          <ac:chgData name="vivek kumar" userId="33ede84931fc2eaa" providerId="LiveId" clId="{CDA7CA73-E853-4E09-BB7F-F589C819991E}" dt="2020-10-23T03:55:02.727" v="4528"/>
          <ac:inkMkLst>
            <pc:docMk/>
            <pc:sldMk cId="433362968" sldId="424"/>
            <ac:inkMk id="229" creationId="{7552E395-163C-4368-9F8B-E023420A6800}"/>
          </ac:inkMkLst>
        </pc:inkChg>
        <pc:inkChg chg="add del">
          <ac:chgData name="vivek kumar" userId="33ede84931fc2eaa" providerId="LiveId" clId="{CDA7CA73-E853-4E09-BB7F-F589C819991E}" dt="2020-10-23T03:55:02.727" v="4528"/>
          <ac:inkMkLst>
            <pc:docMk/>
            <pc:sldMk cId="433362968" sldId="424"/>
            <ac:inkMk id="230" creationId="{0BEA7BFE-06A1-4829-8921-8CD4E6402CB5}"/>
          </ac:inkMkLst>
        </pc:inkChg>
        <pc:inkChg chg="add del">
          <ac:chgData name="vivek kumar" userId="33ede84931fc2eaa" providerId="LiveId" clId="{CDA7CA73-E853-4E09-BB7F-F589C819991E}" dt="2020-10-23T03:55:02.727" v="4528"/>
          <ac:inkMkLst>
            <pc:docMk/>
            <pc:sldMk cId="433362968" sldId="424"/>
            <ac:inkMk id="231" creationId="{F440AD04-0A67-4607-9E1C-CD5937346009}"/>
          </ac:inkMkLst>
        </pc:inkChg>
        <pc:inkChg chg="add del">
          <ac:chgData name="vivek kumar" userId="33ede84931fc2eaa" providerId="LiveId" clId="{CDA7CA73-E853-4E09-BB7F-F589C819991E}" dt="2020-10-23T03:55:04.558" v="4531"/>
          <ac:inkMkLst>
            <pc:docMk/>
            <pc:sldMk cId="433362968" sldId="424"/>
            <ac:inkMk id="232" creationId="{A16B0EA7-53CC-454D-9BC5-DE038D5B7B8B}"/>
          </ac:inkMkLst>
        </pc:inkChg>
        <pc:inkChg chg="add del">
          <ac:chgData name="vivek kumar" userId="33ede84931fc2eaa" providerId="LiveId" clId="{CDA7CA73-E853-4E09-BB7F-F589C819991E}" dt="2020-10-23T03:55:04.558" v="4531"/>
          <ac:inkMkLst>
            <pc:docMk/>
            <pc:sldMk cId="433362968" sldId="424"/>
            <ac:inkMk id="233" creationId="{BDEB17C3-D4BC-457D-A356-C846D414F9DC}"/>
          </ac:inkMkLst>
        </pc:inkChg>
        <pc:inkChg chg="add del">
          <ac:chgData name="vivek kumar" userId="33ede84931fc2eaa" providerId="LiveId" clId="{CDA7CA73-E853-4E09-BB7F-F589C819991E}" dt="2020-10-23T03:55:04.558" v="4531"/>
          <ac:inkMkLst>
            <pc:docMk/>
            <pc:sldMk cId="433362968" sldId="424"/>
            <ac:inkMk id="234" creationId="{890B1E10-8B9C-4CE6-974C-42AB0B887BC4}"/>
          </ac:inkMkLst>
        </pc:inkChg>
        <pc:inkChg chg="add">
          <ac:chgData name="vivek kumar" userId="33ede84931fc2eaa" providerId="LiveId" clId="{CDA7CA73-E853-4E09-BB7F-F589C819991E}" dt="2020-10-23T03:55:04.558" v="4531"/>
          <ac:inkMkLst>
            <pc:docMk/>
            <pc:sldMk cId="433362968" sldId="424"/>
            <ac:inkMk id="235" creationId="{484005C7-2746-4BED-B3AC-F093D870B89E}"/>
          </ac:inkMkLst>
        </pc:inkChg>
        <pc:inkChg chg="add del">
          <ac:chgData name="vivek kumar" userId="33ede84931fc2eaa" providerId="LiveId" clId="{CDA7CA73-E853-4E09-BB7F-F589C819991E}" dt="2020-10-23T03:55:11.834" v="4535"/>
          <ac:inkMkLst>
            <pc:docMk/>
            <pc:sldMk cId="433362968" sldId="424"/>
            <ac:inkMk id="236" creationId="{CA551DE3-7042-4ACD-BB29-EDED62E79C43}"/>
          </ac:inkMkLst>
        </pc:inkChg>
        <pc:inkChg chg="add del">
          <ac:chgData name="vivek kumar" userId="33ede84931fc2eaa" providerId="LiveId" clId="{CDA7CA73-E853-4E09-BB7F-F589C819991E}" dt="2020-10-23T03:55:11.834" v="4535"/>
          <ac:inkMkLst>
            <pc:docMk/>
            <pc:sldMk cId="433362968" sldId="424"/>
            <ac:inkMk id="237" creationId="{87919B2A-E0B7-456C-9C5F-8D2FF4AEA936}"/>
          </ac:inkMkLst>
        </pc:inkChg>
        <pc:inkChg chg="add del">
          <ac:chgData name="vivek kumar" userId="33ede84931fc2eaa" providerId="LiveId" clId="{CDA7CA73-E853-4E09-BB7F-F589C819991E}" dt="2020-10-23T03:55:11.834" v="4535"/>
          <ac:inkMkLst>
            <pc:docMk/>
            <pc:sldMk cId="433362968" sldId="424"/>
            <ac:inkMk id="238" creationId="{C4C0FDB5-DFFD-4644-8ECA-644ADD7FC3CE}"/>
          </ac:inkMkLst>
        </pc:inkChg>
        <pc:inkChg chg="add">
          <ac:chgData name="vivek kumar" userId="33ede84931fc2eaa" providerId="LiveId" clId="{CDA7CA73-E853-4E09-BB7F-F589C819991E}" dt="2020-10-23T03:55:11.834" v="4535"/>
          <ac:inkMkLst>
            <pc:docMk/>
            <pc:sldMk cId="433362968" sldId="424"/>
            <ac:inkMk id="239" creationId="{3CCCDB22-F415-425C-9F88-2B261B9E7B7A}"/>
          </ac:inkMkLst>
        </pc:inkChg>
        <pc:inkChg chg="add del">
          <ac:chgData name="vivek kumar" userId="33ede84931fc2eaa" providerId="LiveId" clId="{CDA7CA73-E853-4E09-BB7F-F589C819991E}" dt="2020-10-23T03:55:14.500" v="4541"/>
          <ac:inkMkLst>
            <pc:docMk/>
            <pc:sldMk cId="433362968" sldId="424"/>
            <ac:inkMk id="240" creationId="{50AE77C8-3EA4-4FCB-B786-E51FA6923D17}"/>
          </ac:inkMkLst>
        </pc:inkChg>
        <pc:inkChg chg="add del">
          <ac:chgData name="vivek kumar" userId="33ede84931fc2eaa" providerId="LiveId" clId="{CDA7CA73-E853-4E09-BB7F-F589C819991E}" dt="2020-10-23T03:55:14.500" v="4541"/>
          <ac:inkMkLst>
            <pc:docMk/>
            <pc:sldMk cId="433362968" sldId="424"/>
            <ac:inkMk id="241" creationId="{FE1F2F82-36AB-4E04-9571-91D4B02C7F4F}"/>
          </ac:inkMkLst>
        </pc:inkChg>
        <pc:inkChg chg="add del">
          <ac:chgData name="vivek kumar" userId="33ede84931fc2eaa" providerId="LiveId" clId="{CDA7CA73-E853-4E09-BB7F-F589C819991E}" dt="2020-10-23T03:55:14.500" v="4541"/>
          <ac:inkMkLst>
            <pc:docMk/>
            <pc:sldMk cId="433362968" sldId="424"/>
            <ac:inkMk id="242" creationId="{78B8FF56-2447-49AF-8785-A910A374190C}"/>
          </ac:inkMkLst>
        </pc:inkChg>
        <pc:inkChg chg="add del">
          <ac:chgData name="vivek kumar" userId="33ede84931fc2eaa" providerId="LiveId" clId="{CDA7CA73-E853-4E09-BB7F-F589C819991E}" dt="2020-10-23T03:55:14.500" v="4541"/>
          <ac:inkMkLst>
            <pc:docMk/>
            <pc:sldMk cId="433362968" sldId="424"/>
            <ac:inkMk id="243" creationId="{9696BF71-4251-46C3-A98D-0D21DC3915B2}"/>
          </ac:inkMkLst>
        </pc:inkChg>
        <pc:inkChg chg="add del">
          <ac:chgData name="vivek kumar" userId="33ede84931fc2eaa" providerId="LiveId" clId="{CDA7CA73-E853-4E09-BB7F-F589C819991E}" dt="2020-10-23T03:55:14.500" v="4541"/>
          <ac:inkMkLst>
            <pc:docMk/>
            <pc:sldMk cId="433362968" sldId="424"/>
            <ac:inkMk id="244" creationId="{C257EE38-601D-4010-8C66-69782963732E}"/>
          </ac:inkMkLst>
        </pc:inkChg>
        <pc:inkChg chg="add del">
          <ac:chgData name="vivek kumar" userId="33ede84931fc2eaa" providerId="LiveId" clId="{CDA7CA73-E853-4E09-BB7F-F589C819991E}" dt="2020-10-23T03:55:16.998" v="4547"/>
          <ac:inkMkLst>
            <pc:docMk/>
            <pc:sldMk cId="433362968" sldId="424"/>
            <ac:inkMk id="245" creationId="{BAA663E7-8E54-4EC6-AB44-E7BCCA029979}"/>
          </ac:inkMkLst>
        </pc:inkChg>
        <pc:inkChg chg="add del">
          <ac:chgData name="vivek kumar" userId="33ede84931fc2eaa" providerId="LiveId" clId="{CDA7CA73-E853-4E09-BB7F-F589C819991E}" dt="2020-10-23T03:55:16.998" v="4547"/>
          <ac:inkMkLst>
            <pc:docMk/>
            <pc:sldMk cId="433362968" sldId="424"/>
            <ac:inkMk id="246" creationId="{3E6E73AA-A627-4677-AC88-B2B7051BA686}"/>
          </ac:inkMkLst>
        </pc:inkChg>
        <pc:inkChg chg="add del">
          <ac:chgData name="vivek kumar" userId="33ede84931fc2eaa" providerId="LiveId" clId="{CDA7CA73-E853-4E09-BB7F-F589C819991E}" dt="2020-10-23T03:55:16.998" v="4547"/>
          <ac:inkMkLst>
            <pc:docMk/>
            <pc:sldMk cId="433362968" sldId="424"/>
            <ac:inkMk id="247" creationId="{08EC783F-48A1-497A-8F43-28CE45A77742}"/>
          </ac:inkMkLst>
        </pc:inkChg>
        <pc:inkChg chg="add del">
          <ac:chgData name="vivek kumar" userId="33ede84931fc2eaa" providerId="LiveId" clId="{CDA7CA73-E853-4E09-BB7F-F589C819991E}" dt="2020-10-23T03:55:16.998" v="4547"/>
          <ac:inkMkLst>
            <pc:docMk/>
            <pc:sldMk cId="433362968" sldId="424"/>
            <ac:inkMk id="248" creationId="{F27408FF-C9FD-4D64-AFE9-5E134AF0F1A3}"/>
          </ac:inkMkLst>
        </pc:inkChg>
        <pc:inkChg chg="add del">
          <ac:chgData name="vivek kumar" userId="33ede84931fc2eaa" providerId="LiveId" clId="{CDA7CA73-E853-4E09-BB7F-F589C819991E}" dt="2020-10-23T03:55:16.998" v="4547"/>
          <ac:inkMkLst>
            <pc:docMk/>
            <pc:sldMk cId="433362968" sldId="424"/>
            <ac:inkMk id="249" creationId="{1083A607-3B90-4DCB-B6B6-FD42005F732B}"/>
          </ac:inkMkLst>
        </pc:inkChg>
        <pc:inkChg chg="add del">
          <ac:chgData name="vivek kumar" userId="33ede84931fc2eaa" providerId="LiveId" clId="{CDA7CA73-E853-4E09-BB7F-F589C819991E}" dt="2020-10-23T03:55:16.998" v="4547"/>
          <ac:inkMkLst>
            <pc:docMk/>
            <pc:sldMk cId="433362968" sldId="424"/>
            <ac:inkMk id="250" creationId="{CC625BF3-11AC-4990-A5D7-ABE48A5F93A7}"/>
          </ac:inkMkLst>
        </pc:inkChg>
        <pc:inkChg chg="add del">
          <ac:chgData name="vivek kumar" userId="33ede84931fc2eaa" providerId="LiveId" clId="{CDA7CA73-E853-4E09-BB7F-F589C819991E}" dt="2020-10-23T03:55:19.964" v="4550"/>
          <ac:inkMkLst>
            <pc:docMk/>
            <pc:sldMk cId="433362968" sldId="424"/>
            <ac:inkMk id="251" creationId="{1D01DA73-F537-4676-A6E3-D6F7A4C229F4}"/>
          </ac:inkMkLst>
        </pc:inkChg>
        <pc:inkChg chg="add del">
          <ac:chgData name="vivek kumar" userId="33ede84931fc2eaa" providerId="LiveId" clId="{CDA7CA73-E853-4E09-BB7F-F589C819991E}" dt="2020-10-23T03:55:19.964" v="4550"/>
          <ac:inkMkLst>
            <pc:docMk/>
            <pc:sldMk cId="433362968" sldId="424"/>
            <ac:inkMk id="252" creationId="{AC3FB542-77AF-456C-BB30-AC7ACB0DD02E}"/>
          </ac:inkMkLst>
        </pc:inkChg>
        <pc:inkChg chg="add del">
          <ac:chgData name="vivek kumar" userId="33ede84931fc2eaa" providerId="LiveId" clId="{CDA7CA73-E853-4E09-BB7F-F589C819991E}" dt="2020-10-23T03:55:22.379" v="4552"/>
          <ac:inkMkLst>
            <pc:docMk/>
            <pc:sldMk cId="433362968" sldId="424"/>
            <ac:inkMk id="253" creationId="{38F67562-CE34-4F26-95EA-582DF348A080}"/>
          </ac:inkMkLst>
        </pc:inkChg>
        <pc:inkChg chg="add del">
          <ac:chgData name="vivek kumar" userId="33ede84931fc2eaa" providerId="LiveId" clId="{CDA7CA73-E853-4E09-BB7F-F589C819991E}" dt="2020-10-23T03:55:25.848" v="4558"/>
          <ac:inkMkLst>
            <pc:docMk/>
            <pc:sldMk cId="433362968" sldId="424"/>
            <ac:inkMk id="254" creationId="{DCCEEEF7-35D0-4AE5-8F08-4C635DD4097F}"/>
          </ac:inkMkLst>
        </pc:inkChg>
        <pc:inkChg chg="add del">
          <ac:chgData name="vivek kumar" userId="33ede84931fc2eaa" providerId="LiveId" clId="{CDA7CA73-E853-4E09-BB7F-F589C819991E}" dt="2020-10-23T03:55:22.379" v="4552"/>
          <ac:inkMkLst>
            <pc:docMk/>
            <pc:sldMk cId="433362968" sldId="424"/>
            <ac:inkMk id="255" creationId="{F03FCD9F-0AC7-4179-ADE3-53D8140633FD}"/>
          </ac:inkMkLst>
        </pc:inkChg>
        <pc:inkChg chg="add del">
          <ac:chgData name="vivek kumar" userId="33ede84931fc2eaa" providerId="LiveId" clId="{CDA7CA73-E853-4E09-BB7F-F589C819991E}" dt="2020-10-23T03:55:25.848" v="4558"/>
          <ac:inkMkLst>
            <pc:docMk/>
            <pc:sldMk cId="433362968" sldId="424"/>
            <ac:inkMk id="256" creationId="{C25FBCFD-995B-4600-B1C1-1690F018AE0D}"/>
          </ac:inkMkLst>
        </pc:inkChg>
        <pc:inkChg chg="add del">
          <ac:chgData name="vivek kumar" userId="33ede84931fc2eaa" providerId="LiveId" clId="{CDA7CA73-E853-4E09-BB7F-F589C819991E}" dt="2020-10-23T03:55:25.848" v="4558"/>
          <ac:inkMkLst>
            <pc:docMk/>
            <pc:sldMk cId="433362968" sldId="424"/>
            <ac:inkMk id="257" creationId="{ACB8C534-D008-4267-94DA-B1CC28B74EE1}"/>
          </ac:inkMkLst>
        </pc:inkChg>
        <pc:inkChg chg="add del">
          <ac:chgData name="vivek kumar" userId="33ede84931fc2eaa" providerId="LiveId" clId="{CDA7CA73-E853-4E09-BB7F-F589C819991E}" dt="2020-10-23T03:55:25.848" v="4558"/>
          <ac:inkMkLst>
            <pc:docMk/>
            <pc:sldMk cId="433362968" sldId="424"/>
            <ac:inkMk id="258" creationId="{F9EF9746-0318-4306-B38B-A51ECB4E4C53}"/>
          </ac:inkMkLst>
        </pc:inkChg>
        <pc:inkChg chg="add del">
          <ac:chgData name="vivek kumar" userId="33ede84931fc2eaa" providerId="LiveId" clId="{CDA7CA73-E853-4E09-BB7F-F589C819991E}" dt="2020-10-23T03:55:25.848" v="4558"/>
          <ac:inkMkLst>
            <pc:docMk/>
            <pc:sldMk cId="433362968" sldId="424"/>
            <ac:inkMk id="259" creationId="{B48C5FFA-46B6-4C8F-890F-7206B54C91E3}"/>
          </ac:inkMkLst>
        </pc:inkChg>
        <pc:inkChg chg="add del">
          <ac:chgData name="vivek kumar" userId="33ede84931fc2eaa" providerId="LiveId" clId="{CDA7CA73-E853-4E09-BB7F-F589C819991E}" dt="2020-10-23T03:55:25.848" v="4558"/>
          <ac:inkMkLst>
            <pc:docMk/>
            <pc:sldMk cId="433362968" sldId="424"/>
            <ac:inkMk id="260" creationId="{E5F879EF-7361-45B5-B83B-900B9ADB15E2}"/>
          </ac:inkMkLst>
        </pc:inkChg>
        <pc:inkChg chg="add del">
          <ac:chgData name="vivek kumar" userId="33ede84931fc2eaa" providerId="LiveId" clId="{CDA7CA73-E853-4E09-BB7F-F589C819991E}" dt="2020-10-23T03:55:25.848" v="4558"/>
          <ac:inkMkLst>
            <pc:docMk/>
            <pc:sldMk cId="433362968" sldId="424"/>
            <ac:inkMk id="261" creationId="{093CB2D9-225C-41D0-9A0B-6926A9E15C4E}"/>
          </ac:inkMkLst>
        </pc:inkChg>
        <pc:inkChg chg="add del">
          <ac:chgData name="vivek kumar" userId="33ede84931fc2eaa" providerId="LiveId" clId="{CDA7CA73-E853-4E09-BB7F-F589C819991E}" dt="2020-10-23T03:55:26.818" v="4560"/>
          <ac:inkMkLst>
            <pc:docMk/>
            <pc:sldMk cId="433362968" sldId="424"/>
            <ac:inkMk id="262" creationId="{2133F172-9350-4CE6-BAA7-66EAB239CBA5}"/>
          </ac:inkMkLst>
        </pc:inkChg>
        <pc:inkChg chg="add del">
          <ac:chgData name="vivek kumar" userId="33ede84931fc2eaa" providerId="LiveId" clId="{CDA7CA73-E853-4E09-BB7F-F589C819991E}" dt="2020-10-23T03:55:26.818" v="4560"/>
          <ac:inkMkLst>
            <pc:docMk/>
            <pc:sldMk cId="433362968" sldId="424"/>
            <ac:inkMk id="263" creationId="{DC613C5B-197A-49DB-9198-4F03088D3B21}"/>
          </ac:inkMkLst>
        </pc:inkChg>
        <pc:inkChg chg="add">
          <ac:chgData name="vivek kumar" userId="33ede84931fc2eaa" providerId="LiveId" clId="{CDA7CA73-E853-4E09-BB7F-F589C819991E}" dt="2020-10-23T03:55:26.818" v="4560"/>
          <ac:inkMkLst>
            <pc:docMk/>
            <pc:sldMk cId="433362968" sldId="424"/>
            <ac:inkMk id="264" creationId="{705A79A1-C514-4D62-B3A8-E586245358E0}"/>
          </ac:inkMkLst>
        </pc:inkChg>
      </pc:sldChg>
      <pc:sldChg chg="addSp delSp modSp new mod">
        <pc:chgData name="vivek kumar" userId="33ede84931fc2eaa" providerId="LiveId" clId="{CDA7CA73-E853-4E09-BB7F-F589C819991E}" dt="2020-10-23T04:18:47.652" v="4710"/>
        <pc:sldMkLst>
          <pc:docMk/>
          <pc:sldMk cId="1910899885" sldId="425"/>
        </pc:sldMkLst>
        <pc:spChg chg="mod">
          <ac:chgData name="vivek kumar" userId="33ede84931fc2eaa" providerId="LiveId" clId="{CDA7CA73-E853-4E09-BB7F-F589C819991E}" dt="2020-10-23T04:11:40.145" v="4562" actId="1076"/>
          <ac:spMkLst>
            <pc:docMk/>
            <pc:sldMk cId="1910899885" sldId="425"/>
            <ac:spMk id="3" creationId="{2ACD3EEA-014C-4F7A-BA71-2471EDC12531}"/>
          </ac:spMkLst>
        </pc:spChg>
        <pc:inkChg chg="add del">
          <ac:chgData name="vivek kumar" userId="33ede84931fc2eaa" providerId="LiveId" clId="{CDA7CA73-E853-4E09-BB7F-F589C819991E}" dt="2020-10-23T04:12:13.426" v="4588"/>
          <ac:inkMkLst>
            <pc:docMk/>
            <pc:sldMk cId="1910899885" sldId="425"/>
            <ac:inkMk id="7" creationId="{1A8B9B49-7175-4051-AA19-FA07BAE04A14}"/>
          </ac:inkMkLst>
        </pc:inkChg>
        <pc:inkChg chg="add del">
          <ac:chgData name="vivek kumar" userId="33ede84931fc2eaa" providerId="LiveId" clId="{CDA7CA73-E853-4E09-BB7F-F589C819991E}" dt="2020-10-23T04:12:13.426" v="4588"/>
          <ac:inkMkLst>
            <pc:docMk/>
            <pc:sldMk cId="1910899885" sldId="425"/>
            <ac:inkMk id="8" creationId="{756AFAF2-9BB8-4877-8E15-739897767E7E}"/>
          </ac:inkMkLst>
        </pc:inkChg>
        <pc:inkChg chg="add del">
          <ac:chgData name="vivek kumar" userId="33ede84931fc2eaa" providerId="LiveId" clId="{CDA7CA73-E853-4E09-BB7F-F589C819991E}" dt="2020-10-23T04:12:13.426" v="4588"/>
          <ac:inkMkLst>
            <pc:docMk/>
            <pc:sldMk cId="1910899885" sldId="425"/>
            <ac:inkMk id="9" creationId="{7EC84226-0689-4DE7-A420-B8F027555B7B}"/>
          </ac:inkMkLst>
        </pc:inkChg>
        <pc:inkChg chg="add del">
          <ac:chgData name="vivek kumar" userId="33ede84931fc2eaa" providerId="LiveId" clId="{CDA7CA73-E853-4E09-BB7F-F589C819991E}" dt="2020-10-23T04:12:13.426" v="4588"/>
          <ac:inkMkLst>
            <pc:docMk/>
            <pc:sldMk cId="1910899885" sldId="425"/>
            <ac:inkMk id="10" creationId="{6A2E202D-5332-4B70-A5E6-D471FC2C1F4D}"/>
          </ac:inkMkLst>
        </pc:inkChg>
        <pc:inkChg chg="add del">
          <ac:chgData name="vivek kumar" userId="33ede84931fc2eaa" providerId="LiveId" clId="{CDA7CA73-E853-4E09-BB7F-F589C819991E}" dt="2020-10-23T04:12:13.426" v="4588"/>
          <ac:inkMkLst>
            <pc:docMk/>
            <pc:sldMk cId="1910899885" sldId="425"/>
            <ac:inkMk id="11" creationId="{41908862-3EDB-4EB2-B955-2C7E55389B9F}"/>
          </ac:inkMkLst>
        </pc:inkChg>
        <pc:inkChg chg="add del">
          <ac:chgData name="vivek kumar" userId="33ede84931fc2eaa" providerId="LiveId" clId="{CDA7CA73-E853-4E09-BB7F-F589C819991E}" dt="2020-10-23T04:12:13.426" v="4588"/>
          <ac:inkMkLst>
            <pc:docMk/>
            <pc:sldMk cId="1910899885" sldId="425"/>
            <ac:inkMk id="12" creationId="{CE8C2FBA-2B87-4E2B-BD43-3BDE3CDB2DD4}"/>
          </ac:inkMkLst>
        </pc:inkChg>
        <pc:inkChg chg="add del">
          <ac:chgData name="vivek kumar" userId="33ede84931fc2eaa" providerId="LiveId" clId="{CDA7CA73-E853-4E09-BB7F-F589C819991E}" dt="2020-10-23T04:12:13.426" v="4588"/>
          <ac:inkMkLst>
            <pc:docMk/>
            <pc:sldMk cId="1910899885" sldId="425"/>
            <ac:inkMk id="13" creationId="{765DE0C0-1E67-4A49-A126-70D5DE46F2BC}"/>
          </ac:inkMkLst>
        </pc:inkChg>
        <pc:inkChg chg="add del">
          <ac:chgData name="vivek kumar" userId="33ede84931fc2eaa" providerId="LiveId" clId="{CDA7CA73-E853-4E09-BB7F-F589C819991E}" dt="2020-10-23T04:12:13.426" v="4588"/>
          <ac:inkMkLst>
            <pc:docMk/>
            <pc:sldMk cId="1910899885" sldId="425"/>
            <ac:inkMk id="14" creationId="{9DE2C0F2-AE1F-4313-939E-119FFBFEEBFA}"/>
          </ac:inkMkLst>
        </pc:inkChg>
        <pc:inkChg chg="add del">
          <ac:chgData name="vivek kumar" userId="33ede84931fc2eaa" providerId="LiveId" clId="{CDA7CA73-E853-4E09-BB7F-F589C819991E}" dt="2020-10-23T04:12:00.841" v="4574"/>
          <ac:inkMkLst>
            <pc:docMk/>
            <pc:sldMk cId="1910899885" sldId="425"/>
            <ac:inkMk id="15" creationId="{246FFA26-B774-47CE-B9F7-47468FE29AAF}"/>
          </ac:inkMkLst>
        </pc:inkChg>
        <pc:inkChg chg="add del">
          <ac:chgData name="vivek kumar" userId="33ede84931fc2eaa" providerId="LiveId" clId="{CDA7CA73-E853-4E09-BB7F-F589C819991E}" dt="2020-10-23T04:12:00.841" v="4574"/>
          <ac:inkMkLst>
            <pc:docMk/>
            <pc:sldMk cId="1910899885" sldId="425"/>
            <ac:inkMk id="16" creationId="{379ACF49-03C8-4294-93DA-01CDCCD1AFC8}"/>
          </ac:inkMkLst>
        </pc:inkChg>
        <pc:inkChg chg="add del">
          <ac:chgData name="vivek kumar" userId="33ede84931fc2eaa" providerId="LiveId" clId="{CDA7CA73-E853-4E09-BB7F-F589C819991E}" dt="2020-10-23T04:12:00.841" v="4574"/>
          <ac:inkMkLst>
            <pc:docMk/>
            <pc:sldMk cId="1910899885" sldId="425"/>
            <ac:inkMk id="17" creationId="{56474F29-A688-443E-B425-FA068B459FAE}"/>
          </ac:inkMkLst>
        </pc:inkChg>
        <pc:inkChg chg="add del">
          <ac:chgData name="vivek kumar" userId="33ede84931fc2eaa" providerId="LiveId" clId="{CDA7CA73-E853-4E09-BB7F-F589C819991E}" dt="2020-10-23T04:12:13.426" v="4588"/>
          <ac:inkMkLst>
            <pc:docMk/>
            <pc:sldMk cId="1910899885" sldId="425"/>
            <ac:inkMk id="18" creationId="{B794B424-3FF8-4777-9749-4E1AB538DD6D}"/>
          </ac:inkMkLst>
        </pc:inkChg>
        <pc:inkChg chg="add del">
          <ac:chgData name="vivek kumar" userId="33ede84931fc2eaa" providerId="LiveId" clId="{CDA7CA73-E853-4E09-BB7F-F589C819991E}" dt="2020-10-23T04:12:13.426" v="4588"/>
          <ac:inkMkLst>
            <pc:docMk/>
            <pc:sldMk cId="1910899885" sldId="425"/>
            <ac:inkMk id="19" creationId="{3395916B-8605-4B94-8639-5724F5E7AFD0}"/>
          </ac:inkMkLst>
        </pc:inkChg>
        <pc:inkChg chg="add del">
          <ac:chgData name="vivek kumar" userId="33ede84931fc2eaa" providerId="LiveId" clId="{CDA7CA73-E853-4E09-BB7F-F589C819991E}" dt="2020-10-23T04:12:05.686" v="4581"/>
          <ac:inkMkLst>
            <pc:docMk/>
            <pc:sldMk cId="1910899885" sldId="425"/>
            <ac:inkMk id="20" creationId="{D8DF50DB-E1E7-4FE1-9040-D661556075E5}"/>
          </ac:inkMkLst>
        </pc:inkChg>
        <pc:inkChg chg="add del">
          <ac:chgData name="vivek kumar" userId="33ede84931fc2eaa" providerId="LiveId" clId="{CDA7CA73-E853-4E09-BB7F-F589C819991E}" dt="2020-10-23T04:12:05.686" v="4581"/>
          <ac:inkMkLst>
            <pc:docMk/>
            <pc:sldMk cId="1910899885" sldId="425"/>
            <ac:inkMk id="21" creationId="{1E83C9CD-B39B-4C4B-A44C-A1E16DEF422D}"/>
          </ac:inkMkLst>
        </pc:inkChg>
        <pc:inkChg chg="add del">
          <ac:chgData name="vivek kumar" userId="33ede84931fc2eaa" providerId="LiveId" clId="{CDA7CA73-E853-4E09-BB7F-F589C819991E}" dt="2020-10-23T04:12:05.686" v="4581"/>
          <ac:inkMkLst>
            <pc:docMk/>
            <pc:sldMk cId="1910899885" sldId="425"/>
            <ac:inkMk id="22" creationId="{F85527DA-F4F4-4F24-B6BD-766C871B0DC9}"/>
          </ac:inkMkLst>
        </pc:inkChg>
        <pc:inkChg chg="add del">
          <ac:chgData name="vivek kumar" userId="33ede84931fc2eaa" providerId="LiveId" clId="{CDA7CA73-E853-4E09-BB7F-F589C819991E}" dt="2020-10-23T04:12:05.686" v="4581"/>
          <ac:inkMkLst>
            <pc:docMk/>
            <pc:sldMk cId="1910899885" sldId="425"/>
            <ac:inkMk id="23" creationId="{38A1BAE8-C51E-44D8-8F19-0A4589AEF3E9}"/>
          </ac:inkMkLst>
        </pc:inkChg>
        <pc:inkChg chg="add del">
          <ac:chgData name="vivek kumar" userId="33ede84931fc2eaa" providerId="LiveId" clId="{CDA7CA73-E853-4E09-BB7F-F589C819991E}" dt="2020-10-23T04:12:05.686" v="4581"/>
          <ac:inkMkLst>
            <pc:docMk/>
            <pc:sldMk cId="1910899885" sldId="425"/>
            <ac:inkMk id="24" creationId="{492307F5-BA63-4407-98EC-C3573AD227F3}"/>
          </ac:inkMkLst>
        </pc:inkChg>
        <pc:inkChg chg="add del">
          <ac:chgData name="vivek kumar" userId="33ede84931fc2eaa" providerId="LiveId" clId="{CDA7CA73-E853-4E09-BB7F-F589C819991E}" dt="2020-10-23T04:12:09.106" v="4584"/>
          <ac:inkMkLst>
            <pc:docMk/>
            <pc:sldMk cId="1910899885" sldId="425"/>
            <ac:inkMk id="25" creationId="{3A6E13B6-348D-46A9-A03B-8F63EF398CC0}"/>
          </ac:inkMkLst>
        </pc:inkChg>
        <pc:inkChg chg="add del">
          <ac:chgData name="vivek kumar" userId="33ede84931fc2eaa" providerId="LiveId" clId="{CDA7CA73-E853-4E09-BB7F-F589C819991E}" dt="2020-10-23T04:12:09.106" v="4584"/>
          <ac:inkMkLst>
            <pc:docMk/>
            <pc:sldMk cId="1910899885" sldId="425"/>
            <ac:inkMk id="26" creationId="{FB1FC658-5E88-4D63-B4A0-B6CA94EC52DF}"/>
          </ac:inkMkLst>
        </pc:inkChg>
        <pc:inkChg chg="add del">
          <ac:chgData name="vivek kumar" userId="33ede84931fc2eaa" providerId="LiveId" clId="{CDA7CA73-E853-4E09-BB7F-F589C819991E}" dt="2020-10-23T04:12:09.106" v="4584"/>
          <ac:inkMkLst>
            <pc:docMk/>
            <pc:sldMk cId="1910899885" sldId="425"/>
            <ac:inkMk id="27" creationId="{E3C6E104-6781-4841-A9B4-A303F51DBB2F}"/>
          </ac:inkMkLst>
        </pc:inkChg>
        <pc:inkChg chg="add del">
          <ac:chgData name="vivek kumar" userId="33ede84931fc2eaa" providerId="LiveId" clId="{CDA7CA73-E853-4E09-BB7F-F589C819991E}" dt="2020-10-23T04:12:10.115" v="4586"/>
          <ac:inkMkLst>
            <pc:docMk/>
            <pc:sldMk cId="1910899885" sldId="425"/>
            <ac:inkMk id="28" creationId="{277B4A81-56BB-4408-8C93-13BB9C6AD57E}"/>
          </ac:inkMkLst>
        </pc:inkChg>
        <pc:inkChg chg="add del">
          <ac:chgData name="vivek kumar" userId="33ede84931fc2eaa" providerId="LiveId" clId="{CDA7CA73-E853-4E09-BB7F-F589C819991E}" dt="2020-10-23T04:12:10.115" v="4586"/>
          <ac:inkMkLst>
            <pc:docMk/>
            <pc:sldMk cId="1910899885" sldId="425"/>
            <ac:inkMk id="29" creationId="{B047AD4D-FDF4-41CB-979C-3DBAB22FA05F}"/>
          </ac:inkMkLst>
        </pc:inkChg>
        <pc:inkChg chg="add">
          <ac:chgData name="vivek kumar" userId="33ede84931fc2eaa" providerId="LiveId" clId="{CDA7CA73-E853-4E09-BB7F-F589C819991E}" dt="2020-10-23T04:12:10.115" v="4586"/>
          <ac:inkMkLst>
            <pc:docMk/>
            <pc:sldMk cId="1910899885" sldId="425"/>
            <ac:inkMk id="30" creationId="{6AEF3452-ABEA-4271-AD77-FCB91BCA5F64}"/>
          </ac:inkMkLst>
        </pc:inkChg>
        <pc:inkChg chg="add del">
          <ac:chgData name="vivek kumar" userId="33ede84931fc2eaa" providerId="LiveId" clId="{CDA7CA73-E853-4E09-BB7F-F589C819991E}" dt="2020-10-23T04:12:13.426" v="4588"/>
          <ac:inkMkLst>
            <pc:docMk/>
            <pc:sldMk cId="1910899885" sldId="425"/>
            <ac:inkMk id="31" creationId="{DCC08EC2-F25E-4AC4-9D94-9F02E3DFECB9}"/>
          </ac:inkMkLst>
        </pc:inkChg>
        <pc:inkChg chg="add">
          <ac:chgData name="vivek kumar" userId="33ede84931fc2eaa" providerId="LiveId" clId="{CDA7CA73-E853-4E09-BB7F-F589C819991E}" dt="2020-10-23T04:12:13.426" v="4588"/>
          <ac:inkMkLst>
            <pc:docMk/>
            <pc:sldMk cId="1910899885" sldId="425"/>
            <ac:inkMk id="32" creationId="{CE51C0A5-AFC6-4B80-A997-C4E284FB8042}"/>
          </ac:inkMkLst>
        </pc:inkChg>
        <pc:inkChg chg="add del">
          <ac:chgData name="vivek kumar" userId="33ede84931fc2eaa" providerId="LiveId" clId="{CDA7CA73-E853-4E09-BB7F-F589C819991E}" dt="2020-10-23T04:12:16.603" v="4591"/>
          <ac:inkMkLst>
            <pc:docMk/>
            <pc:sldMk cId="1910899885" sldId="425"/>
            <ac:inkMk id="33" creationId="{CC741355-75AC-4E62-8E79-497C89BA6C76}"/>
          </ac:inkMkLst>
        </pc:inkChg>
        <pc:inkChg chg="add del">
          <ac:chgData name="vivek kumar" userId="33ede84931fc2eaa" providerId="LiveId" clId="{CDA7CA73-E853-4E09-BB7F-F589C819991E}" dt="2020-10-23T04:12:16.603" v="4591"/>
          <ac:inkMkLst>
            <pc:docMk/>
            <pc:sldMk cId="1910899885" sldId="425"/>
            <ac:inkMk id="34" creationId="{6F1E95E8-87BB-4A19-85CE-502558920BF3}"/>
          </ac:inkMkLst>
        </pc:inkChg>
        <pc:inkChg chg="add del">
          <ac:chgData name="vivek kumar" userId="33ede84931fc2eaa" providerId="LiveId" clId="{CDA7CA73-E853-4E09-BB7F-F589C819991E}" dt="2020-10-23T04:12:18.077" v="4594"/>
          <ac:inkMkLst>
            <pc:docMk/>
            <pc:sldMk cId="1910899885" sldId="425"/>
            <ac:inkMk id="35" creationId="{CFBC8E4C-2D29-4A55-B5B6-ABF71F62BDC7}"/>
          </ac:inkMkLst>
        </pc:inkChg>
        <pc:inkChg chg="add del">
          <ac:chgData name="vivek kumar" userId="33ede84931fc2eaa" providerId="LiveId" clId="{CDA7CA73-E853-4E09-BB7F-F589C819991E}" dt="2020-10-23T04:12:18.077" v="4594"/>
          <ac:inkMkLst>
            <pc:docMk/>
            <pc:sldMk cId="1910899885" sldId="425"/>
            <ac:inkMk id="36" creationId="{0FDA3DE2-2EA3-4999-BF1E-F80D3AE65653}"/>
          </ac:inkMkLst>
        </pc:inkChg>
        <pc:inkChg chg="add del">
          <ac:chgData name="vivek kumar" userId="33ede84931fc2eaa" providerId="LiveId" clId="{CDA7CA73-E853-4E09-BB7F-F589C819991E}" dt="2020-10-23T04:12:35.310" v="4608"/>
          <ac:inkMkLst>
            <pc:docMk/>
            <pc:sldMk cId="1910899885" sldId="425"/>
            <ac:inkMk id="37" creationId="{7EC0F60A-C155-49E7-846F-84F3D340DE90}"/>
          </ac:inkMkLst>
        </pc:inkChg>
        <pc:inkChg chg="add del">
          <ac:chgData name="vivek kumar" userId="33ede84931fc2eaa" providerId="LiveId" clId="{CDA7CA73-E853-4E09-BB7F-F589C819991E}" dt="2020-10-23T04:12:35.310" v="4608"/>
          <ac:inkMkLst>
            <pc:docMk/>
            <pc:sldMk cId="1910899885" sldId="425"/>
            <ac:inkMk id="38" creationId="{B66104E1-C957-4D36-849A-E52F2F936E7D}"/>
          </ac:inkMkLst>
        </pc:inkChg>
        <pc:inkChg chg="add del">
          <ac:chgData name="vivek kumar" userId="33ede84931fc2eaa" providerId="LiveId" clId="{CDA7CA73-E853-4E09-BB7F-F589C819991E}" dt="2020-10-23T04:12:35.310" v="4608"/>
          <ac:inkMkLst>
            <pc:docMk/>
            <pc:sldMk cId="1910899885" sldId="425"/>
            <ac:inkMk id="39" creationId="{BDA3A661-B0A2-4313-965A-B51A52A85924}"/>
          </ac:inkMkLst>
        </pc:inkChg>
        <pc:inkChg chg="add del">
          <ac:chgData name="vivek kumar" userId="33ede84931fc2eaa" providerId="LiveId" clId="{CDA7CA73-E853-4E09-BB7F-F589C819991E}" dt="2020-10-23T04:12:32.900" v="4606"/>
          <ac:inkMkLst>
            <pc:docMk/>
            <pc:sldMk cId="1910899885" sldId="425"/>
            <ac:inkMk id="40" creationId="{1D1AC8BE-07BD-40B1-9596-6CFF666CE672}"/>
          </ac:inkMkLst>
        </pc:inkChg>
        <pc:inkChg chg="add del">
          <ac:chgData name="vivek kumar" userId="33ede84931fc2eaa" providerId="LiveId" clId="{CDA7CA73-E853-4E09-BB7F-F589C819991E}" dt="2020-10-23T04:12:32.900" v="4606"/>
          <ac:inkMkLst>
            <pc:docMk/>
            <pc:sldMk cId="1910899885" sldId="425"/>
            <ac:inkMk id="41" creationId="{B40FE8D2-F773-4EAF-8C09-7A1DE3A561DF}"/>
          </ac:inkMkLst>
        </pc:inkChg>
        <pc:inkChg chg="add del">
          <ac:chgData name="vivek kumar" userId="33ede84931fc2eaa" providerId="LiveId" clId="{CDA7CA73-E853-4E09-BB7F-F589C819991E}" dt="2020-10-23T04:12:22.806" v="4600"/>
          <ac:inkMkLst>
            <pc:docMk/>
            <pc:sldMk cId="1910899885" sldId="425"/>
            <ac:inkMk id="42" creationId="{BAAA09C5-2119-4E0E-9383-C59F2D0F2722}"/>
          </ac:inkMkLst>
        </pc:inkChg>
        <pc:inkChg chg="add del">
          <ac:chgData name="vivek kumar" userId="33ede84931fc2eaa" providerId="LiveId" clId="{CDA7CA73-E853-4E09-BB7F-F589C819991E}" dt="2020-10-23T04:12:22.806" v="4600"/>
          <ac:inkMkLst>
            <pc:docMk/>
            <pc:sldMk cId="1910899885" sldId="425"/>
            <ac:inkMk id="43" creationId="{DF2F0EFB-09F4-41BE-AD0F-1E341E2C9F28}"/>
          </ac:inkMkLst>
        </pc:inkChg>
        <pc:inkChg chg="add del">
          <ac:chgData name="vivek kumar" userId="33ede84931fc2eaa" providerId="LiveId" clId="{CDA7CA73-E853-4E09-BB7F-F589C819991E}" dt="2020-10-23T04:12:23.900" v="4602"/>
          <ac:inkMkLst>
            <pc:docMk/>
            <pc:sldMk cId="1910899885" sldId="425"/>
            <ac:inkMk id="44" creationId="{B5AC3B30-BC17-433C-815C-F42EF6547F7D}"/>
          </ac:inkMkLst>
        </pc:inkChg>
        <pc:inkChg chg="add del">
          <ac:chgData name="vivek kumar" userId="33ede84931fc2eaa" providerId="LiveId" clId="{CDA7CA73-E853-4E09-BB7F-F589C819991E}" dt="2020-10-23T04:12:23.900" v="4602"/>
          <ac:inkMkLst>
            <pc:docMk/>
            <pc:sldMk cId="1910899885" sldId="425"/>
            <ac:inkMk id="45" creationId="{EAB300B6-24C4-451A-B8C2-AC0F0F862E34}"/>
          </ac:inkMkLst>
        </pc:inkChg>
        <pc:inkChg chg="add">
          <ac:chgData name="vivek kumar" userId="33ede84931fc2eaa" providerId="LiveId" clId="{CDA7CA73-E853-4E09-BB7F-F589C819991E}" dt="2020-10-23T04:12:23.900" v="4602"/>
          <ac:inkMkLst>
            <pc:docMk/>
            <pc:sldMk cId="1910899885" sldId="425"/>
            <ac:inkMk id="46" creationId="{8D911F22-E99E-4AEC-AF29-8CC6C81CF16E}"/>
          </ac:inkMkLst>
        </pc:inkChg>
        <pc:inkChg chg="add del">
          <ac:chgData name="vivek kumar" userId="33ede84931fc2eaa" providerId="LiveId" clId="{CDA7CA73-E853-4E09-BB7F-F589C819991E}" dt="2020-10-23T04:12:32.900" v="4606"/>
          <ac:inkMkLst>
            <pc:docMk/>
            <pc:sldMk cId="1910899885" sldId="425"/>
            <ac:inkMk id="47" creationId="{E3F3C634-E8B8-4E4E-A2C7-51B6902ECEBB}"/>
          </ac:inkMkLst>
        </pc:inkChg>
        <pc:inkChg chg="add del">
          <ac:chgData name="vivek kumar" userId="33ede84931fc2eaa" providerId="LiveId" clId="{CDA7CA73-E853-4E09-BB7F-F589C819991E}" dt="2020-10-23T04:12:32.900" v="4606"/>
          <ac:inkMkLst>
            <pc:docMk/>
            <pc:sldMk cId="1910899885" sldId="425"/>
            <ac:inkMk id="48" creationId="{F89CDC23-18AD-4840-AE2F-CB8FFC6F7AD5}"/>
          </ac:inkMkLst>
        </pc:inkChg>
        <pc:inkChg chg="add del">
          <ac:chgData name="vivek kumar" userId="33ede84931fc2eaa" providerId="LiveId" clId="{CDA7CA73-E853-4E09-BB7F-F589C819991E}" dt="2020-10-23T04:12:32.900" v="4606"/>
          <ac:inkMkLst>
            <pc:docMk/>
            <pc:sldMk cId="1910899885" sldId="425"/>
            <ac:inkMk id="49" creationId="{F5DA758F-BE55-4E8C-9BCE-B843A061CA43}"/>
          </ac:inkMkLst>
        </pc:inkChg>
        <pc:inkChg chg="add del">
          <ac:chgData name="vivek kumar" userId="33ede84931fc2eaa" providerId="LiveId" clId="{CDA7CA73-E853-4E09-BB7F-F589C819991E}" dt="2020-10-23T04:12:35.310" v="4608"/>
          <ac:inkMkLst>
            <pc:docMk/>
            <pc:sldMk cId="1910899885" sldId="425"/>
            <ac:inkMk id="50" creationId="{8C0FDA99-2424-4FD1-B003-B1F4F4D5B5B6}"/>
          </ac:inkMkLst>
        </pc:inkChg>
        <pc:inkChg chg="add del">
          <ac:chgData name="vivek kumar" userId="33ede84931fc2eaa" providerId="LiveId" clId="{CDA7CA73-E853-4E09-BB7F-F589C819991E}" dt="2020-10-23T04:12:35.310" v="4608"/>
          <ac:inkMkLst>
            <pc:docMk/>
            <pc:sldMk cId="1910899885" sldId="425"/>
            <ac:inkMk id="51" creationId="{F79F3044-1FBE-4E94-B338-66FADA3B37D2}"/>
          </ac:inkMkLst>
        </pc:inkChg>
        <pc:inkChg chg="add del">
          <ac:chgData name="vivek kumar" userId="33ede84931fc2eaa" providerId="LiveId" clId="{CDA7CA73-E853-4E09-BB7F-F589C819991E}" dt="2020-10-23T04:12:42.029" v="4620"/>
          <ac:inkMkLst>
            <pc:docMk/>
            <pc:sldMk cId="1910899885" sldId="425"/>
            <ac:inkMk id="52" creationId="{CABA71AB-3C17-44A0-ACF9-00EA01FC6C28}"/>
          </ac:inkMkLst>
        </pc:inkChg>
        <pc:inkChg chg="add del">
          <ac:chgData name="vivek kumar" userId="33ede84931fc2eaa" providerId="LiveId" clId="{CDA7CA73-E853-4E09-BB7F-F589C819991E}" dt="2020-10-23T04:12:36.572" v="4611"/>
          <ac:inkMkLst>
            <pc:docMk/>
            <pc:sldMk cId="1910899885" sldId="425"/>
            <ac:inkMk id="53" creationId="{9DFF67E2-BDC6-49F5-8441-E7F84C765166}"/>
          </ac:inkMkLst>
        </pc:inkChg>
        <pc:inkChg chg="add del">
          <ac:chgData name="vivek kumar" userId="33ede84931fc2eaa" providerId="LiveId" clId="{CDA7CA73-E853-4E09-BB7F-F589C819991E}" dt="2020-10-23T04:12:36.572" v="4611"/>
          <ac:inkMkLst>
            <pc:docMk/>
            <pc:sldMk cId="1910899885" sldId="425"/>
            <ac:inkMk id="54" creationId="{4550BA88-C2E5-4CCA-9C15-1A7E12DB2BE9}"/>
          </ac:inkMkLst>
        </pc:inkChg>
        <pc:inkChg chg="add del">
          <ac:chgData name="vivek kumar" userId="33ede84931fc2eaa" providerId="LiveId" clId="{CDA7CA73-E853-4E09-BB7F-F589C819991E}" dt="2020-10-23T04:12:42.029" v="4620"/>
          <ac:inkMkLst>
            <pc:docMk/>
            <pc:sldMk cId="1910899885" sldId="425"/>
            <ac:inkMk id="55" creationId="{BC5DBD65-B9BD-41FF-A0E2-1020E9640DA7}"/>
          </ac:inkMkLst>
        </pc:inkChg>
        <pc:inkChg chg="add del">
          <ac:chgData name="vivek kumar" userId="33ede84931fc2eaa" providerId="LiveId" clId="{CDA7CA73-E853-4E09-BB7F-F589C819991E}" dt="2020-10-23T04:12:42.029" v="4620"/>
          <ac:inkMkLst>
            <pc:docMk/>
            <pc:sldMk cId="1910899885" sldId="425"/>
            <ac:inkMk id="56" creationId="{280F9444-14DA-4929-826A-564225DBFCF1}"/>
          </ac:inkMkLst>
        </pc:inkChg>
        <pc:inkChg chg="add del">
          <ac:chgData name="vivek kumar" userId="33ede84931fc2eaa" providerId="LiveId" clId="{CDA7CA73-E853-4E09-BB7F-F589C819991E}" dt="2020-10-23T04:12:39.575" v="4615"/>
          <ac:inkMkLst>
            <pc:docMk/>
            <pc:sldMk cId="1910899885" sldId="425"/>
            <ac:inkMk id="57" creationId="{64686D67-B922-431D-866C-BAE66EB1EB48}"/>
          </ac:inkMkLst>
        </pc:inkChg>
        <pc:inkChg chg="add del">
          <ac:chgData name="vivek kumar" userId="33ede84931fc2eaa" providerId="LiveId" clId="{CDA7CA73-E853-4E09-BB7F-F589C819991E}" dt="2020-10-23T04:12:39.575" v="4615"/>
          <ac:inkMkLst>
            <pc:docMk/>
            <pc:sldMk cId="1910899885" sldId="425"/>
            <ac:inkMk id="58" creationId="{AE124771-2253-4D96-88CC-2F279DA98A43}"/>
          </ac:inkMkLst>
        </pc:inkChg>
        <pc:inkChg chg="add del">
          <ac:chgData name="vivek kumar" userId="33ede84931fc2eaa" providerId="LiveId" clId="{CDA7CA73-E853-4E09-BB7F-F589C819991E}" dt="2020-10-23T04:12:42.029" v="4620"/>
          <ac:inkMkLst>
            <pc:docMk/>
            <pc:sldMk cId="1910899885" sldId="425"/>
            <ac:inkMk id="59" creationId="{7CA9DE4B-4220-4B57-BEFF-3B337BFE682F}"/>
          </ac:inkMkLst>
        </pc:inkChg>
        <pc:inkChg chg="add del">
          <ac:chgData name="vivek kumar" userId="33ede84931fc2eaa" providerId="LiveId" clId="{CDA7CA73-E853-4E09-BB7F-F589C819991E}" dt="2020-10-23T04:12:42.029" v="4620"/>
          <ac:inkMkLst>
            <pc:docMk/>
            <pc:sldMk cId="1910899885" sldId="425"/>
            <ac:inkMk id="60" creationId="{4E1A2660-8874-400A-A00B-5AB988908F18}"/>
          </ac:inkMkLst>
        </pc:inkChg>
        <pc:inkChg chg="add del">
          <ac:chgData name="vivek kumar" userId="33ede84931fc2eaa" providerId="LiveId" clId="{CDA7CA73-E853-4E09-BB7F-F589C819991E}" dt="2020-10-23T04:12:42.029" v="4620"/>
          <ac:inkMkLst>
            <pc:docMk/>
            <pc:sldMk cId="1910899885" sldId="425"/>
            <ac:inkMk id="61" creationId="{03ADEAFB-3A6E-4307-BC7D-5ACA94CADEE2}"/>
          </ac:inkMkLst>
        </pc:inkChg>
        <pc:inkChg chg="add del">
          <ac:chgData name="vivek kumar" userId="33ede84931fc2eaa" providerId="LiveId" clId="{CDA7CA73-E853-4E09-BB7F-F589C819991E}" dt="2020-10-23T04:12:42.029" v="4620"/>
          <ac:inkMkLst>
            <pc:docMk/>
            <pc:sldMk cId="1910899885" sldId="425"/>
            <ac:inkMk id="62" creationId="{685C2DA8-12D2-41A0-87D1-C58E16271005}"/>
          </ac:inkMkLst>
        </pc:inkChg>
        <pc:inkChg chg="add del">
          <ac:chgData name="vivek kumar" userId="33ede84931fc2eaa" providerId="LiveId" clId="{CDA7CA73-E853-4E09-BB7F-F589C819991E}" dt="2020-10-23T04:12:42.029" v="4620"/>
          <ac:inkMkLst>
            <pc:docMk/>
            <pc:sldMk cId="1910899885" sldId="425"/>
            <ac:inkMk id="63" creationId="{1586C24A-9A9F-48E6-A80B-89DA35DAA29C}"/>
          </ac:inkMkLst>
        </pc:inkChg>
        <pc:inkChg chg="add del">
          <ac:chgData name="vivek kumar" userId="33ede84931fc2eaa" providerId="LiveId" clId="{CDA7CA73-E853-4E09-BB7F-F589C819991E}" dt="2020-10-23T04:12:43.078" v="4622"/>
          <ac:inkMkLst>
            <pc:docMk/>
            <pc:sldMk cId="1910899885" sldId="425"/>
            <ac:inkMk id="64" creationId="{2B340C37-3B43-4E27-BCF8-18F00EE67649}"/>
          </ac:inkMkLst>
        </pc:inkChg>
        <pc:inkChg chg="add del">
          <ac:chgData name="vivek kumar" userId="33ede84931fc2eaa" providerId="LiveId" clId="{CDA7CA73-E853-4E09-BB7F-F589C819991E}" dt="2020-10-23T04:12:43.078" v="4622"/>
          <ac:inkMkLst>
            <pc:docMk/>
            <pc:sldMk cId="1910899885" sldId="425"/>
            <ac:inkMk id="65" creationId="{B30C2F24-D504-41F1-BDBC-ADDCE89EBE7E}"/>
          </ac:inkMkLst>
        </pc:inkChg>
        <pc:inkChg chg="add">
          <ac:chgData name="vivek kumar" userId="33ede84931fc2eaa" providerId="LiveId" clId="{CDA7CA73-E853-4E09-BB7F-F589C819991E}" dt="2020-10-23T04:12:43.078" v="4622"/>
          <ac:inkMkLst>
            <pc:docMk/>
            <pc:sldMk cId="1910899885" sldId="425"/>
            <ac:inkMk id="66" creationId="{F6F3576A-CF57-4F59-ACE1-76FD67A37343}"/>
          </ac:inkMkLst>
        </pc:inkChg>
        <pc:inkChg chg="add">
          <ac:chgData name="vivek kumar" userId="33ede84931fc2eaa" providerId="LiveId" clId="{CDA7CA73-E853-4E09-BB7F-F589C819991E}" dt="2020-10-23T04:12:46.073" v="4623" actId="9405"/>
          <ac:inkMkLst>
            <pc:docMk/>
            <pc:sldMk cId="1910899885" sldId="425"/>
            <ac:inkMk id="67" creationId="{6DA74B11-26BA-46C1-8B16-70DFD54202CC}"/>
          </ac:inkMkLst>
        </pc:inkChg>
        <pc:inkChg chg="add del">
          <ac:chgData name="vivek kumar" userId="33ede84931fc2eaa" providerId="LiveId" clId="{CDA7CA73-E853-4E09-BB7F-F589C819991E}" dt="2020-10-23T04:12:50.806" v="4626"/>
          <ac:inkMkLst>
            <pc:docMk/>
            <pc:sldMk cId="1910899885" sldId="425"/>
            <ac:inkMk id="68" creationId="{D4BDC322-B9EC-4F59-8F68-9B3BCAE50B15}"/>
          </ac:inkMkLst>
        </pc:inkChg>
        <pc:inkChg chg="add del">
          <ac:chgData name="vivek kumar" userId="33ede84931fc2eaa" providerId="LiveId" clId="{CDA7CA73-E853-4E09-BB7F-F589C819991E}" dt="2020-10-23T04:12:50.806" v="4626"/>
          <ac:inkMkLst>
            <pc:docMk/>
            <pc:sldMk cId="1910899885" sldId="425"/>
            <ac:inkMk id="69" creationId="{EC270B46-425E-4CA5-AED2-6DB95F022C4B}"/>
          </ac:inkMkLst>
        </pc:inkChg>
        <pc:inkChg chg="add">
          <ac:chgData name="vivek kumar" userId="33ede84931fc2eaa" providerId="LiveId" clId="{CDA7CA73-E853-4E09-BB7F-F589C819991E}" dt="2020-10-23T04:12:50.806" v="4626"/>
          <ac:inkMkLst>
            <pc:docMk/>
            <pc:sldMk cId="1910899885" sldId="425"/>
            <ac:inkMk id="70" creationId="{566703A1-C598-4487-B442-19A2CCC7DC1D}"/>
          </ac:inkMkLst>
        </pc:inkChg>
        <pc:inkChg chg="add">
          <ac:chgData name="vivek kumar" userId="33ede84931fc2eaa" providerId="LiveId" clId="{CDA7CA73-E853-4E09-BB7F-F589C819991E}" dt="2020-10-23T04:12:50.863" v="4627" actId="9405"/>
          <ac:inkMkLst>
            <pc:docMk/>
            <pc:sldMk cId="1910899885" sldId="425"/>
            <ac:inkMk id="71" creationId="{78935FEA-1894-45C5-A642-B30BE94962C1}"/>
          </ac:inkMkLst>
        </pc:inkChg>
        <pc:inkChg chg="add">
          <ac:chgData name="vivek kumar" userId="33ede84931fc2eaa" providerId="LiveId" clId="{CDA7CA73-E853-4E09-BB7F-F589C819991E}" dt="2020-10-23T04:12:51.749" v="4628" actId="9405"/>
          <ac:inkMkLst>
            <pc:docMk/>
            <pc:sldMk cId="1910899885" sldId="425"/>
            <ac:inkMk id="72" creationId="{E4A5D88E-E300-475E-A66F-422E2D6A0E05}"/>
          </ac:inkMkLst>
        </pc:inkChg>
        <pc:inkChg chg="add del">
          <ac:chgData name="vivek kumar" userId="33ede84931fc2eaa" providerId="LiveId" clId="{CDA7CA73-E853-4E09-BB7F-F589C819991E}" dt="2020-10-23T04:12:54.456" v="4632"/>
          <ac:inkMkLst>
            <pc:docMk/>
            <pc:sldMk cId="1910899885" sldId="425"/>
            <ac:inkMk id="73" creationId="{6D255D3F-C8B9-4EC5-92D5-1287861FDD61}"/>
          </ac:inkMkLst>
        </pc:inkChg>
        <pc:inkChg chg="add del">
          <ac:chgData name="vivek kumar" userId="33ede84931fc2eaa" providerId="LiveId" clId="{CDA7CA73-E853-4E09-BB7F-F589C819991E}" dt="2020-10-23T04:12:54.456" v="4632"/>
          <ac:inkMkLst>
            <pc:docMk/>
            <pc:sldMk cId="1910899885" sldId="425"/>
            <ac:inkMk id="74" creationId="{7A62823C-0328-42BA-81CE-A609000DCEE5}"/>
          </ac:inkMkLst>
        </pc:inkChg>
        <pc:inkChg chg="add">
          <ac:chgData name="vivek kumar" userId="33ede84931fc2eaa" providerId="LiveId" clId="{CDA7CA73-E853-4E09-BB7F-F589C819991E}" dt="2020-10-23T04:12:53.761" v="4631" actId="9405"/>
          <ac:inkMkLst>
            <pc:docMk/>
            <pc:sldMk cId="1910899885" sldId="425"/>
            <ac:inkMk id="75" creationId="{2885410D-7E34-4CED-B78A-4B701CDC8939}"/>
          </ac:inkMkLst>
        </pc:inkChg>
        <pc:inkChg chg="add">
          <ac:chgData name="vivek kumar" userId="33ede84931fc2eaa" providerId="LiveId" clId="{CDA7CA73-E853-4E09-BB7F-F589C819991E}" dt="2020-10-23T04:12:54.456" v="4632"/>
          <ac:inkMkLst>
            <pc:docMk/>
            <pc:sldMk cId="1910899885" sldId="425"/>
            <ac:inkMk id="76" creationId="{06A9C8A7-058E-4D95-A4A5-9F8C7A8A8DEB}"/>
          </ac:inkMkLst>
        </pc:inkChg>
        <pc:inkChg chg="add">
          <ac:chgData name="vivek kumar" userId="33ede84931fc2eaa" providerId="LiveId" clId="{CDA7CA73-E853-4E09-BB7F-F589C819991E}" dt="2020-10-23T04:12:56.213" v="4633" actId="9405"/>
          <ac:inkMkLst>
            <pc:docMk/>
            <pc:sldMk cId="1910899885" sldId="425"/>
            <ac:inkMk id="77" creationId="{21C4F160-B376-41BA-84A4-D1EF6BBE99C8}"/>
          </ac:inkMkLst>
        </pc:inkChg>
        <pc:inkChg chg="add">
          <ac:chgData name="vivek kumar" userId="33ede84931fc2eaa" providerId="LiveId" clId="{CDA7CA73-E853-4E09-BB7F-F589C819991E}" dt="2020-10-23T04:12:57.312" v="4634" actId="9405"/>
          <ac:inkMkLst>
            <pc:docMk/>
            <pc:sldMk cId="1910899885" sldId="425"/>
            <ac:inkMk id="78" creationId="{04E808E5-143C-4AF7-9DAC-96A636A3451F}"/>
          </ac:inkMkLst>
        </pc:inkChg>
        <pc:inkChg chg="add">
          <ac:chgData name="vivek kumar" userId="33ede84931fc2eaa" providerId="LiveId" clId="{CDA7CA73-E853-4E09-BB7F-F589C819991E}" dt="2020-10-23T04:12:58.290" v="4635" actId="9405"/>
          <ac:inkMkLst>
            <pc:docMk/>
            <pc:sldMk cId="1910899885" sldId="425"/>
            <ac:inkMk id="79" creationId="{D78C61CF-E815-4BDC-B0D2-068C5EC5BF49}"/>
          </ac:inkMkLst>
        </pc:inkChg>
        <pc:inkChg chg="add">
          <ac:chgData name="vivek kumar" userId="33ede84931fc2eaa" providerId="LiveId" clId="{CDA7CA73-E853-4E09-BB7F-F589C819991E}" dt="2020-10-23T04:12:59.415" v="4636" actId="9405"/>
          <ac:inkMkLst>
            <pc:docMk/>
            <pc:sldMk cId="1910899885" sldId="425"/>
            <ac:inkMk id="80" creationId="{6E1F3B01-2CED-4BA2-9D95-D81A6986A1DD}"/>
          </ac:inkMkLst>
        </pc:inkChg>
        <pc:inkChg chg="add del">
          <ac:chgData name="vivek kumar" userId="33ede84931fc2eaa" providerId="LiveId" clId="{CDA7CA73-E853-4E09-BB7F-F589C819991E}" dt="2020-10-23T04:13:01.354" v="4639"/>
          <ac:inkMkLst>
            <pc:docMk/>
            <pc:sldMk cId="1910899885" sldId="425"/>
            <ac:inkMk id="81" creationId="{B5BDEBAD-B6C9-4AE4-8DC2-AD46135F9200}"/>
          </ac:inkMkLst>
        </pc:inkChg>
        <pc:inkChg chg="add del">
          <ac:chgData name="vivek kumar" userId="33ede84931fc2eaa" providerId="LiveId" clId="{CDA7CA73-E853-4E09-BB7F-F589C819991E}" dt="2020-10-23T04:13:01.354" v="4639"/>
          <ac:inkMkLst>
            <pc:docMk/>
            <pc:sldMk cId="1910899885" sldId="425"/>
            <ac:inkMk id="82" creationId="{C5E6407C-997C-4BAD-B72C-13DBCA0070DD}"/>
          </ac:inkMkLst>
        </pc:inkChg>
        <pc:inkChg chg="add del">
          <ac:chgData name="vivek kumar" userId="33ede84931fc2eaa" providerId="LiveId" clId="{CDA7CA73-E853-4E09-BB7F-F589C819991E}" dt="2020-10-23T04:13:03.684" v="4643"/>
          <ac:inkMkLst>
            <pc:docMk/>
            <pc:sldMk cId="1910899885" sldId="425"/>
            <ac:inkMk id="83" creationId="{350447DD-C2EE-42BA-A058-7211C1EADF5A}"/>
          </ac:inkMkLst>
        </pc:inkChg>
        <pc:inkChg chg="add del">
          <ac:chgData name="vivek kumar" userId="33ede84931fc2eaa" providerId="LiveId" clId="{CDA7CA73-E853-4E09-BB7F-F589C819991E}" dt="2020-10-23T04:13:03.684" v="4643"/>
          <ac:inkMkLst>
            <pc:docMk/>
            <pc:sldMk cId="1910899885" sldId="425"/>
            <ac:inkMk id="84" creationId="{CFEF60E8-DD9D-4152-A658-38779B6F743A}"/>
          </ac:inkMkLst>
        </pc:inkChg>
        <pc:inkChg chg="add del">
          <ac:chgData name="vivek kumar" userId="33ede84931fc2eaa" providerId="LiveId" clId="{CDA7CA73-E853-4E09-BB7F-F589C819991E}" dt="2020-10-23T04:13:03.684" v="4643"/>
          <ac:inkMkLst>
            <pc:docMk/>
            <pc:sldMk cId="1910899885" sldId="425"/>
            <ac:inkMk id="85" creationId="{35FDDF1B-7080-4376-BE14-9829CE5EE9CB}"/>
          </ac:inkMkLst>
        </pc:inkChg>
        <pc:inkChg chg="add del">
          <ac:chgData name="vivek kumar" userId="33ede84931fc2eaa" providerId="LiveId" clId="{CDA7CA73-E853-4E09-BB7F-F589C819991E}" dt="2020-10-23T04:13:04.827" v="4645"/>
          <ac:inkMkLst>
            <pc:docMk/>
            <pc:sldMk cId="1910899885" sldId="425"/>
            <ac:inkMk id="86" creationId="{2C346551-0507-4431-8AF8-0C18316C1A99}"/>
          </ac:inkMkLst>
        </pc:inkChg>
        <pc:inkChg chg="add del">
          <ac:chgData name="vivek kumar" userId="33ede84931fc2eaa" providerId="LiveId" clId="{CDA7CA73-E853-4E09-BB7F-F589C819991E}" dt="2020-10-23T04:13:04.827" v="4645"/>
          <ac:inkMkLst>
            <pc:docMk/>
            <pc:sldMk cId="1910899885" sldId="425"/>
            <ac:inkMk id="87" creationId="{73BC0CC3-9565-47FE-BF47-634D750D4553}"/>
          </ac:inkMkLst>
        </pc:inkChg>
        <pc:inkChg chg="add del">
          <ac:chgData name="vivek kumar" userId="33ede84931fc2eaa" providerId="LiveId" clId="{CDA7CA73-E853-4E09-BB7F-F589C819991E}" dt="2020-10-23T04:13:04.827" v="4645"/>
          <ac:inkMkLst>
            <pc:docMk/>
            <pc:sldMk cId="1910899885" sldId="425"/>
            <ac:inkMk id="88" creationId="{ED7AA632-5E8E-4F8B-9A33-F2C5CD07D4B6}"/>
          </ac:inkMkLst>
        </pc:inkChg>
        <pc:inkChg chg="add">
          <ac:chgData name="vivek kumar" userId="33ede84931fc2eaa" providerId="LiveId" clId="{CDA7CA73-E853-4E09-BB7F-F589C819991E}" dt="2020-10-23T04:13:04.827" v="4645"/>
          <ac:inkMkLst>
            <pc:docMk/>
            <pc:sldMk cId="1910899885" sldId="425"/>
            <ac:inkMk id="89" creationId="{7E945DBB-6AAF-4E25-823B-BC8B582EC20B}"/>
          </ac:inkMkLst>
        </pc:inkChg>
        <pc:inkChg chg="add">
          <ac:chgData name="vivek kumar" userId="33ede84931fc2eaa" providerId="LiveId" clId="{CDA7CA73-E853-4E09-BB7F-F589C819991E}" dt="2020-10-23T04:13:08.261" v="4646" actId="9405"/>
          <ac:inkMkLst>
            <pc:docMk/>
            <pc:sldMk cId="1910899885" sldId="425"/>
            <ac:inkMk id="90" creationId="{C5CE6582-43E9-4E3B-B374-D8BEEE4947A7}"/>
          </ac:inkMkLst>
        </pc:inkChg>
        <pc:inkChg chg="add">
          <ac:chgData name="vivek kumar" userId="33ede84931fc2eaa" providerId="LiveId" clId="{CDA7CA73-E853-4E09-BB7F-F589C819991E}" dt="2020-10-23T04:13:11.154" v="4647" actId="9405"/>
          <ac:inkMkLst>
            <pc:docMk/>
            <pc:sldMk cId="1910899885" sldId="425"/>
            <ac:inkMk id="91" creationId="{C15707C0-50A7-4FC2-92CD-0C82EE06585F}"/>
          </ac:inkMkLst>
        </pc:inkChg>
        <pc:inkChg chg="add">
          <ac:chgData name="vivek kumar" userId="33ede84931fc2eaa" providerId="LiveId" clId="{CDA7CA73-E853-4E09-BB7F-F589C819991E}" dt="2020-10-23T04:13:13.757" v="4648" actId="9405"/>
          <ac:inkMkLst>
            <pc:docMk/>
            <pc:sldMk cId="1910899885" sldId="425"/>
            <ac:inkMk id="92" creationId="{DA7EC721-518C-4A9C-8D3A-23124368A0D2}"/>
          </ac:inkMkLst>
        </pc:inkChg>
        <pc:inkChg chg="add">
          <ac:chgData name="vivek kumar" userId="33ede84931fc2eaa" providerId="LiveId" clId="{CDA7CA73-E853-4E09-BB7F-F589C819991E}" dt="2020-10-23T04:13:15.004" v="4649" actId="9405"/>
          <ac:inkMkLst>
            <pc:docMk/>
            <pc:sldMk cId="1910899885" sldId="425"/>
            <ac:inkMk id="93" creationId="{CC061BBD-7DFC-4EE7-96AC-C9F2D50897B1}"/>
          </ac:inkMkLst>
        </pc:inkChg>
        <pc:inkChg chg="add del">
          <ac:chgData name="vivek kumar" userId="33ede84931fc2eaa" providerId="LiveId" clId="{CDA7CA73-E853-4E09-BB7F-F589C819991E}" dt="2020-10-23T04:13:18.436" v="4654"/>
          <ac:inkMkLst>
            <pc:docMk/>
            <pc:sldMk cId="1910899885" sldId="425"/>
            <ac:inkMk id="94" creationId="{371DD333-6E24-40F3-A8DA-BE687DE847A0}"/>
          </ac:inkMkLst>
        </pc:inkChg>
        <pc:inkChg chg="add del">
          <ac:chgData name="vivek kumar" userId="33ede84931fc2eaa" providerId="LiveId" clId="{CDA7CA73-E853-4E09-BB7F-F589C819991E}" dt="2020-10-23T04:13:18.436" v="4654"/>
          <ac:inkMkLst>
            <pc:docMk/>
            <pc:sldMk cId="1910899885" sldId="425"/>
            <ac:inkMk id="95" creationId="{7E515FCF-6FA3-468A-ADE4-1F615DC86A5F}"/>
          </ac:inkMkLst>
        </pc:inkChg>
        <pc:inkChg chg="add del">
          <ac:chgData name="vivek kumar" userId="33ede84931fc2eaa" providerId="LiveId" clId="{CDA7CA73-E853-4E09-BB7F-F589C819991E}" dt="2020-10-23T04:13:18.436" v="4654"/>
          <ac:inkMkLst>
            <pc:docMk/>
            <pc:sldMk cId="1910899885" sldId="425"/>
            <ac:inkMk id="96" creationId="{5F2E6BFB-2998-47EA-BE19-B503298519E0}"/>
          </ac:inkMkLst>
        </pc:inkChg>
        <pc:inkChg chg="add del">
          <ac:chgData name="vivek kumar" userId="33ede84931fc2eaa" providerId="LiveId" clId="{CDA7CA73-E853-4E09-BB7F-F589C819991E}" dt="2020-10-23T04:13:18.436" v="4654"/>
          <ac:inkMkLst>
            <pc:docMk/>
            <pc:sldMk cId="1910899885" sldId="425"/>
            <ac:inkMk id="97" creationId="{91934629-3CE5-45B1-8CE7-3CEE6D1FDC51}"/>
          </ac:inkMkLst>
        </pc:inkChg>
        <pc:inkChg chg="add">
          <ac:chgData name="vivek kumar" userId="33ede84931fc2eaa" providerId="LiveId" clId="{CDA7CA73-E853-4E09-BB7F-F589C819991E}" dt="2020-10-23T04:13:18.436" v="4654"/>
          <ac:inkMkLst>
            <pc:docMk/>
            <pc:sldMk cId="1910899885" sldId="425"/>
            <ac:inkMk id="98" creationId="{FD5B5498-2811-4FD5-A7C6-BFC9B5E484BE}"/>
          </ac:inkMkLst>
        </pc:inkChg>
        <pc:inkChg chg="add">
          <ac:chgData name="vivek kumar" userId="33ede84931fc2eaa" providerId="LiveId" clId="{CDA7CA73-E853-4E09-BB7F-F589C819991E}" dt="2020-10-23T04:13:18.696" v="4655" actId="9405"/>
          <ac:inkMkLst>
            <pc:docMk/>
            <pc:sldMk cId="1910899885" sldId="425"/>
            <ac:inkMk id="99" creationId="{D1550669-DE46-4A73-84EE-B45C602507A6}"/>
          </ac:inkMkLst>
        </pc:inkChg>
        <pc:inkChg chg="add del">
          <ac:chgData name="vivek kumar" userId="33ede84931fc2eaa" providerId="LiveId" clId="{CDA7CA73-E853-4E09-BB7F-F589C819991E}" dt="2020-10-23T04:13:21.655" v="4661"/>
          <ac:inkMkLst>
            <pc:docMk/>
            <pc:sldMk cId="1910899885" sldId="425"/>
            <ac:inkMk id="100" creationId="{A41BB5E1-F996-4E17-9E27-66C02DA43B66}"/>
          </ac:inkMkLst>
        </pc:inkChg>
        <pc:inkChg chg="add del">
          <ac:chgData name="vivek kumar" userId="33ede84931fc2eaa" providerId="LiveId" clId="{CDA7CA73-E853-4E09-BB7F-F589C819991E}" dt="2020-10-23T04:13:21.655" v="4661"/>
          <ac:inkMkLst>
            <pc:docMk/>
            <pc:sldMk cId="1910899885" sldId="425"/>
            <ac:inkMk id="101" creationId="{21B69750-9ABB-4911-9536-9495CC9C4A74}"/>
          </ac:inkMkLst>
        </pc:inkChg>
        <pc:inkChg chg="add del">
          <ac:chgData name="vivek kumar" userId="33ede84931fc2eaa" providerId="LiveId" clId="{CDA7CA73-E853-4E09-BB7F-F589C819991E}" dt="2020-10-23T04:13:21.655" v="4661"/>
          <ac:inkMkLst>
            <pc:docMk/>
            <pc:sldMk cId="1910899885" sldId="425"/>
            <ac:inkMk id="102" creationId="{2058DA65-5F91-43F5-A796-D1D9314C3D40}"/>
          </ac:inkMkLst>
        </pc:inkChg>
        <pc:inkChg chg="add del">
          <ac:chgData name="vivek kumar" userId="33ede84931fc2eaa" providerId="LiveId" clId="{CDA7CA73-E853-4E09-BB7F-F589C819991E}" dt="2020-10-23T04:13:21.655" v="4661"/>
          <ac:inkMkLst>
            <pc:docMk/>
            <pc:sldMk cId="1910899885" sldId="425"/>
            <ac:inkMk id="103" creationId="{0CFA66A6-7459-41EE-9C88-D4FFA44BD4C8}"/>
          </ac:inkMkLst>
        </pc:inkChg>
        <pc:inkChg chg="add del">
          <ac:chgData name="vivek kumar" userId="33ede84931fc2eaa" providerId="LiveId" clId="{CDA7CA73-E853-4E09-BB7F-F589C819991E}" dt="2020-10-23T04:13:21.655" v="4661"/>
          <ac:inkMkLst>
            <pc:docMk/>
            <pc:sldMk cId="1910899885" sldId="425"/>
            <ac:inkMk id="104" creationId="{12EC9827-1D49-4F23-AC72-F3CCC9282E36}"/>
          </ac:inkMkLst>
        </pc:inkChg>
        <pc:inkChg chg="add del">
          <ac:chgData name="vivek kumar" userId="33ede84931fc2eaa" providerId="LiveId" clId="{CDA7CA73-E853-4E09-BB7F-F589C819991E}" dt="2020-10-23T04:13:23.010" v="4664"/>
          <ac:inkMkLst>
            <pc:docMk/>
            <pc:sldMk cId="1910899885" sldId="425"/>
            <ac:inkMk id="105" creationId="{EE08F627-39F0-4B93-94AE-B23AF6F58736}"/>
          </ac:inkMkLst>
        </pc:inkChg>
        <pc:inkChg chg="add">
          <ac:chgData name="vivek kumar" userId="33ede84931fc2eaa" providerId="LiveId" clId="{CDA7CA73-E853-4E09-BB7F-F589C819991E}" dt="2020-10-23T04:13:21.655" v="4661"/>
          <ac:inkMkLst>
            <pc:docMk/>
            <pc:sldMk cId="1910899885" sldId="425"/>
            <ac:inkMk id="106" creationId="{5BEF31D2-A9E7-406E-9AD1-819F73FEFED3}"/>
          </ac:inkMkLst>
        </pc:inkChg>
        <pc:inkChg chg="add del">
          <ac:chgData name="vivek kumar" userId="33ede84931fc2eaa" providerId="LiveId" clId="{CDA7CA73-E853-4E09-BB7F-F589C819991E}" dt="2020-10-23T04:13:23.010" v="4664"/>
          <ac:inkMkLst>
            <pc:docMk/>
            <pc:sldMk cId="1910899885" sldId="425"/>
            <ac:inkMk id="107" creationId="{ED940424-B826-4401-B8C3-D6ECE14C359C}"/>
          </ac:inkMkLst>
        </pc:inkChg>
        <pc:inkChg chg="add del">
          <ac:chgData name="vivek kumar" userId="33ede84931fc2eaa" providerId="LiveId" clId="{CDA7CA73-E853-4E09-BB7F-F589C819991E}" dt="2020-10-23T04:13:23.010" v="4664"/>
          <ac:inkMkLst>
            <pc:docMk/>
            <pc:sldMk cId="1910899885" sldId="425"/>
            <ac:inkMk id="108" creationId="{06CA1CBF-82B9-4CAE-8807-FADAFA80AB8B}"/>
          </ac:inkMkLst>
        </pc:inkChg>
        <pc:inkChg chg="add">
          <ac:chgData name="vivek kumar" userId="33ede84931fc2eaa" providerId="LiveId" clId="{CDA7CA73-E853-4E09-BB7F-F589C819991E}" dt="2020-10-23T04:13:23.010" v="4664"/>
          <ac:inkMkLst>
            <pc:docMk/>
            <pc:sldMk cId="1910899885" sldId="425"/>
            <ac:inkMk id="109" creationId="{AAB2B381-640A-4840-9D39-C10D3D1EAB24}"/>
          </ac:inkMkLst>
        </pc:inkChg>
        <pc:inkChg chg="add del">
          <ac:chgData name="vivek kumar" userId="33ede84931fc2eaa" providerId="LiveId" clId="{CDA7CA73-E853-4E09-BB7F-F589C819991E}" dt="2020-10-23T04:13:26.451" v="4669"/>
          <ac:inkMkLst>
            <pc:docMk/>
            <pc:sldMk cId="1910899885" sldId="425"/>
            <ac:inkMk id="110" creationId="{99C08746-97C5-4E8A-8042-D6AAD0286F0F}"/>
          </ac:inkMkLst>
        </pc:inkChg>
        <pc:inkChg chg="add del">
          <ac:chgData name="vivek kumar" userId="33ede84931fc2eaa" providerId="LiveId" clId="{CDA7CA73-E853-4E09-BB7F-F589C819991E}" dt="2020-10-23T04:13:26.451" v="4669"/>
          <ac:inkMkLst>
            <pc:docMk/>
            <pc:sldMk cId="1910899885" sldId="425"/>
            <ac:inkMk id="111" creationId="{66145A62-65A4-4E01-96E1-C7D3711F54A9}"/>
          </ac:inkMkLst>
        </pc:inkChg>
        <pc:inkChg chg="add del">
          <ac:chgData name="vivek kumar" userId="33ede84931fc2eaa" providerId="LiveId" clId="{CDA7CA73-E853-4E09-BB7F-F589C819991E}" dt="2020-10-23T04:13:26.451" v="4669"/>
          <ac:inkMkLst>
            <pc:docMk/>
            <pc:sldMk cId="1910899885" sldId="425"/>
            <ac:inkMk id="112" creationId="{DB322B74-C6FA-4916-98D0-F2EB251E258F}"/>
          </ac:inkMkLst>
        </pc:inkChg>
        <pc:inkChg chg="add del">
          <ac:chgData name="vivek kumar" userId="33ede84931fc2eaa" providerId="LiveId" clId="{CDA7CA73-E853-4E09-BB7F-F589C819991E}" dt="2020-10-23T04:13:26.451" v="4669"/>
          <ac:inkMkLst>
            <pc:docMk/>
            <pc:sldMk cId="1910899885" sldId="425"/>
            <ac:inkMk id="113" creationId="{B872009A-49A3-458D-9E66-33256C883A13}"/>
          </ac:inkMkLst>
        </pc:inkChg>
        <pc:inkChg chg="add del">
          <ac:chgData name="vivek kumar" userId="33ede84931fc2eaa" providerId="LiveId" clId="{CDA7CA73-E853-4E09-BB7F-F589C819991E}" dt="2020-10-23T04:13:27.562" v="4672"/>
          <ac:inkMkLst>
            <pc:docMk/>
            <pc:sldMk cId="1910899885" sldId="425"/>
            <ac:inkMk id="114" creationId="{11745D3B-BA11-4FBE-8215-5A7948A8E433}"/>
          </ac:inkMkLst>
        </pc:inkChg>
        <pc:inkChg chg="add del">
          <ac:chgData name="vivek kumar" userId="33ede84931fc2eaa" providerId="LiveId" clId="{CDA7CA73-E853-4E09-BB7F-F589C819991E}" dt="2020-10-23T04:13:27.562" v="4672"/>
          <ac:inkMkLst>
            <pc:docMk/>
            <pc:sldMk cId="1910899885" sldId="425"/>
            <ac:inkMk id="115" creationId="{1C993809-2246-422C-9050-A3CEE4D6359E}"/>
          </ac:inkMkLst>
        </pc:inkChg>
        <pc:inkChg chg="add del">
          <ac:chgData name="vivek kumar" userId="33ede84931fc2eaa" providerId="LiveId" clId="{CDA7CA73-E853-4E09-BB7F-F589C819991E}" dt="2020-10-23T04:13:27.562" v="4672"/>
          <ac:inkMkLst>
            <pc:docMk/>
            <pc:sldMk cId="1910899885" sldId="425"/>
            <ac:inkMk id="116" creationId="{E23038E4-756A-499D-9683-CA320BE8E12B}"/>
          </ac:inkMkLst>
        </pc:inkChg>
        <pc:inkChg chg="add del">
          <ac:chgData name="vivek kumar" userId="33ede84931fc2eaa" providerId="LiveId" clId="{CDA7CA73-E853-4E09-BB7F-F589C819991E}" dt="2020-10-23T04:13:31.058" v="4680"/>
          <ac:inkMkLst>
            <pc:docMk/>
            <pc:sldMk cId="1910899885" sldId="425"/>
            <ac:inkMk id="117" creationId="{33AB7852-87F0-4DF4-8C45-A538E8DF6E18}"/>
          </ac:inkMkLst>
        </pc:inkChg>
        <pc:inkChg chg="add del">
          <ac:chgData name="vivek kumar" userId="33ede84931fc2eaa" providerId="LiveId" clId="{CDA7CA73-E853-4E09-BB7F-F589C819991E}" dt="2020-10-23T04:13:31.058" v="4680"/>
          <ac:inkMkLst>
            <pc:docMk/>
            <pc:sldMk cId="1910899885" sldId="425"/>
            <ac:inkMk id="118" creationId="{69695AD7-2793-4DEE-B6C6-ECF9B878A9F1}"/>
          </ac:inkMkLst>
        </pc:inkChg>
        <pc:inkChg chg="add del">
          <ac:chgData name="vivek kumar" userId="33ede84931fc2eaa" providerId="LiveId" clId="{CDA7CA73-E853-4E09-BB7F-F589C819991E}" dt="2020-10-23T04:13:31.058" v="4680"/>
          <ac:inkMkLst>
            <pc:docMk/>
            <pc:sldMk cId="1910899885" sldId="425"/>
            <ac:inkMk id="119" creationId="{EB8FF448-3380-49F9-9566-DBDC8557DA5B}"/>
          </ac:inkMkLst>
        </pc:inkChg>
        <pc:inkChg chg="add del">
          <ac:chgData name="vivek kumar" userId="33ede84931fc2eaa" providerId="LiveId" clId="{CDA7CA73-E853-4E09-BB7F-F589C819991E}" dt="2020-10-23T04:13:31.058" v="4680"/>
          <ac:inkMkLst>
            <pc:docMk/>
            <pc:sldMk cId="1910899885" sldId="425"/>
            <ac:inkMk id="120" creationId="{FC7C0038-90D7-49A5-8BCE-6E96E596FF76}"/>
          </ac:inkMkLst>
        </pc:inkChg>
        <pc:inkChg chg="add del">
          <ac:chgData name="vivek kumar" userId="33ede84931fc2eaa" providerId="LiveId" clId="{CDA7CA73-E853-4E09-BB7F-F589C819991E}" dt="2020-10-23T04:13:31.058" v="4680"/>
          <ac:inkMkLst>
            <pc:docMk/>
            <pc:sldMk cId="1910899885" sldId="425"/>
            <ac:inkMk id="121" creationId="{EDA0479E-3A37-46E8-B517-F3C180B4FF8E}"/>
          </ac:inkMkLst>
        </pc:inkChg>
        <pc:inkChg chg="add del">
          <ac:chgData name="vivek kumar" userId="33ede84931fc2eaa" providerId="LiveId" clId="{CDA7CA73-E853-4E09-BB7F-F589C819991E}" dt="2020-10-23T04:13:31.058" v="4680"/>
          <ac:inkMkLst>
            <pc:docMk/>
            <pc:sldMk cId="1910899885" sldId="425"/>
            <ac:inkMk id="122" creationId="{5D162FA5-D02A-4065-B2B2-A95EAA8FE012}"/>
          </ac:inkMkLst>
        </pc:inkChg>
        <pc:inkChg chg="add del">
          <ac:chgData name="vivek kumar" userId="33ede84931fc2eaa" providerId="LiveId" clId="{CDA7CA73-E853-4E09-BB7F-F589C819991E}" dt="2020-10-23T04:13:31.058" v="4680"/>
          <ac:inkMkLst>
            <pc:docMk/>
            <pc:sldMk cId="1910899885" sldId="425"/>
            <ac:inkMk id="123" creationId="{B016B31D-CE3E-439B-A6C7-24BDB34AD016}"/>
          </ac:inkMkLst>
        </pc:inkChg>
        <pc:inkChg chg="add del">
          <ac:chgData name="vivek kumar" userId="33ede84931fc2eaa" providerId="LiveId" clId="{CDA7CA73-E853-4E09-BB7F-F589C819991E}" dt="2020-10-23T04:13:31.058" v="4680"/>
          <ac:inkMkLst>
            <pc:docMk/>
            <pc:sldMk cId="1910899885" sldId="425"/>
            <ac:inkMk id="124" creationId="{4A1426D6-8BA0-4864-83A2-AA4A17E51D87}"/>
          </ac:inkMkLst>
        </pc:inkChg>
        <pc:inkChg chg="add">
          <ac:chgData name="vivek kumar" userId="33ede84931fc2eaa" providerId="LiveId" clId="{CDA7CA73-E853-4E09-BB7F-F589C819991E}" dt="2020-10-23T04:13:31.058" v="4680"/>
          <ac:inkMkLst>
            <pc:docMk/>
            <pc:sldMk cId="1910899885" sldId="425"/>
            <ac:inkMk id="125" creationId="{9E718771-7DB5-4057-80FF-24F4066A7E94}"/>
          </ac:inkMkLst>
        </pc:inkChg>
        <pc:inkChg chg="add del">
          <ac:chgData name="vivek kumar" userId="33ede84931fc2eaa" providerId="LiveId" clId="{CDA7CA73-E853-4E09-BB7F-F589C819991E}" dt="2020-10-23T04:18:28.525" v="4684"/>
          <ac:inkMkLst>
            <pc:docMk/>
            <pc:sldMk cId="1910899885" sldId="425"/>
            <ac:inkMk id="126" creationId="{9656B2F1-772B-4AD0-8437-316AB42C498A}"/>
          </ac:inkMkLst>
        </pc:inkChg>
        <pc:inkChg chg="add del">
          <ac:chgData name="vivek kumar" userId="33ede84931fc2eaa" providerId="LiveId" clId="{CDA7CA73-E853-4E09-BB7F-F589C819991E}" dt="2020-10-23T04:18:28.525" v="4684"/>
          <ac:inkMkLst>
            <pc:docMk/>
            <pc:sldMk cId="1910899885" sldId="425"/>
            <ac:inkMk id="127" creationId="{2C0D0EC3-380C-4C3A-9EB1-130BF8F4C64B}"/>
          </ac:inkMkLst>
        </pc:inkChg>
        <pc:inkChg chg="add del">
          <ac:chgData name="vivek kumar" userId="33ede84931fc2eaa" providerId="LiveId" clId="{CDA7CA73-E853-4E09-BB7F-F589C819991E}" dt="2020-10-23T04:18:28.525" v="4684"/>
          <ac:inkMkLst>
            <pc:docMk/>
            <pc:sldMk cId="1910899885" sldId="425"/>
            <ac:inkMk id="128" creationId="{CAE3435B-130F-4B56-982D-252508A4EF29}"/>
          </ac:inkMkLst>
        </pc:inkChg>
        <pc:inkChg chg="add del">
          <ac:chgData name="vivek kumar" userId="33ede84931fc2eaa" providerId="LiveId" clId="{CDA7CA73-E853-4E09-BB7F-F589C819991E}" dt="2020-10-23T04:18:30.480" v="4687"/>
          <ac:inkMkLst>
            <pc:docMk/>
            <pc:sldMk cId="1910899885" sldId="425"/>
            <ac:inkMk id="129" creationId="{7A5A65ED-1F9F-45F3-AD95-9A7C12FCE025}"/>
          </ac:inkMkLst>
        </pc:inkChg>
        <pc:inkChg chg="add del">
          <ac:chgData name="vivek kumar" userId="33ede84931fc2eaa" providerId="LiveId" clId="{CDA7CA73-E853-4E09-BB7F-F589C819991E}" dt="2020-10-23T04:18:30.480" v="4687"/>
          <ac:inkMkLst>
            <pc:docMk/>
            <pc:sldMk cId="1910899885" sldId="425"/>
            <ac:inkMk id="130" creationId="{806595A3-98EB-4D37-8E57-2B3CF459A883}"/>
          </ac:inkMkLst>
        </pc:inkChg>
        <pc:inkChg chg="add del">
          <ac:chgData name="vivek kumar" userId="33ede84931fc2eaa" providerId="LiveId" clId="{CDA7CA73-E853-4E09-BB7F-F589C819991E}" dt="2020-10-23T04:18:30.480" v="4687"/>
          <ac:inkMkLst>
            <pc:docMk/>
            <pc:sldMk cId="1910899885" sldId="425"/>
            <ac:inkMk id="131" creationId="{E69A7A55-BC1C-418A-B8AF-D0CEC3CE2302}"/>
          </ac:inkMkLst>
        </pc:inkChg>
        <pc:inkChg chg="add del">
          <ac:chgData name="vivek kumar" userId="33ede84931fc2eaa" providerId="LiveId" clId="{CDA7CA73-E853-4E09-BB7F-F589C819991E}" dt="2020-10-23T04:18:41.711" v="4698"/>
          <ac:inkMkLst>
            <pc:docMk/>
            <pc:sldMk cId="1910899885" sldId="425"/>
            <ac:inkMk id="132" creationId="{7FC3FC00-505D-4454-A1D3-5274D1B1CD01}"/>
          </ac:inkMkLst>
        </pc:inkChg>
        <pc:inkChg chg="add">
          <ac:chgData name="vivek kumar" userId="33ede84931fc2eaa" providerId="LiveId" clId="{CDA7CA73-E853-4E09-BB7F-F589C819991E}" dt="2020-10-23T04:18:30.581" v="4688" actId="9405"/>
          <ac:inkMkLst>
            <pc:docMk/>
            <pc:sldMk cId="1910899885" sldId="425"/>
            <ac:inkMk id="133" creationId="{8EF2C437-C88A-4E7A-B10D-2EF88887D11C}"/>
          </ac:inkMkLst>
        </pc:inkChg>
        <pc:inkChg chg="add del">
          <ac:chgData name="vivek kumar" userId="33ede84931fc2eaa" providerId="LiveId" clId="{CDA7CA73-E853-4E09-BB7F-F589C819991E}" dt="2020-10-23T04:18:37.387" v="4691"/>
          <ac:inkMkLst>
            <pc:docMk/>
            <pc:sldMk cId="1910899885" sldId="425"/>
            <ac:inkMk id="134" creationId="{3240CEEE-AEC8-44F3-866E-85F31586DFD8}"/>
          </ac:inkMkLst>
        </pc:inkChg>
        <pc:inkChg chg="add del">
          <ac:chgData name="vivek kumar" userId="33ede84931fc2eaa" providerId="LiveId" clId="{CDA7CA73-E853-4E09-BB7F-F589C819991E}" dt="2020-10-23T04:18:37.387" v="4691"/>
          <ac:inkMkLst>
            <pc:docMk/>
            <pc:sldMk cId="1910899885" sldId="425"/>
            <ac:inkMk id="135" creationId="{8A56EFF1-462C-49EE-8B72-CD57E6EBF4C6}"/>
          </ac:inkMkLst>
        </pc:inkChg>
        <pc:inkChg chg="add del">
          <ac:chgData name="vivek kumar" userId="33ede84931fc2eaa" providerId="LiveId" clId="{CDA7CA73-E853-4E09-BB7F-F589C819991E}" dt="2020-10-23T04:18:41.711" v="4698"/>
          <ac:inkMkLst>
            <pc:docMk/>
            <pc:sldMk cId="1910899885" sldId="425"/>
            <ac:inkMk id="136" creationId="{CBE61758-2ACA-40E5-9E79-87AE42AC03BB}"/>
          </ac:inkMkLst>
        </pc:inkChg>
        <pc:inkChg chg="add del">
          <ac:chgData name="vivek kumar" userId="33ede84931fc2eaa" providerId="LiveId" clId="{CDA7CA73-E853-4E09-BB7F-F589C819991E}" dt="2020-10-23T04:18:41.711" v="4698"/>
          <ac:inkMkLst>
            <pc:docMk/>
            <pc:sldMk cId="1910899885" sldId="425"/>
            <ac:inkMk id="137" creationId="{32B3B818-6C03-4A66-99AE-D448B142C612}"/>
          </ac:inkMkLst>
        </pc:inkChg>
        <pc:inkChg chg="add del">
          <ac:chgData name="vivek kumar" userId="33ede84931fc2eaa" providerId="LiveId" clId="{CDA7CA73-E853-4E09-BB7F-F589C819991E}" dt="2020-10-23T04:18:41.711" v="4698"/>
          <ac:inkMkLst>
            <pc:docMk/>
            <pc:sldMk cId="1910899885" sldId="425"/>
            <ac:inkMk id="138" creationId="{7526ED71-E080-43BE-ACA9-4D497CDCF8C3}"/>
          </ac:inkMkLst>
        </pc:inkChg>
        <pc:inkChg chg="add del">
          <ac:chgData name="vivek kumar" userId="33ede84931fc2eaa" providerId="LiveId" clId="{CDA7CA73-E853-4E09-BB7F-F589C819991E}" dt="2020-10-23T04:18:41.711" v="4698"/>
          <ac:inkMkLst>
            <pc:docMk/>
            <pc:sldMk cId="1910899885" sldId="425"/>
            <ac:inkMk id="139" creationId="{9AA845B8-2E7B-4159-8722-06003516B784}"/>
          </ac:inkMkLst>
        </pc:inkChg>
        <pc:inkChg chg="add del">
          <ac:chgData name="vivek kumar" userId="33ede84931fc2eaa" providerId="LiveId" clId="{CDA7CA73-E853-4E09-BB7F-F589C819991E}" dt="2020-10-23T04:18:41.711" v="4698"/>
          <ac:inkMkLst>
            <pc:docMk/>
            <pc:sldMk cId="1910899885" sldId="425"/>
            <ac:inkMk id="140" creationId="{3A9E9113-C057-4BC2-88BE-413A026CF4CF}"/>
          </ac:inkMkLst>
        </pc:inkChg>
        <pc:inkChg chg="add del">
          <ac:chgData name="vivek kumar" userId="33ede84931fc2eaa" providerId="LiveId" clId="{CDA7CA73-E853-4E09-BB7F-F589C819991E}" dt="2020-10-23T04:18:41.711" v="4698"/>
          <ac:inkMkLst>
            <pc:docMk/>
            <pc:sldMk cId="1910899885" sldId="425"/>
            <ac:inkMk id="141" creationId="{293ACBE5-CF1E-499A-B296-954E36F29FA5}"/>
          </ac:inkMkLst>
        </pc:inkChg>
        <pc:inkChg chg="add del">
          <ac:chgData name="vivek kumar" userId="33ede84931fc2eaa" providerId="LiveId" clId="{CDA7CA73-E853-4E09-BB7F-F589C819991E}" dt="2020-10-23T04:18:41.711" v="4698"/>
          <ac:inkMkLst>
            <pc:docMk/>
            <pc:sldMk cId="1910899885" sldId="425"/>
            <ac:inkMk id="142" creationId="{0DC43EB4-8ACB-47A7-BDA5-9599335099D8}"/>
          </ac:inkMkLst>
        </pc:inkChg>
        <pc:inkChg chg="add del">
          <ac:chgData name="vivek kumar" userId="33ede84931fc2eaa" providerId="LiveId" clId="{CDA7CA73-E853-4E09-BB7F-F589C819991E}" dt="2020-10-23T04:18:44.318" v="4705"/>
          <ac:inkMkLst>
            <pc:docMk/>
            <pc:sldMk cId="1910899885" sldId="425"/>
            <ac:inkMk id="143" creationId="{A5F4EC58-16DA-4C69-B9B8-5A295D46B2E4}"/>
          </ac:inkMkLst>
        </pc:inkChg>
        <pc:inkChg chg="add del">
          <ac:chgData name="vivek kumar" userId="33ede84931fc2eaa" providerId="LiveId" clId="{CDA7CA73-E853-4E09-BB7F-F589C819991E}" dt="2020-10-23T04:18:44.318" v="4705"/>
          <ac:inkMkLst>
            <pc:docMk/>
            <pc:sldMk cId="1910899885" sldId="425"/>
            <ac:inkMk id="144" creationId="{5B5638D7-1EC8-4F1E-8EA6-C25229114FF3}"/>
          </ac:inkMkLst>
        </pc:inkChg>
        <pc:inkChg chg="add del">
          <ac:chgData name="vivek kumar" userId="33ede84931fc2eaa" providerId="LiveId" clId="{CDA7CA73-E853-4E09-BB7F-F589C819991E}" dt="2020-10-23T04:18:44.318" v="4705"/>
          <ac:inkMkLst>
            <pc:docMk/>
            <pc:sldMk cId="1910899885" sldId="425"/>
            <ac:inkMk id="145" creationId="{27BFF23B-11B3-4652-A932-190D163E8170}"/>
          </ac:inkMkLst>
        </pc:inkChg>
        <pc:inkChg chg="add del">
          <ac:chgData name="vivek kumar" userId="33ede84931fc2eaa" providerId="LiveId" clId="{CDA7CA73-E853-4E09-BB7F-F589C819991E}" dt="2020-10-23T04:18:44.318" v="4705"/>
          <ac:inkMkLst>
            <pc:docMk/>
            <pc:sldMk cId="1910899885" sldId="425"/>
            <ac:inkMk id="146" creationId="{3209CD88-1546-4246-B12A-4701A1282653}"/>
          </ac:inkMkLst>
        </pc:inkChg>
        <pc:inkChg chg="add del">
          <ac:chgData name="vivek kumar" userId="33ede84931fc2eaa" providerId="LiveId" clId="{CDA7CA73-E853-4E09-BB7F-F589C819991E}" dt="2020-10-23T04:18:44.318" v="4705"/>
          <ac:inkMkLst>
            <pc:docMk/>
            <pc:sldMk cId="1910899885" sldId="425"/>
            <ac:inkMk id="147" creationId="{B19D8DB5-18D1-43C6-A66A-176885D15527}"/>
          </ac:inkMkLst>
        </pc:inkChg>
        <pc:inkChg chg="add del">
          <ac:chgData name="vivek kumar" userId="33ede84931fc2eaa" providerId="LiveId" clId="{CDA7CA73-E853-4E09-BB7F-F589C819991E}" dt="2020-10-23T04:18:44.318" v="4705"/>
          <ac:inkMkLst>
            <pc:docMk/>
            <pc:sldMk cId="1910899885" sldId="425"/>
            <ac:inkMk id="148" creationId="{CB30BE6F-12B8-4539-BC36-71BD939ED006}"/>
          </ac:inkMkLst>
        </pc:inkChg>
        <pc:inkChg chg="add del">
          <ac:chgData name="vivek kumar" userId="33ede84931fc2eaa" providerId="LiveId" clId="{CDA7CA73-E853-4E09-BB7F-F589C819991E}" dt="2020-10-23T04:18:44.318" v="4705"/>
          <ac:inkMkLst>
            <pc:docMk/>
            <pc:sldMk cId="1910899885" sldId="425"/>
            <ac:inkMk id="149" creationId="{5E872EC3-8CFD-4B30-BBBD-F1CEE97B61A3}"/>
          </ac:inkMkLst>
        </pc:inkChg>
        <pc:inkChg chg="add del">
          <ac:chgData name="vivek kumar" userId="33ede84931fc2eaa" providerId="LiveId" clId="{CDA7CA73-E853-4E09-BB7F-F589C819991E}" dt="2020-10-23T04:18:46.546" v="4708"/>
          <ac:inkMkLst>
            <pc:docMk/>
            <pc:sldMk cId="1910899885" sldId="425"/>
            <ac:inkMk id="150" creationId="{6B15CF6C-C059-4A94-A7B5-8D289870B033}"/>
          </ac:inkMkLst>
        </pc:inkChg>
        <pc:inkChg chg="add del">
          <ac:chgData name="vivek kumar" userId="33ede84931fc2eaa" providerId="LiveId" clId="{CDA7CA73-E853-4E09-BB7F-F589C819991E}" dt="2020-10-23T04:18:46.546" v="4708"/>
          <ac:inkMkLst>
            <pc:docMk/>
            <pc:sldMk cId="1910899885" sldId="425"/>
            <ac:inkMk id="151" creationId="{26ACE20D-C125-4BAB-9032-9F76780B32BC}"/>
          </ac:inkMkLst>
        </pc:inkChg>
        <pc:inkChg chg="add del">
          <ac:chgData name="vivek kumar" userId="33ede84931fc2eaa" providerId="LiveId" clId="{CDA7CA73-E853-4E09-BB7F-F589C819991E}" dt="2020-10-23T04:18:46.546" v="4708"/>
          <ac:inkMkLst>
            <pc:docMk/>
            <pc:sldMk cId="1910899885" sldId="425"/>
            <ac:inkMk id="152" creationId="{3CE8D525-F65C-4EF2-AE6A-60876D98E2E8}"/>
          </ac:inkMkLst>
        </pc:inkChg>
        <pc:inkChg chg="add del">
          <ac:chgData name="vivek kumar" userId="33ede84931fc2eaa" providerId="LiveId" clId="{CDA7CA73-E853-4E09-BB7F-F589C819991E}" dt="2020-10-23T04:18:47.652" v="4710"/>
          <ac:inkMkLst>
            <pc:docMk/>
            <pc:sldMk cId="1910899885" sldId="425"/>
            <ac:inkMk id="153" creationId="{07B2C04F-E94D-4DC9-B5E0-3F7C57DD54BC}"/>
          </ac:inkMkLst>
        </pc:inkChg>
        <pc:inkChg chg="add del">
          <ac:chgData name="vivek kumar" userId="33ede84931fc2eaa" providerId="LiveId" clId="{CDA7CA73-E853-4E09-BB7F-F589C819991E}" dt="2020-10-23T04:18:47.652" v="4710"/>
          <ac:inkMkLst>
            <pc:docMk/>
            <pc:sldMk cId="1910899885" sldId="425"/>
            <ac:inkMk id="154" creationId="{90676190-FC94-4A70-93A1-B6E0F2CD1E40}"/>
          </ac:inkMkLst>
        </pc:inkChg>
        <pc:inkChg chg="add">
          <ac:chgData name="vivek kumar" userId="33ede84931fc2eaa" providerId="LiveId" clId="{CDA7CA73-E853-4E09-BB7F-F589C819991E}" dt="2020-10-23T04:18:47.652" v="4710"/>
          <ac:inkMkLst>
            <pc:docMk/>
            <pc:sldMk cId="1910899885" sldId="425"/>
            <ac:inkMk id="155" creationId="{AB6B2787-581F-4671-A60C-A49B20CE32AA}"/>
          </ac:inkMkLst>
        </pc:inkChg>
      </pc:sldChg>
      <pc:sldChg chg="add del">
        <pc:chgData name="vivek kumar" userId="33ede84931fc2eaa" providerId="LiveId" clId="{CDA7CA73-E853-4E09-BB7F-F589C819991E}" dt="2020-10-26T07:02:20.833" v="4715"/>
        <pc:sldMkLst>
          <pc:docMk/>
          <pc:sldMk cId="912802336" sldId="426"/>
        </pc:sldMkLst>
      </pc:sldChg>
      <pc:sldChg chg="addSp delSp modSp add mod ord">
        <pc:chgData name="vivek kumar" userId="33ede84931fc2eaa" providerId="LiveId" clId="{CDA7CA73-E853-4E09-BB7F-F589C819991E}" dt="2020-10-28T08:55:02.212" v="6483"/>
        <pc:sldMkLst>
          <pc:docMk/>
          <pc:sldMk cId="1304281774" sldId="426"/>
        </pc:sldMkLst>
        <pc:spChg chg="add del mod">
          <ac:chgData name="vivek kumar" userId="33ede84931fc2eaa" providerId="LiveId" clId="{CDA7CA73-E853-4E09-BB7F-F589C819991E}" dt="2020-10-26T11:25:45.587" v="5992" actId="22"/>
          <ac:spMkLst>
            <pc:docMk/>
            <pc:sldMk cId="1304281774" sldId="426"/>
            <ac:spMk id="3" creationId="{DDAA31B2-7205-432F-AC8C-42DC1F001C0B}"/>
          </ac:spMkLst>
        </pc:spChg>
        <pc:picChg chg="add del mod">
          <ac:chgData name="vivek kumar" userId="33ede84931fc2eaa" providerId="LiveId" clId="{CDA7CA73-E853-4E09-BB7F-F589C819991E}" dt="2020-10-26T11:19:35.961" v="5957" actId="21"/>
          <ac:picMkLst>
            <pc:docMk/>
            <pc:sldMk cId="1304281774" sldId="426"/>
            <ac:picMk id="9" creationId="{90AA47AA-3C5C-4E70-BD10-50E4DF657EAE}"/>
          </ac:picMkLst>
        </pc:picChg>
        <pc:picChg chg="add del mod">
          <ac:chgData name="vivek kumar" userId="33ede84931fc2eaa" providerId="LiveId" clId="{CDA7CA73-E853-4E09-BB7F-F589C819991E}" dt="2020-10-26T11:19:35.961" v="5957" actId="21"/>
          <ac:picMkLst>
            <pc:docMk/>
            <pc:sldMk cId="1304281774" sldId="426"/>
            <ac:picMk id="10" creationId="{B7B84F20-E8A4-4F0D-A04E-F5F1BC0958E6}"/>
          </ac:picMkLst>
        </pc:picChg>
        <pc:picChg chg="add mod">
          <ac:chgData name="vivek kumar" userId="33ede84931fc2eaa" providerId="LiveId" clId="{CDA7CA73-E853-4E09-BB7F-F589C819991E}" dt="2020-10-26T11:21:23.444" v="5971" actId="1076"/>
          <ac:picMkLst>
            <pc:docMk/>
            <pc:sldMk cId="1304281774" sldId="426"/>
            <ac:picMk id="12" creationId="{8CA23814-E755-4671-B20D-962D5D74BC23}"/>
          </ac:picMkLst>
        </pc:picChg>
        <pc:picChg chg="add mod">
          <ac:chgData name="vivek kumar" userId="33ede84931fc2eaa" providerId="LiveId" clId="{CDA7CA73-E853-4E09-BB7F-F589C819991E}" dt="2020-10-26T11:24:34.340" v="5988" actId="14100"/>
          <ac:picMkLst>
            <pc:docMk/>
            <pc:sldMk cId="1304281774" sldId="426"/>
            <ac:picMk id="14" creationId="{63A5C942-B94B-410A-9BB8-1DD1B35CB9EE}"/>
          </ac:picMkLst>
        </pc:picChg>
        <pc:picChg chg="add mod">
          <ac:chgData name="vivek kumar" userId="33ede84931fc2eaa" providerId="LiveId" clId="{CDA7CA73-E853-4E09-BB7F-F589C819991E}" dt="2020-10-26T11:22:11.672" v="5983" actId="1076"/>
          <ac:picMkLst>
            <pc:docMk/>
            <pc:sldMk cId="1304281774" sldId="426"/>
            <ac:picMk id="15" creationId="{DD367C7F-65CB-4527-8EB3-966DD9D61B81}"/>
          </ac:picMkLst>
        </pc:picChg>
        <pc:picChg chg="add del mod">
          <ac:chgData name="vivek kumar" userId="33ede84931fc2eaa" providerId="LiveId" clId="{CDA7CA73-E853-4E09-BB7F-F589C819991E}" dt="2020-10-26T11:22:04.289" v="5979" actId="478"/>
          <ac:picMkLst>
            <pc:docMk/>
            <pc:sldMk cId="1304281774" sldId="426"/>
            <ac:picMk id="16" creationId="{6694F981-A368-4B3F-A71B-5C130D70A48D}"/>
          </ac:picMkLst>
        </pc:picChg>
        <pc:picChg chg="add mod">
          <ac:chgData name="vivek kumar" userId="33ede84931fc2eaa" providerId="LiveId" clId="{CDA7CA73-E853-4E09-BB7F-F589C819991E}" dt="2020-10-26T11:25:52.196" v="5995" actId="14100"/>
          <ac:picMkLst>
            <pc:docMk/>
            <pc:sldMk cId="1304281774" sldId="426"/>
            <ac:picMk id="18" creationId="{AF02FA1D-6B20-4E17-96FD-BF6358F04135}"/>
          </ac:picMkLst>
        </pc:picChg>
        <pc:inkChg chg="add">
          <ac:chgData name="vivek kumar" userId="33ede84931fc2eaa" providerId="LiveId" clId="{CDA7CA73-E853-4E09-BB7F-F589C819991E}" dt="2020-10-28T08:55:02.212" v="6483"/>
          <ac:inkMkLst>
            <pc:docMk/>
            <pc:sldMk cId="1304281774" sldId="426"/>
            <ac:inkMk id="2" creationId="{5E89DB59-A2E2-466E-A1FE-DE6F497A20B9}"/>
          </ac:inkMkLst>
        </pc:inkChg>
      </pc:sldChg>
      <pc:sldChg chg="addSp modSp add del mod">
        <pc:chgData name="vivek kumar" userId="33ede84931fc2eaa" providerId="LiveId" clId="{CDA7CA73-E853-4E09-BB7F-F589C819991E}" dt="2020-10-26T11:25:38.662" v="5991" actId="47"/>
        <pc:sldMkLst>
          <pc:docMk/>
          <pc:sldMk cId="1876697999" sldId="427"/>
        </pc:sldMkLst>
        <pc:picChg chg="add mod">
          <ac:chgData name="vivek kumar" userId="33ede84931fc2eaa" providerId="LiveId" clId="{CDA7CA73-E853-4E09-BB7F-F589C819991E}" dt="2020-10-26T11:21:21.690" v="5970" actId="14100"/>
          <ac:picMkLst>
            <pc:docMk/>
            <pc:sldMk cId="1876697999" sldId="427"/>
            <ac:picMk id="2" creationId="{044D217B-6D86-4258-B14D-8A92D3B91672}"/>
          </ac:picMkLst>
        </pc:picChg>
      </pc:sldChg>
      <pc:sldChg chg="add del">
        <pc:chgData name="vivek kumar" userId="33ede84931fc2eaa" providerId="LiveId" clId="{CDA7CA73-E853-4E09-BB7F-F589C819991E}" dt="2020-10-26T07:02:20.833" v="4715"/>
        <pc:sldMkLst>
          <pc:docMk/>
          <pc:sldMk cId="3002357324" sldId="427"/>
        </pc:sldMkLst>
      </pc:sldChg>
      <pc:sldChg chg="add del">
        <pc:chgData name="vivek kumar" userId="33ede84931fc2eaa" providerId="LiveId" clId="{CDA7CA73-E853-4E09-BB7F-F589C819991E}" dt="2020-10-26T07:02:09.327" v="4713"/>
        <pc:sldMkLst>
          <pc:docMk/>
          <pc:sldMk cId="608424599" sldId="428"/>
        </pc:sldMkLst>
      </pc:sldChg>
      <pc:sldChg chg="addSp modSp add del mod">
        <pc:chgData name="vivek kumar" userId="33ede84931fc2eaa" providerId="LiveId" clId="{CDA7CA73-E853-4E09-BB7F-F589C819991E}" dt="2020-10-28T08:13:16.387" v="6473" actId="47"/>
        <pc:sldMkLst>
          <pc:docMk/>
          <pc:sldMk cId="2252167613" sldId="428"/>
        </pc:sldMkLst>
        <pc:picChg chg="add mod">
          <ac:chgData name="vivek kumar" userId="33ede84931fc2eaa" providerId="LiveId" clId="{CDA7CA73-E853-4E09-BB7F-F589C819991E}" dt="2020-10-26T07:04:52.664" v="4748" actId="1076"/>
          <ac:picMkLst>
            <pc:docMk/>
            <pc:sldMk cId="2252167613" sldId="428"/>
            <ac:picMk id="2" creationId="{6BB24077-972A-4A81-A8AD-65370A57750E}"/>
          </ac:picMkLst>
        </pc:picChg>
      </pc:sldChg>
      <pc:sldChg chg="addSp modSp add mod">
        <pc:chgData name="vivek kumar" userId="33ede84931fc2eaa" providerId="LiveId" clId="{CDA7CA73-E853-4E09-BB7F-F589C819991E}" dt="2020-10-28T08:55:02.212" v="6483"/>
        <pc:sldMkLst>
          <pc:docMk/>
          <pc:sldMk cId="1553531720" sldId="429"/>
        </pc:sldMkLst>
        <pc:picChg chg="add mod">
          <ac:chgData name="vivek kumar" userId="33ede84931fc2eaa" providerId="LiveId" clId="{CDA7CA73-E853-4E09-BB7F-F589C819991E}" dt="2020-10-28T08:13:44.217" v="6480" actId="14100"/>
          <ac:picMkLst>
            <pc:docMk/>
            <pc:sldMk cId="1553531720" sldId="429"/>
            <ac:picMk id="2" creationId="{89BADCD2-4866-45AD-B951-E7BF1BA0C534}"/>
          </ac:picMkLst>
        </pc:picChg>
        <pc:picChg chg="add mod">
          <ac:chgData name="vivek kumar" userId="33ede84931fc2eaa" providerId="LiveId" clId="{CDA7CA73-E853-4E09-BB7F-F589C819991E}" dt="2020-10-28T08:13:36.059" v="6476" actId="1076"/>
          <ac:picMkLst>
            <pc:docMk/>
            <pc:sldMk cId="1553531720" sldId="429"/>
            <ac:picMk id="3" creationId="{12E26FA7-CE49-44AA-A56E-F452309B1D18}"/>
          </ac:picMkLst>
        </pc:picChg>
        <pc:picChg chg="add mod">
          <ac:chgData name="vivek kumar" userId="33ede84931fc2eaa" providerId="LiveId" clId="{CDA7CA73-E853-4E09-BB7F-F589C819991E}" dt="2020-10-28T08:13:49.625" v="6482" actId="14100"/>
          <ac:picMkLst>
            <pc:docMk/>
            <pc:sldMk cId="1553531720" sldId="429"/>
            <ac:picMk id="11" creationId="{9410A2D1-A39E-4969-8705-EE79C12EF70F}"/>
          </ac:picMkLst>
        </pc:picChg>
        <pc:inkChg chg="add">
          <ac:chgData name="vivek kumar" userId="33ede84931fc2eaa" providerId="LiveId" clId="{CDA7CA73-E853-4E09-BB7F-F589C819991E}" dt="2020-10-28T08:55:02.212" v="6483"/>
          <ac:inkMkLst>
            <pc:docMk/>
            <pc:sldMk cId="1553531720" sldId="429"/>
            <ac:inkMk id="12" creationId="{55AC4A9A-5BD8-44E5-B5AA-5E3C24A88ABE}"/>
          </ac:inkMkLst>
        </pc:inkChg>
      </pc:sldChg>
      <pc:sldChg chg="add del">
        <pc:chgData name="vivek kumar" userId="33ede84931fc2eaa" providerId="LiveId" clId="{CDA7CA73-E853-4E09-BB7F-F589C819991E}" dt="2020-10-26T07:02:09.327" v="4713"/>
        <pc:sldMkLst>
          <pc:docMk/>
          <pc:sldMk cId="2007958191" sldId="429"/>
        </pc:sldMkLst>
      </pc:sldChg>
      <pc:sldChg chg="add del">
        <pc:chgData name="vivek kumar" userId="33ede84931fc2eaa" providerId="LiveId" clId="{CDA7CA73-E853-4E09-BB7F-F589C819991E}" dt="2020-10-26T07:02:09.327" v="4713"/>
        <pc:sldMkLst>
          <pc:docMk/>
          <pc:sldMk cId="720149077" sldId="430"/>
        </pc:sldMkLst>
      </pc:sldChg>
      <pc:sldChg chg="addSp delSp modSp add mod">
        <pc:chgData name="vivek kumar" userId="33ede84931fc2eaa" providerId="LiveId" clId="{CDA7CA73-E853-4E09-BB7F-F589C819991E}" dt="2020-10-28T08:13:33.227" v="6475" actId="21"/>
        <pc:sldMkLst>
          <pc:docMk/>
          <pc:sldMk cId="2963327740" sldId="430"/>
        </pc:sldMkLst>
        <pc:picChg chg="add del mod">
          <ac:chgData name="vivek kumar" userId="33ede84931fc2eaa" providerId="LiveId" clId="{CDA7CA73-E853-4E09-BB7F-F589C819991E}" dt="2020-10-28T08:13:33.227" v="6475" actId="21"/>
          <ac:picMkLst>
            <pc:docMk/>
            <pc:sldMk cId="2963327740" sldId="430"/>
            <ac:picMk id="2" creationId="{B0F6F441-A6D3-455C-A639-B0DAD2691A7B}"/>
          </ac:picMkLst>
        </pc:picChg>
      </pc:sldChg>
      <pc:sldChg chg="add del">
        <pc:chgData name="vivek kumar" userId="33ede84931fc2eaa" providerId="LiveId" clId="{CDA7CA73-E853-4E09-BB7F-F589C819991E}" dt="2020-10-26T07:02:46.055" v="4724"/>
        <pc:sldMkLst>
          <pc:docMk/>
          <pc:sldMk cId="912802336" sldId="431"/>
        </pc:sldMkLst>
      </pc:sldChg>
      <pc:sldChg chg="add del">
        <pc:chgData name="vivek kumar" userId="33ede84931fc2eaa" providerId="LiveId" clId="{CDA7CA73-E853-4E09-BB7F-F589C819991E}" dt="2020-10-26T07:02:09.327" v="4713"/>
        <pc:sldMkLst>
          <pc:docMk/>
          <pc:sldMk cId="2513929440" sldId="431"/>
        </pc:sldMkLst>
      </pc:sldChg>
      <pc:sldChg chg="addSp delSp new mod">
        <pc:chgData name="vivek kumar" userId="33ede84931fc2eaa" providerId="LiveId" clId="{CDA7CA73-E853-4E09-BB7F-F589C819991E}" dt="2020-10-26T09:16:45.070" v="4961"/>
        <pc:sldMkLst>
          <pc:docMk/>
          <pc:sldMk cId="3247231280" sldId="431"/>
        </pc:sldMkLst>
        <pc:inkChg chg="add del">
          <ac:chgData name="vivek kumar" userId="33ede84931fc2eaa" providerId="LiveId" clId="{CDA7CA73-E853-4E09-BB7F-F589C819991E}" dt="2020-10-26T09:13:08.206" v="4765"/>
          <ac:inkMkLst>
            <pc:docMk/>
            <pc:sldMk cId="3247231280" sldId="431"/>
            <ac:inkMk id="7" creationId="{83275F23-9F06-4DA6-9470-E2F5E6254268}"/>
          </ac:inkMkLst>
        </pc:inkChg>
        <pc:inkChg chg="add del">
          <ac:chgData name="vivek kumar" userId="33ede84931fc2eaa" providerId="LiveId" clId="{CDA7CA73-E853-4E09-BB7F-F589C819991E}" dt="2020-10-26T09:13:08.206" v="4765"/>
          <ac:inkMkLst>
            <pc:docMk/>
            <pc:sldMk cId="3247231280" sldId="431"/>
            <ac:inkMk id="8" creationId="{D4E05DE2-A0B4-4455-9F65-0F92D270940C}"/>
          </ac:inkMkLst>
        </pc:inkChg>
        <pc:inkChg chg="add del">
          <ac:chgData name="vivek kumar" userId="33ede84931fc2eaa" providerId="LiveId" clId="{CDA7CA73-E853-4E09-BB7F-F589C819991E}" dt="2020-10-26T09:13:08.206" v="4765"/>
          <ac:inkMkLst>
            <pc:docMk/>
            <pc:sldMk cId="3247231280" sldId="431"/>
            <ac:inkMk id="9" creationId="{4B88F067-EB82-4123-9527-A9C9E6DF7C0D}"/>
          </ac:inkMkLst>
        </pc:inkChg>
        <pc:inkChg chg="add del">
          <ac:chgData name="vivek kumar" userId="33ede84931fc2eaa" providerId="LiveId" clId="{CDA7CA73-E853-4E09-BB7F-F589C819991E}" dt="2020-10-26T09:13:08.206" v="4765"/>
          <ac:inkMkLst>
            <pc:docMk/>
            <pc:sldMk cId="3247231280" sldId="431"/>
            <ac:inkMk id="10" creationId="{8018D24C-71D2-4186-9653-CD05A93408B4}"/>
          </ac:inkMkLst>
        </pc:inkChg>
        <pc:inkChg chg="add del">
          <ac:chgData name="vivek kumar" userId="33ede84931fc2eaa" providerId="LiveId" clId="{CDA7CA73-E853-4E09-BB7F-F589C819991E}" dt="2020-10-26T09:13:08.206" v="4765"/>
          <ac:inkMkLst>
            <pc:docMk/>
            <pc:sldMk cId="3247231280" sldId="431"/>
            <ac:inkMk id="11" creationId="{A0115982-C8E2-4FA5-AF56-4BC64F1CD603}"/>
          </ac:inkMkLst>
        </pc:inkChg>
        <pc:inkChg chg="add del">
          <ac:chgData name="vivek kumar" userId="33ede84931fc2eaa" providerId="LiveId" clId="{CDA7CA73-E853-4E09-BB7F-F589C819991E}" dt="2020-10-26T09:13:08.206" v="4765"/>
          <ac:inkMkLst>
            <pc:docMk/>
            <pc:sldMk cId="3247231280" sldId="431"/>
            <ac:inkMk id="12" creationId="{40616F70-9056-46A2-A3C2-E23165C2295B}"/>
          </ac:inkMkLst>
        </pc:inkChg>
        <pc:inkChg chg="add del">
          <ac:chgData name="vivek kumar" userId="33ede84931fc2eaa" providerId="LiveId" clId="{CDA7CA73-E853-4E09-BB7F-F589C819991E}" dt="2020-10-26T09:13:08.206" v="4765"/>
          <ac:inkMkLst>
            <pc:docMk/>
            <pc:sldMk cId="3247231280" sldId="431"/>
            <ac:inkMk id="13" creationId="{0EA9A574-5598-4029-9016-852ACAD38BC5}"/>
          </ac:inkMkLst>
        </pc:inkChg>
        <pc:inkChg chg="add">
          <ac:chgData name="vivek kumar" userId="33ede84931fc2eaa" providerId="LiveId" clId="{CDA7CA73-E853-4E09-BB7F-F589C819991E}" dt="2020-10-26T09:13:08.206" v="4765"/>
          <ac:inkMkLst>
            <pc:docMk/>
            <pc:sldMk cId="3247231280" sldId="431"/>
            <ac:inkMk id="14" creationId="{77E228A4-9513-4F74-B33A-008961C495F1}"/>
          </ac:inkMkLst>
        </pc:inkChg>
        <pc:inkChg chg="add del">
          <ac:chgData name="vivek kumar" userId="33ede84931fc2eaa" providerId="LiveId" clId="{CDA7CA73-E853-4E09-BB7F-F589C819991E}" dt="2020-10-26T09:13:09.185" v="4768"/>
          <ac:inkMkLst>
            <pc:docMk/>
            <pc:sldMk cId="3247231280" sldId="431"/>
            <ac:inkMk id="15" creationId="{F82487FD-CA09-41B2-A532-2BF4AD574228}"/>
          </ac:inkMkLst>
        </pc:inkChg>
        <pc:inkChg chg="add del">
          <ac:chgData name="vivek kumar" userId="33ede84931fc2eaa" providerId="LiveId" clId="{CDA7CA73-E853-4E09-BB7F-F589C819991E}" dt="2020-10-26T09:13:09.185" v="4768"/>
          <ac:inkMkLst>
            <pc:docMk/>
            <pc:sldMk cId="3247231280" sldId="431"/>
            <ac:inkMk id="16" creationId="{D651170C-8483-48B6-872D-A02B8A5B7F81}"/>
          </ac:inkMkLst>
        </pc:inkChg>
        <pc:inkChg chg="add del">
          <ac:chgData name="vivek kumar" userId="33ede84931fc2eaa" providerId="LiveId" clId="{CDA7CA73-E853-4E09-BB7F-F589C819991E}" dt="2020-10-26T09:13:10.943" v="4770"/>
          <ac:inkMkLst>
            <pc:docMk/>
            <pc:sldMk cId="3247231280" sldId="431"/>
            <ac:inkMk id="17" creationId="{33E8B140-32BB-40A2-9D24-24FD6032EB37}"/>
          </ac:inkMkLst>
        </pc:inkChg>
        <pc:inkChg chg="add del">
          <ac:chgData name="vivek kumar" userId="33ede84931fc2eaa" providerId="LiveId" clId="{CDA7CA73-E853-4E09-BB7F-F589C819991E}" dt="2020-10-26T09:13:10.943" v="4770"/>
          <ac:inkMkLst>
            <pc:docMk/>
            <pc:sldMk cId="3247231280" sldId="431"/>
            <ac:inkMk id="18" creationId="{50DF0C20-4419-402F-A83A-721127C591F3}"/>
          </ac:inkMkLst>
        </pc:inkChg>
        <pc:inkChg chg="add del">
          <ac:chgData name="vivek kumar" userId="33ede84931fc2eaa" providerId="LiveId" clId="{CDA7CA73-E853-4E09-BB7F-F589C819991E}" dt="2020-10-26T09:13:44.383" v="4801"/>
          <ac:inkMkLst>
            <pc:docMk/>
            <pc:sldMk cId="3247231280" sldId="431"/>
            <ac:inkMk id="19" creationId="{D2435749-38FF-4F9F-93C5-E0B1D084A416}"/>
          </ac:inkMkLst>
        </pc:inkChg>
        <pc:inkChg chg="add del">
          <ac:chgData name="vivek kumar" userId="33ede84931fc2eaa" providerId="LiveId" clId="{CDA7CA73-E853-4E09-BB7F-F589C819991E}" dt="2020-10-26T09:13:13.483" v="4774"/>
          <ac:inkMkLst>
            <pc:docMk/>
            <pc:sldMk cId="3247231280" sldId="431"/>
            <ac:inkMk id="20" creationId="{8D219E1E-CD3F-4499-B85C-D27F1820A4C1}"/>
          </ac:inkMkLst>
        </pc:inkChg>
        <pc:inkChg chg="add del">
          <ac:chgData name="vivek kumar" userId="33ede84931fc2eaa" providerId="LiveId" clId="{CDA7CA73-E853-4E09-BB7F-F589C819991E}" dt="2020-10-26T09:13:13.483" v="4774"/>
          <ac:inkMkLst>
            <pc:docMk/>
            <pc:sldMk cId="3247231280" sldId="431"/>
            <ac:inkMk id="21" creationId="{3BA71143-28C0-403D-BDC6-3E967A854176}"/>
          </ac:inkMkLst>
        </pc:inkChg>
        <pc:inkChg chg="add del">
          <ac:chgData name="vivek kumar" userId="33ede84931fc2eaa" providerId="LiveId" clId="{CDA7CA73-E853-4E09-BB7F-F589C819991E}" dt="2020-10-26T09:13:13.483" v="4774"/>
          <ac:inkMkLst>
            <pc:docMk/>
            <pc:sldMk cId="3247231280" sldId="431"/>
            <ac:inkMk id="22" creationId="{B2FB512E-5AE7-4F55-94EB-59DB776B7AB4}"/>
          </ac:inkMkLst>
        </pc:inkChg>
        <pc:inkChg chg="add">
          <ac:chgData name="vivek kumar" userId="33ede84931fc2eaa" providerId="LiveId" clId="{CDA7CA73-E853-4E09-BB7F-F589C819991E}" dt="2020-10-26T09:13:13.483" v="4774"/>
          <ac:inkMkLst>
            <pc:docMk/>
            <pc:sldMk cId="3247231280" sldId="431"/>
            <ac:inkMk id="23" creationId="{632E133A-C5F8-4AA9-8C3D-862BDD6C12FF}"/>
          </ac:inkMkLst>
        </pc:inkChg>
        <pc:inkChg chg="add del">
          <ac:chgData name="vivek kumar" userId="33ede84931fc2eaa" providerId="LiveId" clId="{CDA7CA73-E853-4E09-BB7F-F589C819991E}" dt="2020-10-26T09:13:15.861" v="4777"/>
          <ac:inkMkLst>
            <pc:docMk/>
            <pc:sldMk cId="3247231280" sldId="431"/>
            <ac:inkMk id="24" creationId="{EA2447DA-43F6-4F3A-B4A0-CA01627F0AD7}"/>
          </ac:inkMkLst>
        </pc:inkChg>
        <pc:inkChg chg="add del">
          <ac:chgData name="vivek kumar" userId="33ede84931fc2eaa" providerId="LiveId" clId="{CDA7CA73-E853-4E09-BB7F-F589C819991E}" dt="2020-10-26T09:13:15.861" v="4777"/>
          <ac:inkMkLst>
            <pc:docMk/>
            <pc:sldMk cId="3247231280" sldId="431"/>
            <ac:inkMk id="25" creationId="{CE0B1DB9-AADE-4CED-A390-B1877BBC2788}"/>
          </ac:inkMkLst>
        </pc:inkChg>
        <pc:inkChg chg="add del">
          <ac:chgData name="vivek kumar" userId="33ede84931fc2eaa" providerId="LiveId" clId="{CDA7CA73-E853-4E09-BB7F-F589C819991E}" dt="2020-10-26T09:13:17.654" v="4779"/>
          <ac:inkMkLst>
            <pc:docMk/>
            <pc:sldMk cId="3247231280" sldId="431"/>
            <ac:inkMk id="26" creationId="{73C612AF-4C36-4F5A-8A77-DB15022D0F14}"/>
          </ac:inkMkLst>
        </pc:inkChg>
        <pc:inkChg chg="add del">
          <ac:chgData name="vivek kumar" userId="33ede84931fc2eaa" providerId="LiveId" clId="{CDA7CA73-E853-4E09-BB7F-F589C819991E}" dt="2020-10-26T09:13:17.654" v="4779"/>
          <ac:inkMkLst>
            <pc:docMk/>
            <pc:sldMk cId="3247231280" sldId="431"/>
            <ac:inkMk id="27" creationId="{852664DE-EF54-4E8C-A029-62CFB0E3BE83}"/>
          </ac:inkMkLst>
        </pc:inkChg>
        <pc:inkChg chg="add del">
          <ac:chgData name="vivek kumar" userId="33ede84931fc2eaa" providerId="LiveId" clId="{CDA7CA73-E853-4E09-BB7F-F589C819991E}" dt="2020-10-26T09:13:19.207" v="4782"/>
          <ac:inkMkLst>
            <pc:docMk/>
            <pc:sldMk cId="3247231280" sldId="431"/>
            <ac:inkMk id="28" creationId="{36D2B88C-D770-4ADB-B9BF-9F069B31B995}"/>
          </ac:inkMkLst>
        </pc:inkChg>
        <pc:inkChg chg="add del">
          <ac:chgData name="vivek kumar" userId="33ede84931fc2eaa" providerId="LiveId" clId="{CDA7CA73-E853-4E09-BB7F-F589C819991E}" dt="2020-10-26T09:13:19.207" v="4782"/>
          <ac:inkMkLst>
            <pc:docMk/>
            <pc:sldMk cId="3247231280" sldId="431"/>
            <ac:inkMk id="29" creationId="{FAEB3203-8207-4DAE-9BAC-7F990BF2285F}"/>
          </ac:inkMkLst>
        </pc:inkChg>
        <pc:inkChg chg="add del">
          <ac:chgData name="vivek kumar" userId="33ede84931fc2eaa" providerId="LiveId" clId="{CDA7CA73-E853-4E09-BB7F-F589C819991E}" dt="2020-10-26T09:13:21.702" v="4784"/>
          <ac:inkMkLst>
            <pc:docMk/>
            <pc:sldMk cId="3247231280" sldId="431"/>
            <ac:inkMk id="30" creationId="{4AE813A4-399C-4C3C-9D89-C70CCB4ABF2C}"/>
          </ac:inkMkLst>
        </pc:inkChg>
        <pc:inkChg chg="add">
          <ac:chgData name="vivek kumar" userId="33ede84931fc2eaa" providerId="LiveId" clId="{CDA7CA73-E853-4E09-BB7F-F589C819991E}" dt="2020-10-26T09:13:19.207" v="4782"/>
          <ac:inkMkLst>
            <pc:docMk/>
            <pc:sldMk cId="3247231280" sldId="431"/>
            <ac:inkMk id="31" creationId="{45771DD2-E536-4B04-90A3-229FA5DD7F61}"/>
          </ac:inkMkLst>
        </pc:inkChg>
        <pc:inkChg chg="add del">
          <ac:chgData name="vivek kumar" userId="33ede84931fc2eaa" providerId="LiveId" clId="{CDA7CA73-E853-4E09-BB7F-F589C819991E}" dt="2020-10-26T09:13:21.702" v="4784"/>
          <ac:inkMkLst>
            <pc:docMk/>
            <pc:sldMk cId="3247231280" sldId="431"/>
            <ac:inkMk id="32" creationId="{008EB43F-B8E0-4B37-9AC6-48C895F10D0C}"/>
          </ac:inkMkLst>
        </pc:inkChg>
        <pc:inkChg chg="add">
          <ac:chgData name="vivek kumar" userId="33ede84931fc2eaa" providerId="LiveId" clId="{CDA7CA73-E853-4E09-BB7F-F589C819991E}" dt="2020-10-26T09:13:21.702" v="4784"/>
          <ac:inkMkLst>
            <pc:docMk/>
            <pc:sldMk cId="3247231280" sldId="431"/>
            <ac:inkMk id="33" creationId="{7135660B-485E-42F1-B989-95BEA5489271}"/>
          </ac:inkMkLst>
        </pc:inkChg>
        <pc:inkChg chg="add del">
          <ac:chgData name="vivek kumar" userId="33ede84931fc2eaa" providerId="LiveId" clId="{CDA7CA73-E853-4E09-BB7F-F589C819991E}" dt="2020-10-26T09:13:34.811" v="4787"/>
          <ac:inkMkLst>
            <pc:docMk/>
            <pc:sldMk cId="3247231280" sldId="431"/>
            <ac:inkMk id="34" creationId="{82D57D4F-F9BF-4C29-8B14-28D202CD35AA}"/>
          </ac:inkMkLst>
        </pc:inkChg>
        <pc:inkChg chg="add del">
          <ac:chgData name="vivek kumar" userId="33ede84931fc2eaa" providerId="LiveId" clId="{CDA7CA73-E853-4E09-BB7F-F589C819991E}" dt="2020-10-26T09:13:34.811" v="4787"/>
          <ac:inkMkLst>
            <pc:docMk/>
            <pc:sldMk cId="3247231280" sldId="431"/>
            <ac:inkMk id="35" creationId="{7234CF56-CBFB-456D-B801-A2F302ECCB73}"/>
          </ac:inkMkLst>
        </pc:inkChg>
        <pc:inkChg chg="add">
          <ac:chgData name="vivek kumar" userId="33ede84931fc2eaa" providerId="LiveId" clId="{CDA7CA73-E853-4E09-BB7F-F589C819991E}" dt="2020-10-26T09:13:34.811" v="4787"/>
          <ac:inkMkLst>
            <pc:docMk/>
            <pc:sldMk cId="3247231280" sldId="431"/>
            <ac:inkMk id="36" creationId="{0C5C64B3-7C8E-4463-AF32-9FE1FB019731}"/>
          </ac:inkMkLst>
        </pc:inkChg>
        <pc:inkChg chg="add del">
          <ac:chgData name="vivek kumar" userId="33ede84931fc2eaa" providerId="LiveId" clId="{CDA7CA73-E853-4E09-BB7F-F589C819991E}" dt="2020-10-26T09:13:40.134" v="4793"/>
          <ac:inkMkLst>
            <pc:docMk/>
            <pc:sldMk cId="3247231280" sldId="431"/>
            <ac:inkMk id="37" creationId="{D9C78000-FF13-4A19-B28D-ADE76AED9666}"/>
          </ac:inkMkLst>
        </pc:inkChg>
        <pc:inkChg chg="add del">
          <ac:chgData name="vivek kumar" userId="33ede84931fc2eaa" providerId="LiveId" clId="{CDA7CA73-E853-4E09-BB7F-F589C819991E}" dt="2020-10-26T09:13:40.134" v="4793"/>
          <ac:inkMkLst>
            <pc:docMk/>
            <pc:sldMk cId="3247231280" sldId="431"/>
            <ac:inkMk id="38" creationId="{6267AB1F-0C3E-4C45-8D07-C50A66F43370}"/>
          </ac:inkMkLst>
        </pc:inkChg>
        <pc:inkChg chg="add del">
          <ac:chgData name="vivek kumar" userId="33ede84931fc2eaa" providerId="LiveId" clId="{CDA7CA73-E853-4E09-BB7F-F589C819991E}" dt="2020-10-26T09:13:40.134" v="4793"/>
          <ac:inkMkLst>
            <pc:docMk/>
            <pc:sldMk cId="3247231280" sldId="431"/>
            <ac:inkMk id="39" creationId="{917BDB97-CA89-47EA-9B82-055484C947ED}"/>
          </ac:inkMkLst>
        </pc:inkChg>
        <pc:inkChg chg="add del">
          <ac:chgData name="vivek kumar" userId="33ede84931fc2eaa" providerId="LiveId" clId="{CDA7CA73-E853-4E09-BB7F-F589C819991E}" dt="2020-10-26T09:13:40.134" v="4793"/>
          <ac:inkMkLst>
            <pc:docMk/>
            <pc:sldMk cId="3247231280" sldId="431"/>
            <ac:inkMk id="40" creationId="{76933610-A266-4609-9CF0-A4E172C5AE18}"/>
          </ac:inkMkLst>
        </pc:inkChg>
        <pc:inkChg chg="add del">
          <ac:chgData name="vivek kumar" userId="33ede84931fc2eaa" providerId="LiveId" clId="{CDA7CA73-E853-4E09-BB7F-F589C819991E}" dt="2020-10-26T09:13:40.134" v="4793"/>
          <ac:inkMkLst>
            <pc:docMk/>
            <pc:sldMk cId="3247231280" sldId="431"/>
            <ac:inkMk id="41" creationId="{37E1652A-61AF-4689-AF85-E324A24A7EE2}"/>
          </ac:inkMkLst>
        </pc:inkChg>
        <pc:inkChg chg="add">
          <ac:chgData name="vivek kumar" userId="33ede84931fc2eaa" providerId="LiveId" clId="{CDA7CA73-E853-4E09-BB7F-F589C819991E}" dt="2020-10-26T09:13:40.134" v="4793"/>
          <ac:inkMkLst>
            <pc:docMk/>
            <pc:sldMk cId="3247231280" sldId="431"/>
            <ac:inkMk id="42" creationId="{60423320-A70B-4B06-B5D4-1E3E8C5F52C9}"/>
          </ac:inkMkLst>
        </pc:inkChg>
        <pc:inkChg chg="add del">
          <ac:chgData name="vivek kumar" userId="33ede84931fc2eaa" providerId="LiveId" clId="{CDA7CA73-E853-4E09-BB7F-F589C819991E}" dt="2020-10-26T09:13:42.841" v="4798"/>
          <ac:inkMkLst>
            <pc:docMk/>
            <pc:sldMk cId="3247231280" sldId="431"/>
            <ac:inkMk id="43" creationId="{C4321B08-98DD-4A8B-AF43-0E39E8B5A698}"/>
          </ac:inkMkLst>
        </pc:inkChg>
        <pc:inkChg chg="add del">
          <ac:chgData name="vivek kumar" userId="33ede84931fc2eaa" providerId="LiveId" clId="{CDA7CA73-E853-4E09-BB7F-F589C819991E}" dt="2020-10-26T09:13:42.841" v="4798"/>
          <ac:inkMkLst>
            <pc:docMk/>
            <pc:sldMk cId="3247231280" sldId="431"/>
            <ac:inkMk id="44" creationId="{86655F6F-AC2F-4366-849B-CC2FB6329CF2}"/>
          </ac:inkMkLst>
        </pc:inkChg>
        <pc:inkChg chg="add del">
          <ac:chgData name="vivek kumar" userId="33ede84931fc2eaa" providerId="LiveId" clId="{CDA7CA73-E853-4E09-BB7F-F589C819991E}" dt="2020-10-26T09:13:42.841" v="4798"/>
          <ac:inkMkLst>
            <pc:docMk/>
            <pc:sldMk cId="3247231280" sldId="431"/>
            <ac:inkMk id="45" creationId="{A64464C6-1E66-485F-8E5C-D55FC9B71644}"/>
          </ac:inkMkLst>
        </pc:inkChg>
        <pc:inkChg chg="add del">
          <ac:chgData name="vivek kumar" userId="33ede84931fc2eaa" providerId="LiveId" clId="{CDA7CA73-E853-4E09-BB7F-F589C819991E}" dt="2020-10-26T09:13:42.841" v="4798"/>
          <ac:inkMkLst>
            <pc:docMk/>
            <pc:sldMk cId="3247231280" sldId="431"/>
            <ac:inkMk id="46" creationId="{F06EBF7E-CF57-40A6-802E-D2FDAF92E12B}"/>
          </ac:inkMkLst>
        </pc:inkChg>
        <pc:inkChg chg="add del">
          <ac:chgData name="vivek kumar" userId="33ede84931fc2eaa" providerId="LiveId" clId="{CDA7CA73-E853-4E09-BB7F-F589C819991E}" dt="2020-10-26T09:13:44.383" v="4801"/>
          <ac:inkMkLst>
            <pc:docMk/>
            <pc:sldMk cId="3247231280" sldId="431"/>
            <ac:inkMk id="47" creationId="{906C6F9C-93FF-4D34-8F55-50E25B288F7F}"/>
          </ac:inkMkLst>
        </pc:inkChg>
        <pc:inkChg chg="add del">
          <ac:chgData name="vivek kumar" userId="33ede84931fc2eaa" providerId="LiveId" clId="{CDA7CA73-E853-4E09-BB7F-F589C819991E}" dt="2020-10-26T09:13:44.383" v="4801"/>
          <ac:inkMkLst>
            <pc:docMk/>
            <pc:sldMk cId="3247231280" sldId="431"/>
            <ac:inkMk id="48" creationId="{6544520E-8951-45BE-A447-8171F87331E1}"/>
          </ac:inkMkLst>
        </pc:inkChg>
        <pc:inkChg chg="add del">
          <ac:chgData name="vivek kumar" userId="33ede84931fc2eaa" providerId="LiveId" clId="{CDA7CA73-E853-4E09-BB7F-F589C819991E}" dt="2020-10-26T09:13:44.383" v="4801"/>
          <ac:inkMkLst>
            <pc:docMk/>
            <pc:sldMk cId="3247231280" sldId="431"/>
            <ac:inkMk id="49" creationId="{FF8EDC31-AA00-46FB-B3B4-1DD87D519528}"/>
          </ac:inkMkLst>
        </pc:inkChg>
        <pc:inkChg chg="add">
          <ac:chgData name="vivek kumar" userId="33ede84931fc2eaa" providerId="LiveId" clId="{CDA7CA73-E853-4E09-BB7F-F589C819991E}" dt="2020-10-26T09:13:44.383" v="4801"/>
          <ac:inkMkLst>
            <pc:docMk/>
            <pc:sldMk cId="3247231280" sldId="431"/>
            <ac:inkMk id="50" creationId="{42A7DBAF-2362-4897-A01B-6374F774A02C}"/>
          </ac:inkMkLst>
        </pc:inkChg>
        <pc:inkChg chg="add">
          <ac:chgData name="vivek kumar" userId="33ede84931fc2eaa" providerId="LiveId" clId="{CDA7CA73-E853-4E09-BB7F-F589C819991E}" dt="2020-10-26T09:13:46.239" v="4802" actId="9405"/>
          <ac:inkMkLst>
            <pc:docMk/>
            <pc:sldMk cId="3247231280" sldId="431"/>
            <ac:inkMk id="51" creationId="{E7FF7970-A4D2-44DA-86C6-A94865794CC8}"/>
          </ac:inkMkLst>
        </pc:inkChg>
        <pc:inkChg chg="add del">
          <ac:chgData name="vivek kumar" userId="33ede84931fc2eaa" providerId="LiveId" clId="{CDA7CA73-E853-4E09-BB7F-F589C819991E}" dt="2020-10-26T09:13:49.933" v="4807"/>
          <ac:inkMkLst>
            <pc:docMk/>
            <pc:sldMk cId="3247231280" sldId="431"/>
            <ac:inkMk id="52" creationId="{75D91922-1909-4E6A-81C5-3AC601C45101}"/>
          </ac:inkMkLst>
        </pc:inkChg>
        <pc:inkChg chg="add del">
          <ac:chgData name="vivek kumar" userId="33ede84931fc2eaa" providerId="LiveId" clId="{CDA7CA73-E853-4E09-BB7F-F589C819991E}" dt="2020-10-26T09:13:49.933" v="4807"/>
          <ac:inkMkLst>
            <pc:docMk/>
            <pc:sldMk cId="3247231280" sldId="431"/>
            <ac:inkMk id="53" creationId="{9A1DC9B2-17BE-41E1-8DED-BC67A9EE95BF}"/>
          </ac:inkMkLst>
        </pc:inkChg>
        <pc:inkChg chg="add del">
          <ac:chgData name="vivek kumar" userId="33ede84931fc2eaa" providerId="LiveId" clId="{CDA7CA73-E853-4E09-BB7F-F589C819991E}" dt="2020-10-26T09:13:49.933" v="4807"/>
          <ac:inkMkLst>
            <pc:docMk/>
            <pc:sldMk cId="3247231280" sldId="431"/>
            <ac:inkMk id="54" creationId="{B5705E5D-93C1-46A7-A4E0-0C1A87103731}"/>
          </ac:inkMkLst>
        </pc:inkChg>
        <pc:inkChg chg="add del">
          <ac:chgData name="vivek kumar" userId="33ede84931fc2eaa" providerId="LiveId" clId="{CDA7CA73-E853-4E09-BB7F-F589C819991E}" dt="2020-10-26T09:13:49.933" v="4807"/>
          <ac:inkMkLst>
            <pc:docMk/>
            <pc:sldMk cId="3247231280" sldId="431"/>
            <ac:inkMk id="55" creationId="{D69D14E7-D6FE-4E72-92B9-0E1FEE794C54}"/>
          </ac:inkMkLst>
        </pc:inkChg>
        <pc:inkChg chg="add">
          <ac:chgData name="vivek kumar" userId="33ede84931fc2eaa" providerId="LiveId" clId="{CDA7CA73-E853-4E09-BB7F-F589C819991E}" dt="2020-10-26T09:13:49.933" v="4807"/>
          <ac:inkMkLst>
            <pc:docMk/>
            <pc:sldMk cId="3247231280" sldId="431"/>
            <ac:inkMk id="56" creationId="{AB284021-266C-4531-BEF9-2D0F92C64395}"/>
          </ac:inkMkLst>
        </pc:inkChg>
        <pc:inkChg chg="add del">
          <ac:chgData name="vivek kumar" userId="33ede84931fc2eaa" providerId="LiveId" clId="{CDA7CA73-E853-4E09-BB7F-F589C819991E}" dt="2020-10-26T09:14:09.481" v="4812"/>
          <ac:inkMkLst>
            <pc:docMk/>
            <pc:sldMk cId="3247231280" sldId="431"/>
            <ac:inkMk id="57" creationId="{2B4E7A66-45A7-4BEB-BC79-A39D368B2A7D}"/>
          </ac:inkMkLst>
        </pc:inkChg>
        <pc:inkChg chg="add del">
          <ac:chgData name="vivek kumar" userId="33ede84931fc2eaa" providerId="LiveId" clId="{CDA7CA73-E853-4E09-BB7F-F589C819991E}" dt="2020-10-26T09:14:09.481" v="4812"/>
          <ac:inkMkLst>
            <pc:docMk/>
            <pc:sldMk cId="3247231280" sldId="431"/>
            <ac:inkMk id="58" creationId="{C2E582B6-A2B2-4BDE-9370-B8786AFD721D}"/>
          </ac:inkMkLst>
        </pc:inkChg>
        <pc:inkChg chg="add del">
          <ac:chgData name="vivek kumar" userId="33ede84931fc2eaa" providerId="LiveId" clId="{CDA7CA73-E853-4E09-BB7F-F589C819991E}" dt="2020-10-26T09:14:09.481" v="4812"/>
          <ac:inkMkLst>
            <pc:docMk/>
            <pc:sldMk cId="3247231280" sldId="431"/>
            <ac:inkMk id="59" creationId="{BB13EA6B-7A61-40A7-8DC0-342CC372AFF6}"/>
          </ac:inkMkLst>
        </pc:inkChg>
        <pc:inkChg chg="add del">
          <ac:chgData name="vivek kumar" userId="33ede84931fc2eaa" providerId="LiveId" clId="{CDA7CA73-E853-4E09-BB7F-F589C819991E}" dt="2020-10-26T09:14:09.481" v="4812"/>
          <ac:inkMkLst>
            <pc:docMk/>
            <pc:sldMk cId="3247231280" sldId="431"/>
            <ac:inkMk id="60" creationId="{2424AEF7-A901-41C1-BC2D-B8E78AF287D4}"/>
          </ac:inkMkLst>
        </pc:inkChg>
        <pc:inkChg chg="add">
          <ac:chgData name="vivek kumar" userId="33ede84931fc2eaa" providerId="LiveId" clId="{CDA7CA73-E853-4E09-BB7F-F589C819991E}" dt="2020-10-26T09:14:09.481" v="4812"/>
          <ac:inkMkLst>
            <pc:docMk/>
            <pc:sldMk cId="3247231280" sldId="431"/>
            <ac:inkMk id="61" creationId="{79F469A5-373B-4EFA-B2A9-F0B07C6A5FC1}"/>
          </ac:inkMkLst>
        </pc:inkChg>
        <pc:inkChg chg="add del">
          <ac:chgData name="vivek kumar" userId="33ede84931fc2eaa" providerId="LiveId" clId="{CDA7CA73-E853-4E09-BB7F-F589C819991E}" dt="2020-10-26T09:14:11.608" v="4817"/>
          <ac:inkMkLst>
            <pc:docMk/>
            <pc:sldMk cId="3247231280" sldId="431"/>
            <ac:inkMk id="62" creationId="{4E78649C-C765-4E47-8110-CAEE4F83BFEC}"/>
          </ac:inkMkLst>
        </pc:inkChg>
        <pc:inkChg chg="add del">
          <ac:chgData name="vivek kumar" userId="33ede84931fc2eaa" providerId="LiveId" clId="{CDA7CA73-E853-4E09-BB7F-F589C819991E}" dt="2020-10-26T09:14:11.608" v="4817"/>
          <ac:inkMkLst>
            <pc:docMk/>
            <pc:sldMk cId="3247231280" sldId="431"/>
            <ac:inkMk id="63" creationId="{63B500BD-6563-479F-BF7B-0AA4214E214A}"/>
          </ac:inkMkLst>
        </pc:inkChg>
        <pc:inkChg chg="add del">
          <ac:chgData name="vivek kumar" userId="33ede84931fc2eaa" providerId="LiveId" clId="{CDA7CA73-E853-4E09-BB7F-F589C819991E}" dt="2020-10-26T09:14:11.608" v="4817"/>
          <ac:inkMkLst>
            <pc:docMk/>
            <pc:sldMk cId="3247231280" sldId="431"/>
            <ac:inkMk id="64" creationId="{0BA03D00-F5DD-4C4A-A003-F46940906CD9}"/>
          </ac:inkMkLst>
        </pc:inkChg>
        <pc:inkChg chg="add del">
          <ac:chgData name="vivek kumar" userId="33ede84931fc2eaa" providerId="LiveId" clId="{CDA7CA73-E853-4E09-BB7F-F589C819991E}" dt="2020-10-26T09:14:11.608" v="4817"/>
          <ac:inkMkLst>
            <pc:docMk/>
            <pc:sldMk cId="3247231280" sldId="431"/>
            <ac:inkMk id="65" creationId="{8C4B5962-1E7F-4B5E-9AB2-510692B6B899}"/>
          </ac:inkMkLst>
        </pc:inkChg>
        <pc:inkChg chg="add">
          <ac:chgData name="vivek kumar" userId="33ede84931fc2eaa" providerId="LiveId" clId="{CDA7CA73-E853-4E09-BB7F-F589C819991E}" dt="2020-10-26T09:14:11.608" v="4817"/>
          <ac:inkMkLst>
            <pc:docMk/>
            <pc:sldMk cId="3247231280" sldId="431"/>
            <ac:inkMk id="66" creationId="{C86B2C6F-15E8-4841-B5B9-C47DAB89C65E}"/>
          </ac:inkMkLst>
        </pc:inkChg>
        <pc:inkChg chg="add del">
          <ac:chgData name="vivek kumar" userId="33ede84931fc2eaa" providerId="LiveId" clId="{CDA7CA73-E853-4E09-BB7F-F589C819991E}" dt="2020-10-26T09:14:17.356" v="4824"/>
          <ac:inkMkLst>
            <pc:docMk/>
            <pc:sldMk cId="3247231280" sldId="431"/>
            <ac:inkMk id="67" creationId="{1293E031-80A5-4F0B-9820-1D4610CED5D3}"/>
          </ac:inkMkLst>
        </pc:inkChg>
        <pc:inkChg chg="add del">
          <ac:chgData name="vivek kumar" userId="33ede84931fc2eaa" providerId="LiveId" clId="{CDA7CA73-E853-4E09-BB7F-F589C819991E}" dt="2020-10-26T09:14:17.356" v="4824"/>
          <ac:inkMkLst>
            <pc:docMk/>
            <pc:sldMk cId="3247231280" sldId="431"/>
            <ac:inkMk id="68" creationId="{6B78EFF8-8966-46C1-ADDB-49FC75EEEBB6}"/>
          </ac:inkMkLst>
        </pc:inkChg>
        <pc:inkChg chg="add del">
          <ac:chgData name="vivek kumar" userId="33ede84931fc2eaa" providerId="LiveId" clId="{CDA7CA73-E853-4E09-BB7F-F589C819991E}" dt="2020-10-26T09:14:17.356" v="4824"/>
          <ac:inkMkLst>
            <pc:docMk/>
            <pc:sldMk cId="3247231280" sldId="431"/>
            <ac:inkMk id="69" creationId="{08B81FE6-27F6-45C9-A61C-767038EB7182}"/>
          </ac:inkMkLst>
        </pc:inkChg>
        <pc:inkChg chg="add del">
          <ac:chgData name="vivek kumar" userId="33ede84931fc2eaa" providerId="LiveId" clId="{CDA7CA73-E853-4E09-BB7F-F589C819991E}" dt="2020-10-26T09:14:17.356" v="4824"/>
          <ac:inkMkLst>
            <pc:docMk/>
            <pc:sldMk cId="3247231280" sldId="431"/>
            <ac:inkMk id="70" creationId="{14869D8C-1FAC-499F-9C9E-24F4A7F8F4A1}"/>
          </ac:inkMkLst>
        </pc:inkChg>
        <pc:inkChg chg="add del">
          <ac:chgData name="vivek kumar" userId="33ede84931fc2eaa" providerId="LiveId" clId="{CDA7CA73-E853-4E09-BB7F-F589C819991E}" dt="2020-10-26T09:14:17.356" v="4824"/>
          <ac:inkMkLst>
            <pc:docMk/>
            <pc:sldMk cId="3247231280" sldId="431"/>
            <ac:inkMk id="71" creationId="{459D752B-35FE-45E2-A14B-396F485246F5}"/>
          </ac:inkMkLst>
        </pc:inkChg>
        <pc:inkChg chg="add del">
          <ac:chgData name="vivek kumar" userId="33ede84931fc2eaa" providerId="LiveId" clId="{CDA7CA73-E853-4E09-BB7F-F589C819991E}" dt="2020-10-26T09:14:17.356" v="4824"/>
          <ac:inkMkLst>
            <pc:docMk/>
            <pc:sldMk cId="3247231280" sldId="431"/>
            <ac:inkMk id="72" creationId="{DB8CFB76-A767-4944-A0E5-7888FECD1ABD}"/>
          </ac:inkMkLst>
        </pc:inkChg>
        <pc:inkChg chg="add">
          <ac:chgData name="vivek kumar" userId="33ede84931fc2eaa" providerId="LiveId" clId="{CDA7CA73-E853-4E09-BB7F-F589C819991E}" dt="2020-10-26T09:14:17.356" v="4824"/>
          <ac:inkMkLst>
            <pc:docMk/>
            <pc:sldMk cId="3247231280" sldId="431"/>
            <ac:inkMk id="73" creationId="{8671661C-70FA-4D2C-81A1-D57C55B03252}"/>
          </ac:inkMkLst>
        </pc:inkChg>
        <pc:inkChg chg="add del">
          <ac:chgData name="vivek kumar" userId="33ede84931fc2eaa" providerId="LiveId" clId="{CDA7CA73-E853-4E09-BB7F-F589C819991E}" dt="2020-10-26T09:14:30.609" v="4827"/>
          <ac:inkMkLst>
            <pc:docMk/>
            <pc:sldMk cId="3247231280" sldId="431"/>
            <ac:inkMk id="74" creationId="{411F0DEA-03B5-41A8-B685-A1AA70748B3E}"/>
          </ac:inkMkLst>
        </pc:inkChg>
        <pc:inkChg chg="add del">
          <ac:chgData name="vivek kumar" userId="33ede84931fc2eaa" providerId="LiveId" clId="{CDA7CA73-E853-4E09-BB7F-F589C819991E}" dt="2020-10-26T09:14:30.609" v="4827"/>
          <ac:inkMkLst>
            <pc:docMk/>
            <pc:sldMk cId="3247231280" sldId="431"/>
            <ac:inkMk id="75" creationId="{5A97BE9C-B2E8-416C-97FB-D3AD998FC328}"/>
          </ac:inkMkLst>
        </pc:inkChg>
        <pc:inkChg chg="add del">
          <ac:chgData name="vivek kumar" userId="33ede84931fc2eaa" providerId="LiveId" clId="{CDA7CA73-E853-4E09-BB7F-F589C819991E}" dt="2020-10-26T09:14:32.105" v="4829"/>
          <ac:inkMkLst>
            <pc:docMk/>
            <pc:sldMk cId="3247231280" sldId="431"/>
            <ac:inkMk id="76" creationId="{E58938B5-1122-4F3C-AF79-6E3E49EBD7FA}"/>
          </ac:inkMkLst>
        </pc:inkChg>
        <pc:inkChg chg="add del">
          <ac:chgData name="vivek kumar" userId="33ede84931fc2eaa" providerId="LiveId" clId="{CDA7CA73-E853-4E09-BB7F-F589C819991E}" dt="2020-10-26T09:14:32.105" v="4829"/>
          <ac:inkMkLst>
            <pc:docMk/>
            <pc:sldMk cId="3247231280" sldId="431"/>
            <ac:inkMk id="77" creationId="{05A72A93-4F6E-4001-B00B-317A26CA3799}"/>
          </ac:inkMkLst>
        </pc:inkChg>
        <pc:inkChg chg="add">
          <ac:chgData name="vivek kumar" userId="33ede84931fc2eaa" providerId="LiveId" clId="{CDA7CA73-E853-4E09-BB7F-F589C819991E}" dt="2020-10-26T09:14:32.105" v="4829"/>
          <ac:inkMkLst>
            <pc:docMk/>
            <pc:sldMk cId="3247231280" sldId="431"/>
            <ac:inkMk id="78" creationId="{E076AA55-86FC-4857-9BE7-AE6A23424151}"/>
          </ac:inkMkLst>
        </pc:inkChg>
        <pc:inkChg chg="add del">
          <ac:chgData name="vivek kumar" userId="33ede84931fc2eaa" providerId="LiveId" clId="{CDA7CA73-E853-4E09-BB7F-F589C819991E}" dt="2020-10-26T09:14:37.434" v="4837"/>
          <ac:inkMkLst>
            <pc:docMk/>
            <pc:sldMk cId="3247231280" sldId="431"/>
            <ac:inkMk id="79" creationId="{ED119592-90A7-41C4-8E43-C022A8396288}"/>
          </ac:inkMkLst>
        </pc:inkChg>
        <pc:inkChg chg="add del">
          <ac:chgData name="vivek kumar" userId="33ede84931fc2eaa" providerId="LiveId" clId="{CDA7CA73-E853-4E09-BB7F-F589C819991E}" dt="2020-10-26T09:14:37.434" v="4837"/>
          <ac:inkMkLst>
            <pc:docMk/>
            <pc:sldMk cId="3247231280" sldId="431"/>
            <ac:inkMk id="80" creationId="{E5B6F1C8-4BD2-4F3E-ACD0-50E67E6A12CC}"/>
          </ac:inkMkLst>
        </pc:inkChg>
        <pc:inkChg chg="add del">
          <ac:chgData name="vivek kumar" userId="33ede84931fc2eaa" providerId="LiveId" clId="{CDA7CA73-E853-4E09-BB7F-F589C819991E}" dt="2020-10-26T09:14:37.434" v="4837"/>
          <ac:inkMkLst>
            <pc:docMk/>
            <pc:sldMk cId="3247231280" sldId="431"/>
            <ac:inkMk id="81" creationId="{49E6FB36-735B-4C06-B6FB-402FC90E285D}"/>
          </ac:inkMkLst>
        </pc:inkChg>
        <pc:inkChg chg="add del">
          <ac:chgData name="vivek kumar" userId="33ede84931fc2eaa" providerId="LiveId" clId="{CDA7CA73-E853-4E09-BB7F-F589C819991E}" dt="2020-10-26T09:14:37.434" v="4837"/>
          <ac:inkMkLst>
            <pc:docMk/>
            <pc:sldMk cId="3247231280" sldId="431"/>
            <ac:inkMk id="82" creationId="{4EB4E5FA-1724-4C6C-8AED-9AE0DC705950}"/>
          </ac:inkMkLst>
        </pc:inkChg>
        <pc:inkChg chg="add del">
          <ac:chgData name="vivek kumar" userId="33ede84931fc2eaa" providerId="LiveId" clId="{CDA7CA73-E853-4E09-BB7F-F589C819991E}" dt="2020-10-26T09:14:37.434" v="4837"/>
          <ac:inkMkLst>
            <pc:docMk/>
            <pc:sldMk cId="3247231280" sldId="431"/>
            <ac:inkMk id="83" creationId="{F26B4591-7B3D-4275-B235-7703740449CC}"/>
          </ac:inkMkLst>
        </pc:inkChg>
        <pc:inkChg chg="add del">
          <ac:chgData name="vivek kumar" userId="33ede84931fc2eaa" providerId="LiveId" clId="{CDA7CA73-E853-4E09-BB7F-F589C819991E}" dt="2020-10-26T09:14:37.434" v="4837"/>
          <ac:inkMkLst>
            <pc:docMk/>
            <pc:sldMk cId="3247231280" sldId="431"/>
            <ac:inkMk id="84" creationId="{B35A364A-ECF8-4B4F-A931-24D071DDA055}"/>
          </ac:inkMkLst>
        </pc:inkChg>
        <pc:inkChg chg="add del">
          <ac:chgData name="vivek kumar" userId="33ede84931fc2eaa" providerId="LiveId" clId="{CDA7CA73-E853-4E09-BB7F-F589C819991E}" dt="2020-10-26T09:14:37.434" v="4837"/>
          <ac:inkMkLst>
            <pc:docMk/>
            <pc:sldMk cId="3247231280" sldId="431"/>
            <ac:inkMk id="85" creationId="{B93516E2-4B92-4991-B816-20D25C45D857}"/>
          </ac:inkMkLst>
        </pc:inkChg>
        <pc:inkChg chg="add">
          <ac:chgData name="vivek kumar" userId="33ede84931fc2eaa" providerId="LiveId" clId="{CDA7CA73-E853-4E09-BB7F-F589C819991E}" dt="2020-10-26T09:14:37.434" v="4837"/>
          <ac:inkMkLst>
            <pc:docMk/>
            <pc:sldMk cId="3247231280" sldId="431"/>
            <ac:inkMk id="86" creationId="{52FAF34D-805D-471B-9A10-E9CD0BCC3A64}"/>
          </ac:inkMkLst>
        </pc:inkChg>
        <pc:inkChg chg="add">
          <ac:chgData name="vivek kumar" userId="33ede84931fc2eaa" providerId="LiveId" clId="{CDA7CA73-E853-4E09-BB7F-F589C819991E}" dt="2020-10-26T09:14:37.769" v="4838" actId="9405"/>
          <ac:inkMkLst>
            <pc:docMk/>
            <pc:sldMk cId="3247231280" sldId="431"/>
            <ac:inkMk id="87" creationId="{005AC33F-78CA-4105-92B2-E85A6584C609}"/>
          </ac:inkMkLst>
        </pc:inkChg>
        <pc:inkChg chg="add del">
          <ac:chgData name="vivek kumar" userId="33ede84931fc2eaa" providerId="LiveId" clId="{CDA7CA73-E853-4E09-BB7F-F589C819991E}" dt="2020-10-26T09:14:47.105" v="4842"/>
          <ac:inkMkLst>
            <pc:docMk/>
            <pc:sldMk cId="3247231280" sldId="431"/>
            <ac:inkMk id="88" creationId="{442C7D9A-8247-4C35-8911-500B2F1A29AA}"/>
          </ac:inkMkLst>
        </pc:inkChg>
        <pc:inkChg chg="add del">
          <ac:chgData name="vivek kumar" userId="33ede84931fc2eaa" providerId="LiveId" clId="{CDA7CA73-E853-4E09-BB7F-F589C819991E}" dt="2020-10-26T09:14:47.105" v="4842"/>
          <ac:inkMkLst>
            <pc:docMk/>
            <pc:sldMk cId="3247231280" sldId="431"/>
            <ac:inkMk id="89" creationId="{E0103A16-8BA7-4995-B394-ABBDE8E21D2F}"/>
          </ac:inkMkLst>
        </pc:inkChg>
        <pc:inkChg chg="add del">
          <ac:chgData name="vivek kumar" userId="33ede84931fc2eaa" providerId="LiveId" clId="{CDA7CA73-E853-4E09-BB7F-F589C819991E}" dt="2020-10-26T09:14:47.105" v="4842"/>
          <ac:inkMkLst>
            <pc:docMk/>
            <pc:sldMk cId="3247231280" sldId="431"/>
            <ac:inkMk id="90" creationId="{D9FC3B54-724A-4204-AF89-FF0457798B45}"/>
          </ac:inkMkLst>
        </pc:inkChg>
        <pc:inkChg chg="add del">
          <ac:chgData name="vivek kumar" userId="33ede84931fc2eaa" providerId="LiveId" clId="{CDA7CA73-E853-4E09-BB7F-F589C819991E}" dt="2020-10-26T09:14:48.153" v="4844"/>
          <ac:inkMkLst>
            <pc:docMk/>
            <pc:sldMk cId="3247231280" sldId="431"/>
            <ac:inkMk id="91" creationId="{45749C14-6662-442B-B4FA-851E66453EC5}"/>
          </ac:inkMkLst>
        </pc:inkChg>
        <pc:inkChg chg="add del">
          <ac:chgData name="vivek kumar" userId="33ede84931fc2eaa" providerId="LiveId" clId="{CDA7CA73-E853-4E09-BB7F-F589C819991E}" dt="2020-10-26T09:14:48.153" v="4844"/>
          <ac:inkMkLst>
            <pc:docMk/>
            <pc:sldMk cId="3247231280" sldId="431"/>
            <ac:inkMk id="92" creationId="{3C6C9621-C3BD-4242-819C-366B9D02DF57}"/>
          </ac:inkMkLst>
        </pc:inkChg>
        <pc:inkChg chg="add">
          <ac:chgData name="vivek kumar" userId="33ede84931fc2eaa" providerId="LiveId" clId="{CDA7CA73-E853-4E09-BB7F-F589C819991E}" dt="2020-10-26T09:14:48.153" v="4844"/>
          <ac:inkMkLst>
            <pc:docMk/>
            <pc:sldMk cId="3247231280" sldId="431"/>
            <ac:inkMk id="93" creationId="{5B5D4E70-CE1E-4903-BDFF-72D3741E2B8D}"/>
          </ac:inkMkLst>
        </pc:inkChg>
        <pc:inkChg chg="add">
          <ac:chgData name="vivek kumar" userId="33ede84931fc2eaa" providerId="LiveId" clId="{CDA7CA73-E853-4E09-BB7F-F589C819991E}" dt="2020-10-26T09:14:49.843" v="4845" actId="9405"/>
          <ac:inkMkLst>
            <pc:docMk/>
            <pc:sldMk cId="3247231280" sldId="431"/>
            <ac:inkMk id="94" creationId="{42CBF99C-84F8-4800-82F8-5963696569EB}"/>
          </ac:inkMkLst>
        </pc:inkChg>
        <pc:inkChg chg="add del">
          <ac:chgData name="vivek kumar" userId="33ede84931fc2eaa" providerId="LiveId" clId="{CDA7CA73-E853-4E09-BB7F-F589C819991E}" dt="2020-10-26T09:14:59.013" v="4849"/>
          <ac:inkMkLst>
            <pc:docMk/>
            <pc:sldMk cId="3247231280" sldId="431"/>
            <ac:inkMk id="95" creationId="{3139E8FD-9FDF-4A4C-9ADF-5E5D734A4352}"/>
          </ac:inkMkLst>
        </pc:inkChg>
        <pc:inkChg chg="add del">
          <ac:chgData name="vivek kumar" userId="33ede84931fc2eaa" providerId="LiveId" clId="{CDA7CA73-E853-4E09-BB7F-F589C819991E}" dt="2020-10-26T09:14:59.013" v="4849"/>
          <ac:inkMkLst>
            <pc:docMk/>
            <pc:sldMk cId="3247231280" sldId="431"/>
            <ac:inkMk id="96" creationId="{FC7D28C1-8653-4DCE-AA78-7C80F8D3730D}"/>
          </ac:inkMkLst>
        </pc:inkChg>
        <pc:inkChg chg="add del">
          <ac:chgData name="vivek kumar" userId="33ede84931fc2eaa" providerId="LiveId" clId="{CDA7CA73-E853-4E09-BB7F-F589C819991E}" dt="2020-10-26T09:14:59.013" v="4849"/>
          <ac:inkMkLst>
            <pc:docMk/>
            <pc:sldMk cId="3247231280" sldId="431"/>
            <ac:inkMk id="97" creationId="{4731E0EA-FD1E-4A92-94DA-565AF2DEC933}"/>
          </ac:inkMkLst>
        </pc:inkChg>
        <pc:inkChg chg="add">
          <ac:chgData name="vivek kumar" userId="33ede84931fc2eaa" providerId="LiveId" clId="{CDA7CA73-E853-4E09-BB7F-F589C819991E}" dt="2020-10-26T09:14:59.013" v="4849"/>
          <ac:inkMkLst>
            <pc:docMk/>
            <pc:sldMk cId="3247231280" sldId="431"/>
            <ac:inkMk id="98" creationId="{2FE757B8-7F6D-4A37-B22D-491065F06F37}"/>
          </ac:inkMkLst>
        </pc:inkChg>
        <pc:inkChg chg="add del">
          <ac:chgData name="vivek kumar" userId="33ede84931fc2eaa" providerId="LiveId" clId="{CDA7CA73-E853-4E09-BB7F-F589C819991E}" dt="2020-10-26T09:15:02.401" v="4854"/>
          <ac:inkMkLst>
            <pc:docMk/>
            <pc:sldMk cId="3247231280" sldId="431"/>
            <ac:inkMk id="99" creationId="{75AD26F1-6F44-4185-BF03-17D8C2BCD3DB}"/>
          </ac:inkMkLst>
        </pc:inkChg>
        <pc:inkChg chg="add del">
          <ac:chgData name="vivek kumar" userId="33ede84931fc2eaa" providerId="LiveId" clId="{CDA7CA73-E853-4E09-BB7F-F589C819991E}" dt="2020-10-26T09:15:02.401" v="4854"/>
          <ac:inkMkLst>
            <pc:docMk/>
            <pc:sldMk cId="3247231280" sldId="431"/>
            <ac:inkMk id="100" creationId="{41B28C2E-1EFC-4B9C-8017-6F2B20CFC8F0}"/>
          </ac:inkMkLst>
        </pc:inkChg>
        <pc:inkChg chg="add del">
          <ac:chgData name="vivek kumar" userId="33ede84931fc2eaa" providerId="LiveId" clId="{CDA7CA73-E853-4E09-BB7F-F589C819991E}" dt="2020-10-26T09:15:02.401" v="4854"/>
          <ac:inkMkLst>
            <pc:docMk/>
            <pc:sldMk cId="3247231280" sldId="431"/>
            <ac:inkMk id="101" creationId="{B86A0EA6-EDF8-421F-9136-EC572BE53FFD}"/>
          </ac:inkMkLst>
        </pc:inkChg>
        <pc:inkChg chg="add del">
          <ac:chgData name="vivek kumar" userId="33ede84931fc2eaa" providerId="LiveId" clId="{CDA7CA73-E853-4E09-BB7F-F589C819991E}" dt="2020-10-26T09:15:02.401" v="4854"/>
          <ac:inkMkLst>
            <pc:docMk/>
            <pc:sldMk cId="3247231280" sldId="431"/>
            <ac:inkMk id="102" creationId="{6FA459F6-FCD3-4061-B975-CBBCCB6EF165}"/>
          </ac:inkMkLst>
        </pc:inkChg>
        <pc:inkChg chg="add">
          <ac:chgData name="vivek kumar" userId="33ede84931fc2eaa" providerId="LiveId" clId="{CDA7CA73-E853-4E09-BB7F-F589C819991E}" dt="2020-10-26T09:15:02.401" v="4854"/>
          <ac:inkMkLst>
            <pc:docMk/>
            <pc:sldMk cId="3247231280" sldId="431"/>
            <ac:inkMk id="103" creationId="{459AE7E4-3319-4F57-862C-BEC11F0B0B6D}"/>
          </ac:inkMkLst>
        </pc:inkChg>
        <pc:inkChg chg="add del">
          <ac:chgData name="vivek kumar" userId="33ede84931fc2eaa" providerId="LiveId" clId="{CDA7CA73-E853-4E09-BB7F-F589C819991E}" dt="2020-10-26T09:15:03.902" v="4858"/>
          <ac:inkMkLst>
            <pc:docMk/>
            <pc:sldMk cId="3247231280" sldId="431"/>
            <ac:inkMk id="104" creationId="{288A5AA9-DB5F-4FF3-90F7-5FDE8D1DD98D}"/>
          </ac:inkMkLst>
        </pc:inkChg>
        <pc:inkChg chg="add del">
          <ac:chgData name="vivek kumar" userId="33ede84931fc2eaa" providerId="LiveId" clId="{CDA7CA73-E853-4E09-BB7F-F589C819991E}" dt="2020-10-26T09:15:03.902" v="4858"/>
          <ac:inkMkLst>
            <pc:docMk/>
            <pc:sldMk cId="3247231280" sldId="431"/>
            <ac:inkMk id="105" creationId="{E1C0307C-B277-4874-A6B5-36678C60CCA3}"/>
          </ac:inkMkLst>
        </pc:inkChg>
        <pc:inkChg chg="add">
          <ac:chgData name="vivek kumar" userId="33ede84931fc2eaa" providerId="LiveId" clId="{CDA7CA73-E853-4E09-BB7F-F589C819991E}" dt="2020-10-26T09:15:03.233" v="4857" actId="9405"/>
          <ac:inkMkLst>
            <pc:docMk/>
            <pc:sldMk cId="3247231280" sldId="431"/>
            <ac:inkMk id="106" creationId="{A05ADAB8-3BA0-4C41-913F-6C299D56803A}"/>
          </ac:inkMkLst>
        </pc:inkChg>
        <pc:inkChg chg="add">
          <ac:chgData name="vivek kumar" userId="33ede84931fc2eaa" providerId="LiveId" clId="{CDA7CA73-E853-4E09-BB7F-F589C819991E}" dt="2020-10-26T09:15:03.902" v="4858"/>
          <ac:inkMkLst>
            <pc:docMk/>
            <pc:sldMk cId="3247231280" sldId="431"/>
            <ac:inkMk id="107" creationId="{B8C22D9F-5F71-40C1-AD7A-257F5F300D0F}"/>
          </ac:inkMkLst>
        </pc:inkChg>
        <pc:inkChg chg="add del">
          <ac:chgData name="vivek kumar" userId="33ede84931fc2eaa" providerId="LiveId" clId="{CDA7CA73-E853-4E09-BB7F-F589C819991E}" dt="2020-10-26T09:15:06.983" v="4864"/>
          <ac:inkMkLst>
            <pc:docMk/>
            <pc:sldMk cId="3247231280" sldId="431"/>
            <ac:inkMk id="108" creationId="{B58FC39E-21DE-4A2C-8659-7EF47D9FED60}"/>
          </ac:inkMkLst>
        </pc:inkChg>
        <pc:inkChg chg="add del">
          <ac:chgData name="vivek kumar" userId="33ede84931fc2eaa" providerId="LiveId" clId="{CDA7CA73-E853-4E09-BB7F-F589C819991E}" dt="2020-10-26T09:15:06.983" v="4864"/>
          <ac:inkMkLst>
            <pc:docMk/>
            <pc:sldMk cId="3247231280" sldId="431"/>
            <ac:inkMk id="109" creationId="{71B1AA31-8516-4983-B2F4-C99398749BF6}"/>
          </ac:inkMkLst>
        </pc:inkChg>
        <pc:inkChg chg="add del">
          <ac:chgData name="vivek kumar" userId="33ede84931fc2eaa" providerId="LiveId" clId="{CDA7CA73-E853-4E09-BB7F-F589C819991E}" dt="2020-10-26T09:15:06.983" v="4864"/>
          <ac:inkMkLst>
            <pc:docMk/>
            <pc:sldMk cId="3247231280" sldId="431"/>
            <ac:inkMk id="110" creationId="{971E9460-8700-4F31-83A9-4B92F9A6B368}"/>
          </ac:inkMkLst>
        </pc:inkChg>
        <pc:inkChg chg="add del">
          <ac:chgData name="vivek kumar" userId="33ede84931fc2eaa" providerId="LiveId" clId="{CDA7CA73-E853-4E09-BB7F-F589C819991E}" dt="2020-10-26T09:15:06.983" v="4864"/>
          <ac:inkMkLst>
            <pc:docMk/>
            <pc:sldMk cId="3247231280" sldId="431"/>
            <ac:inkMk id="111" creationId="{DF53A35D-D340-49C4-BDB2-DA226BC5E990}"/>
          </ac:inkMkLst>
        </pc:inkChg>
        <pc:inkChg chg="add del">
          <ac:chgData name="vivek kumar" userId="33ede84931fc2eaa" providerId="LiveId" clId="{CDA7CA73-E853-4E09-BB7F-F589C819991E}" dt="2020-10-26T09:15:06.983" v="4864"/>
          <ac:inkMkLst>
            <pc:docMk/>
            <pc:sldMk cId="3247231280" sldId="431"/>
            <ac:inkMk id="112" creationId="{92C1A268-CF4F-4C4A-A650-C75F993F5C6D}"/>
          </ac:inkMkLst>
        </pc:inkChg>
        <pc:inkChg chg="add del">
          <ac:chgData name="vivek kumar" userId="33ede84931fc2eaa" providerId="LiveId" clId="{CDA7CA73-E853-4E09-BB7F-F589C819991E}" dt="2020-10-26T09:15:17.770" v="4871"/>
          <ac:inkMkLst>
            <pc:docMk/>
            <pc:sldMk cId="3247231280" sldId="431"/>
            <ac:inkMk id="113" creationId="{4CF81E4E-8C7A-4D46-84E5-7E4EED054FC3}"/>
          </ac:inkMkLst>
        </pc:inkChg>
        <pc:inkChg chg="add del">
          <ac:chgData name="vivek kumar" userId="33ede84931fc2eaa" providerId="LiveId" clId="{CDA7CA73-E853-4E09-BB7F-F589C819991E}" dt="2020-10-26T09:15:17.770" v="4871"/>
          <ac:inkMkLst>
            <pc:docMk/>
            <pc:sldMk cId="3247231280" sldId="431"/>
            <ac:inkMk id="114" creationId="{78090A62-EEE9-474D-8CE7-D2A93E40B361}"/>
          </ac:inkMkLst>
        </pc:inkChg>
        <pc:inkChg chg="add">
          <ac:chgData name="vivek kumar" userId="33ede84931fc2eaa" providerId="LiveId" clId="{CDA7CA73-E853-4E09-BB7F-F589C819991E}" dt="2020-10-26T09:15:11.383" v="4866" actId="9405"/>
          <ac:inkMkLst>
            <pc:docMk/>
            <pc:sldMk cId="3247231280" sldId="431"/>
            <ac:inkMk id="115" creationId="{4A4BCC91-2728-4F1B-82F0-1F4D7DC47786}"/>
          </ac:inkMkLst>
        </pc:inkChg>
        <pc:inkChg chg="add del">
          <ac:chgData name="vivek kumar" userId="33ede84931fc2eaa" providerId="LiveId" clId="{CDA7CA73-E853-4E09-BB7F-F589C819991E}" dt="2020-10-26T09:15:17.770" v="4871"/>
          <ac:inkMkLst>
            <pc:docMk/>
            <pc:sldMk cId="3247231280" sldId="431"/>
            <ac:inkMk id="116" creationId="{E7755491-4F47-422B-9696-0032217AD4DD}"/>
          </ac:inkMkLst>
        </pc:inkChg>
        <pc:inkChg chg="add del">
          <ac:chgData name="vivek kumar" userId="33ede84931fc2eaa" providerId="LiveId" clId="{CDA7CA73-E853-4E09-BB7F-F589C819991E}" dt="2020-10-26T09:15:17.770" v="4871"/>
          <ac:inkMkLst>
            <pc:docMk/>
            <pc:sldMk cId="3247231280" sldId="431"/>
            <ac:inkMk id="117" creationId="{0CE87904-AD9A-465D-AA38-096EA9386C33}"/>
          </ac:inkMkLst>
        </pc:inkChg>
        <pc:inkChg chg="add del">
          <ac:chgData name="vivek kumar" userId="33ede84931fc2eaa" providerId="LiveId" clId="{CDA7CA73-E853-4E09-BB7F-F589C819991E}" dt="2020-10-26T09:15:17.770" v="4871"/>
          <ac:inkMkLst>
            <pc:docMk/>
            <pc:sldMk cId="3247231280" sldId="431"/>
            <ac:inkMk id="118" creationId="{566F7B43-0068-4C73-B440-4ACE42C4CEE4}"/>
          </ac:inkMkLst>
        </pc:inkChg>
        <pc:inkChg chg="add del">
          <ac:chgData name="vivek kumar" userId="33ede84931fc2eaa" providerId="LiveId" clId="{CDA7CA73-E853-4E09-BB7F-F589C819991E}" dt="2020-10-26T09:15:17.770" v="4871"/>
          <ac:inkMkLst>
            <pc:docMk/>
            <pc:sldMk cId="3247231280" sldId="431"/>
            <ac:inkMk id="119" creationId="{B1FDC55A-2A23-464F-97AC-8C53418C95B4}"/>
          </ac:inkMkLst>
        </pc:inkChg>
        <pc:inkChg chg="add del">
          <ac:chgData name="vivek kumar" userId="33ede84931fc2eaa" providerId="LiveId" clId="{CDA7CA73-E853-4E09-BB7F-F589C819991E}" dt="2020-10-26T09:15:19.432" v="4875"/>
          <ac:inkMkLst>
            <pc:docMk/>
            <pc:sldMk cId="3247231280" sldId="431"/>
            <ac:inkMk id="120" creationId="{72C47F9E-110E-4B1D-9F1B-BA0A0154C082}"/>
          </ac:inkMkLst>
        </pc:inkChg>
        <pc:inkChg chg="add del">
          <ac:chgData name="vivek kumar" userId="33ede84931fc2eaa" providerId="LiveId" clId="{CDA7CA73-E853-4E09-BB7F-F589C819991E}" dt="2020-10-26T09:15:19.432" v="4875"/>
          <ac:inkMkLst>
            <pc:docMk/>
            <pc:sldMk cId="3247231280" sldId="431"/>
            <ac:inkMk id="121" creationId="{A608F38E-E3BC-4C85-862A-D83D52ADA26D}"/>
          </ac:inkMkLst>
        </pc:inkChg>
        <pc:inkChg chg="add del">
          <ac:chgData name="vivek kumar" userId="33ede84931fc2eaa" providerId="LiveId" clId="{CDA7CA73-E853-4E09-BB7F-F589C819991E}" dt="2020-10-26T09:15:19.432" v="4875"/>
          <ac:inkMkLst>
            <pc:docMk/>
            <pc:sldMk cId="3247231280" sldId="431"/>
            <ac:inkMk id="122" creationId="{A24A933A-0B38-4586-97FE-711F8CEEF8A7}"/>
          </ac:inkMkLst>
        </pc:inkChg>
        <pc:inkChg chg="add del">
          <ac:chgData name="vivek kumar" userId="33ede84931fc2eaa" providerId="LiveId" clId="{CDA7CA73-E853-4E09-BB7F-F589C819991E}" dt="2020-10-26T09:15:19.432" v="4875"/>
          <ac:inkMkLst>
            <pc:docMk/>
            <pc:sldMk cId="3247231280" sldId="431"/>
            <ac:inkMk id="123" creationId="{8FC4E187-23A6-482A-9161-2F1A75C22767}"/>
          </ac:inkMkLst>
        </pc:inkChg>
        <pc:inkChg chg="add del">
          <ac:chgData name="vivek kumar" userId="33ede84931fc2eaa" providerId="LiveId" clId="{CDA7CA73-E853-4E09-BB7F-F589C819991E}" dt="2020-10-26T09:15:21.265" v="4877"/>
          <ac:inkMkLst>
            <pc:docMk/>
            <pc:sldMk cId="3247231280" sldId="431"/>
            <ac:inkMk id="124" creationId="{8A06FE4D-3CF8-4A77-ADC4-117BCDCEFCDA}"/>
          </ac:inkMkLst>
        </pc:inkChg>
        <pc:inkChg chg="add del">
          <ac:chgData name="vivek kumar" userId="33ede84931fc2eaa" providerId="LiveId" clId="{CDA7CA73-E853-4E09-BB7F-F589C819991E}" dt="2020-10-26T09:15:21.265" v="4877"/>
          <ac:inkMkLst>
            <pc:docMk/>
            <pc:sldMk cId="3247231280" sldId="431"/>
            <ac:inkMk id="125" creationId="{7B59EB64-D71F-41F7-9E6E-334FE5097BC7}"/>
          </ac:inkMkLst>
        </pc:inkChg>
        <pc:inkChg chg="add del">
          <ac:chgData name="vivek kumar" userId="33ede84931fc2eaa" providerId="LiveId" clId="{CDA7CA73-E853-4E09-BB7F-F589C819991E}" dt="2020-10-26T09:15:23.689" v="4881"/>
          <ac:inkMkLst>
            <pc:docMk/>
            <pc:sldMk cId="3247231280" sldId="431"/>
            <ac:inkMk id="126" creationId="{A0382010-8947-467B-ADD1-48C84CA2CCF2}"/>
          </ac:inkMkLst>
        </pc:inkChg>
        <pc:inkChg chg="add del">
          <ac:chgData name="vivek kumar" userId="33ede84931fc2eaa" providerId="LiveId" clId="{CDA7CA73-E853-4E09-BB7F-F589C819991E}" dt="2020-10-26T09:15:23.689" v="4881"/>
          <ac:inkMkLst>
            <pc:docMk/>
            <pc:sldMk cId="3247231280" sldId="431"/>
            <ac:inkMk id="127" creationId="{03F53988-08B0-458E-AA5E-3A4964636181}"/>
          </ac:inkMkLst>
        </pc:inkChg>
        <pc:inkChg chg="add del">
          <ac:chgData name="vivek kumar" userId="33ede84931fc2eaa" providerId="LiveId" clId="{CDA7CA73-E853-4E09-BB7F-F589C819991E}" dt="2020-10-26T09:15:23.689" v="4881"/>
          <ac:inkMkLst>
            <pc:docMk/>
            <pc:sldMk cId="3247231280" sldId="431"/>
            <ac:inkMk id="128" creationId="{E38FFCD3-E1C9-4341-853B-FDDE01FAE14A}"/>
          </ac:inkMkLst>
        </pc:inkChg>
        <pc:inkChg chg="add del">
          <ac:chgData name="vivek kumar" userId="33ede84931fc2eaa" providerId="LiveId" clId="{CDA7CA73-E853-4E09-BB7F-F589C819991E}" dt="2020-10-26T09:15:23.689" v="4881"/>
          <ac:inkMkLst>
            <pc:docMk/>
            <pc:sldMk cId="3247231280" sldId="431"/>
            <ac:inkMk id="129" creationId="{67EBA316-7AAB-415F-9364-B140FAFA50B1}"/>
          </ac:inkMkLst>
        </pc:inkChg>
        <pc:inkChg chg="add del">
          <ac:chgData name="vivek kumar" userId="33ede84931fc2eaa" providerId="LiveId" clId="{CDA7CA73-E853-4E09-BB7F-F589C819991E}" dt="2020-10-26T09:15:24.658" v="4884"/>
          <ac:inkMkLst>
            <pc:docMk/>
            <pc:sldMk cId="3247231280" sldId="431"/>
            <ac:inkMk id="130" creationId="{7CE48FBF-91F2-40D8-B9D0-7F8D9F4A817B}"/>
          </ac:inkMkLst>
        </pc:inkChg>
        <pc:inkChg chg="add del">
          <ac:chgData name="vivek kumar" userId="33ede84931fc2eaa" providerId="LiveId" clId="{CDA7CA73-E853-4E09-BB7F-F589C819991E}" dt="2020-10-26T09:15:24.658" v="4884"/>
          <ac:inkMkLst>
            <pc:docMk/>
            <pc:sldMk cId="3247231280" sldId="431"/>
            <ac:inkMk id="131" creationId="{985B79B7-5E7D-4FBE-8FDB-58FDD0935208}"/>
          </ac:inkMkLst>
        </pc:inkChg>
        <pc:inkChg chg="add del">
          <ac:chgData name="vivek kumar" userId="33ede84931fc2eaa" providerId="LiveId" clId="{CDA7CA73-E853-4E09-BB7F-F589C819991E}" dt="2020-10-26T09:15:24.658" v="4884"/>
          <ac:inkMkLst>
            <pc:docMk/>
            <pc:sldMk cId="3247231280" sldId="431"/>
            <ac:inkMk id="132" creationId="{3B5037EB-1070-462C-A632-947E9E52C752}"/>
          </ac:inkMkLst>
        </pc:inkChg>
        <pc:inkChg chg="add">
          <ac:chgData name="vivek kumar" userId="33ede84931fc2eaa" providerId="LiveId" clId="{CDA7CA73-E853-4E09-BB7F-F589C819991E}" dt="2020-10-26T09:15:24.658" v="4884"/>
          <ac:inkMkLst>
            <pc:docMk/>
            <pc:sldMk cId="3247231280" sldId="431"/>
            <ac:inkMk id="133" creationId="{4D3C8B3C-8245-4442-95CB-5014A947609C}"/>
          </ac:inkMkLst>
        </pc:inkChg>
        <pc:inkChg chg="add del">
          <ac:chgData name="vivek kumar" userId="33ede84931fc2eaa" providerId="LiveId" clId="{CDA7CA73-E853-4E09-BB7F-F589C819991E}" dt="2020-10-26T09:15:32.448" v="4889"/>
          <ac:inkMkLst>
            <pc:docMk/>
            <pc:sldMk cId="3247231280" sldId="431"/>
            <ac:inkMk id="134" creationId="{9F523B36-180A-4751-B3A9-100F244470C2}"/>
          </ac:inkMkLst>
        </pc:inkChg>
        <pc:inkChg chg="add del">
          <ac:chgData name="vivek kumar" userId="33ede84931fc2eaa" providerId="LiveId" clId="{CDA7CA73-E853-4E09-BB7F-F589C819991E}" dt="2020-10-26T09:15:32.448" v="4889"/>
          <ac:inkMkLst>
            <pc:docMk/>
            <pc:sldMk cId="3247231280" sldId="431"/>
            <ac:inkMk id="135" creationId="{55ACF001-1237-4AA2-AB55-5D39F2B72E9A}"/>
          </ac:inkMkLst>
        </pc:inkChg>
        <pc:inkChg chg="add del">
          <ac:chgData name="vivek kumar" userId="33ede84931fc2eaa" providerId="LiveId" clId="{CDA7CA73-E853-4E09-BB7F-F589C819991E}" dt="2020-10-26T09:15:32.448" v="4889"/>
          <ac:inkMkLst>
            <pc:docMk/>
            <pc:sldMk cId="3247231280" sldId="431"/>
            <ac:inkMk id="136" creationId="{C322C8C5-4375-4B3B-B11F-B9358E6F42AC}"/>
          </ac:inkMkLst>
        </pc:inkChg>
        <pc:inkChg chg="add del">
          <ac:chgData name="vivek kumar" userId="33ede84931fc2eaa" providerId="LiveId" clId="{CDA7CA73-E853-4E09-BB7F-F589C819991E}" dt="2020-10-26T09:15:32.448" v="4889"/>
          <ac:inkMkLst>
            <pc:docMk/>
            <pc:sldMk cId="3247231280" sldId="431"/>
            <ac:inkMk id="137" creationId="{C115A1DD-C85B-455B-9449-4C690EAC3746}"/>
          </ac:inkMkLst>
        </pc:inkChg>
        <pc:inkChg chg="add">
          <ac:chgData name="vivek kumar" userId="33ede84931fc2eaa" providerId="LiveId" clId="{CDA7CA73-E853-4E09-BB7F-F589C819991E}" dt="2020-10-26T09:15:32.448" v="4889"/>
          <ac:inkMkLst>
            <pc:docMk/>
            <pc:sldMk cId="3247231280" sldId="431"/>
            <ac:inkMk id="138" creationId="{0BD365AB-C163-4170-9C2A-58BF33AC7F99}"/>
          </ac:inkMkLst>
        </pc:inkChg>
        <pc:inkChg chg="add del">
          <ac:chgData name="vivek kumar" userId="33ede84931fc2eaa" providerId="LiveId" clId="{CDA7CA73-E853-4E09-BB7F-F589C819991E}" dt="2020-10-26T09:15:36.082" v="4892"/>
          <ac:inkMkLst>
            <pc:docMk/>
            <pc:sldMk cId="3247231280" sldId="431"/>
            <ac:inkMk id="139" creationId="{04D2AA95-A4EC-4EB1-B500-46FDE23F9A01}"/>
          </ac:inkMkLst>
        </pc:inkChg>
        <pc:inkChg chg="add del">
          <ac:chgData name="vivek kumar" userId="33ede84931fc2eaa" providerId="LiveId" clId="{CDA7CA73-E853-4E09-BB7F-F589C819991E}" dt="2020-10-26T09:15:36.082" v="4892"/>
          <ac:inkMkLst>
            <pc:docMk/>
            <pc:sldMk cId="3247231280" sldId="431"/>
            <ac:inkMk id="140" creationId="{E208B639-DF0F-46E4-B4B0-58049E444DCB}"/>
          </ac:inkMkLst>
        </pc:inkChg>
        <pc:inkChg chg="add">
          <ac:chgData name="vivek kumar" userId="33ede84931fc2eaa" providerId="LiveId" clId="{CDA7CA73-E853-4E09-BB7F-F589C819991E}" dt="2020-10-26T09:15:36.082" v="4892"/>
          <ac:inkMkLst>
            <pc:docMk/>
            <pc:sldMk cId="3247231280" sldId="431"/>
            <ac:inkMk id="141" creationId="{97745E93-AD1F-4DB8-8A2A-1D5F98C10921}"/>
          </ac:inkMkLst>
        </pc:inkChg>
        <pc:inkChg chg="add">
          <ac:chgData name="vivek kumar" userId="33ede84931fc2eaa" providerId="LiveId" clId="{CDA7CA73-E853-4E09-BB7F-F589C819991E}" dt="2020-10-26T09:15:46.070" v="4893" actId="9405"/>
          <ac:inkMkLst>
            <pc:docMk/>
            <pc:sldMk cId="3247231280" sldId="431"/>
            <ac:inkMk id="142" creationId="{CFF3F8C9-4DAC-4173-9676-FB69FADD2289}"/>
          </ac:inkMkLst>
        </pc:inkChg>
        <pc:inkChg chg="add">
          <ac:chgData name="vivek kumar" userId="33ede84931fc2eaa" providerId="LiveId" clId="{CDA7CA73-E853-4E09-BB7F-F589C819991E}" dt="2020-10-26T09:15:47.354" v="4894" actId="9405"/>
          <ac:inkMkLst>
            <pc:docMk/>
            <pc:sldMk cId="3247231280" sldId="431"/>
            <ac:inkMk id="143" creationId="{49A468EF-3383-499A-BB85-9778CE990BC9}"/>
          </ac:inkMkLst>
        </pc:inkChg>
        <pc:inkChg chg="add">
          <ac:chgData name="vivek kumar" userId="33ede84931fc2eaa" providerId="LiveId" clId="{CDA7CA73-E853-4E09-BB7F-F589C819991E}" dt="2020-10-26T09:15:47.906" v="4895" actId="9405"/>
          <ac:inkMkLst>
            <pc:docMk/>
            <pc:sldMk cId="3247231280" sldId="431"/>
            <ac:inkMk id="144" creationId="{9DFF8A04-593F-4520-9F62-EF0384365142}"/>
          </ac:inkMkLst>
        </pc:inkChg>
        <pc:inkChg chg="add">
          <ac:chgData name="vivek kumar" userId="33ede84931fc2eaa" providerId="LiveId" clId="{CDA7CA73-E853-4E09-BB7F-F589C819991E}" dt="2020-10-26T09:15:48.414" v="4896" actId="9405"/>
          <ac:inkMkLst>
            <pc:docMk/>
            <pc:sldMk cId="3247231280" sldId="431"/>
            <ac:inkMk id="145" creationId="{9C51C58F-0051-4655-AA11-2D997A033B65}"/>
          </ac:inkMkLst>
        </pc:inkChg>
        <pc:inkChg chg="add del">
          <ac:chgData name="vivek kumar" userId="33ede84931fc2eaa" providerId="LiveId" clId="{CDA7CA73-E853-4E09-BB7F-F589C819991E}" dt="2020-10-26T09:15:52.363" v="4899"/>
          <ac:inkMkLst>
            <pc:docMk/>
            <pc:sldMk cId="3247231280" sldId="431"/>
            <ac:inkMk id="146" creationId="{C3C25B82-DF92-4F92-A9E6-C56B5F4973C8}"/>
          </ac:inkMkLst>
        </pc:inkChg>
        <pc:inkChg chg="add del">
          <ac:chgData name="vivek kumar" userId="33ede84931fc2eaa" providerId="LiveId" clId="{CDA7CA73-E853-4E09-BB7F-F589C819991E}" dt="2020-10-26T09:15:52.363" v="4899"/>
          <ac:inkMkLst>
            <pc:docMk/>
            <pc:sldMk cId="3247231280" sldId="431"/>
            <ac:inkMk id="147" creationId="{D11A55C1-1522-43A6-98A6-1C9A1C8E6F7F}"/>
          </ac:inkMkLst>
        </pc:inkChg>
        <pc:inkChg chg="add">
          <ac:chgData name="vivek kumar" userId="33ede84931fc2eaa" providerId="LiveId" clId="{CDA7CA73-E853-4E09-BB7F-F589C819991E}" dt="2020-10-26T09:15:52.363" v="4899"/>
          <ac:inkMkLst>
            <pc:docMk/>
            <pc:sldMk cId="3247231280" sldId="431"/>
            <ac:inkMk id="148" creationId="{4AE3B452-4371-4DD9-9BA9-1568414060D2}"/>
          </ac:inkMkLst>
        </pc:inkChg>
        <pc:inkChg chg="add del">
          <ac:chgData name="vivek kumar" userId="33ede84931fc2eaa" providerId="LiveId" clId="{CDA7CA73-E853-4E09-BB7F-F589C819991E}" dt="2020-10-26T09:15:59.746" v="4902"/>
          <ac:inkMkLst>
            <pc:docMk/>
            <pc:sldMk cId="3247231280" sldId="431"/>
            <ac:inkMk id="149" creationId="{48685261-6C2A-4FF8-A4C8-4ECA9C08D23B}"/>
          </ac:inkMkLst>
        </pc:inkChg>
        <pc:inkChg chg="add del">
          <ac:chgData name="vivek kumar" userId="33ede84931fc2eaa" providerId="LiveId" clId="{CDA7CA73-E853-4E09-BB7F-F589C819991E}" dt="2020-10-26T09:15:59.746" v="4902"/>
          <ac:inkMkLst>
            <pc:docMk/>
            <pc:sldMk cId="3247231280" sldId="431"/>
            <ac:inkMk id="150" creationId="{9C6935F2-986D-4555-9819-55CEBB253946}"/>
          </ac:inkMkLst>
        </pc:inkChg>
        <pc:inkChg chg="add">
          <ac:chgData name="vivek kumar" userId="33ede84931fc2eaa" providerId="LiveId" clId="{CDA7CA73-E853-4E09-BB7F-F589C819991E}" dt="2020-10-26T09:15:59.746" v="4902"/>
          <ac:inkMkLst>
            <pc:docMk/>
            <pc:sldMk cId="3247231280" sldId="431"/>
            <ac:inkMk id="151" creationId="{F6021F02-61FE-48B5-9FCE-670FC09CE9EA}"/>
          </ac:inkMkLst>
        </pc:inkChg>
        <pc:inkChg chg="add">
          <ac:chgData name="vivek kumar" userId="33ede84931fc2eaa" providerId="LiveId" clId="{CDA7CA73-E853-4E09-BB7F-F589C819991E}" dt="2020-10-26T09:16:00.462" v="4903" actId="9405"/>
          <ac:inkMkLst>
            <pc:docMk/>
            <pc:sldMk cId="3247231280" sldId="431"/>
            <ac:inkMk id="152" creationId="{C6EB63D8-0430-4663-9335-0CEDA1A31B2C}"/>
          </ac:inkMkLst>
        </pc:inkChg>
        <pc:inkChg chg="add">
          <ac:chgData name="vivek kumar" userId="33ede84931fc2eaa" providerId="LiveId" clId="{CDA7CA73-E853-4E09-BB7F-F589C819991E}" dt="2020-10-26T09:16:01.546" v="4904" actId="9405"/>
          <ac:inkMkLst>
            <pc:docMk/>
            <pc:sldMk cId="3247231280" sldId="431"/>
            <ac:inkMk id="153" creationId="{568FA5DA-2EC6-406D-9B93-9DDA4EABC9BE}"/>
          </ac:inkMkLst>
        </pc:inkChg>
        <pc:inkChg chg="add del">
          <ac:chgData name="vivek kumar" userId="33ede84931fc2eaa" providerId="LiveId" clId="{CDA7CA73-E853-4E09-BB7F-F589C819991E}" dt="2020-10-26T09:16:03.428" v="4907"/>
          <ac:inkMkLst>
            <pc:docMk/>
            <pc:sldMk cId="3247231280" sldId="431"/>
            <ac:inkMk id="154" creationId="{7DED654C-C7BD-418D-884D-349F56C3E590}"/>
          </ac:inkMkLst>
        </pc:inkChg>
        <pc:inkChg chg="add del">
          <ac:chgData name="vivek kumar" userId="33ede84931fc2eaa" providerId="LiveId" clId="{CDA7CA73-E853-4E09-BB7F-F589C819991E}" dt="2020-10-26T09:16:03.428" v="4907"/>
          <ac:inkMkLst>
            <pc:docMk/>
            <pc:sldMk cId="3247231280" sldId="431"/>
            <ac:inkMk id="155" creationId="{912A1E57-2762-42E0-8F4A-49977AC922CA}"/>
          </ac:inkMkLst>
        </pc:inkChg>
        <pc:inkChg chg="add del">
          <ac:chgData name="vivek kumar" userId="33ede84931fc2eaa" providerId="LiveId" clId="{CDA7CA73-E853-4E09-BB7F-F589C819991E}" dt="2020-10-26T09:16:05.468" v="4912"/>
          <ac:inkMkLst>
            <pc:docMk/>
            <pc:sldMk cId="3247231280" sldId="431"/>
            <ac:inkMk id="156" creationId="{9D28B6CD-F9E8-4EC0-8C40-EC61242DBE0A}"/>
          </ac:inkMkLst>
        </pc:inkChg>
        <pc:inkChg chg="add del">
          <ac:chgData name="vivek kumar" userId="33ede84931fc2eaa" providerId="LiveId" clId="{CDA7CA73-E853-4E09-BB7F-F589C819991E}" dt="2020-10-26T09:16:05.468" v="4912"/>
          <ac:inkMkLst>
            <pc:docMk/>
            <pc:sldMk cId="3247231280" sldId="431"/>
            <ac:inkMk id="157" creationId="{6DD6C3E3-D2A4-44AC-8B11-320A40AD43A7}"/>
          </ac:inkMkLst>
        </pc:inkChg>
        <pc:inkChg chg="add del">
          <ac:chgData name="vivek kumar" userId="33ede84931fc2eaa" providerId="LiveId" clId="{CDA7CA73-E853-4E09-BB7F-F589C819991E}" dt="2020-10-26T09:16:05.468" v="4912"/>
          <ac:inkMkLst>
            <pc:docMk/>
            <pc:sldMk cId="3247231280" sldId="431"/>
            <ac:inkMk id="158" creationId="{62373A8F-B999-4C85-A423-61C67E4B9CAC}"/>
          </ac:inkMkLst>
        </pc:inkChg>
        <pc:inkChg chg="add del">
          <ac:chgData name="vivek kumar" userId="33ede84931fc2eaa" providerId="LiveId" clId="{CDA7CA73-E853-4E09-BB7F-F589C819991E}" dt="2020-10-26T09:16:05.468" v="4912"/>
          <ac:inkMkLst>
            <pc:docMk/>
            <pc:sldMk cId="3247231280" sldId="431"/>
            <ac:inkMk id="159" creationId="{C06CE769-ABDC-4081-AEAD-27829B1838CB}"/>
          </ac:inkMkLst>
        </pc:inkChg>
        <pc:inkChg chg="add del">
          <ac:chgData name="vivek kumar" userId="33ede84931fc2eaa" providerId="LiveId" clId="{CDA7CA73-E853-4E09-BB7F-F589C819991E}" dt="2020-10-26T09:16:08.128" v="4917"/>
          <ac:inkMkLst>
            <pc:docMk/>
            <pc:sldMk cId="3247231280" sldId="431"/>
            <ac:inkMk id="160" creationId="{F052E9B8-8FB8-40F4-B9A5-4151C5042B83}"/>
          </ac:inkMkLst>
        </pc:inkChg>
        <pc:inkChg chg="add">
          <ac:chgData name="vivek kumar" userId="33ede84931fc2eaa" providerId="LiveId" clId="{CDA7CA73-E853-4E09-BB7F-F589C819991E}" dt="2020-10-26T09:16:05.468" v="4912"/>
          <ac:inkMkLst>
            <pc:docMk/>
            <pc:sldMk cId="3247231280" sldId="431"/>
            <ac:inkMk id="161" creationId="{E1E703E7-34F9-4113-9E4B-BA15750B124B}"/>
          </ac:inkMkLst>
        </pc:inkChg>
        <pc:inkChg chg="add del">
          <ac:chgData name="vivek kumar" userId="33ede84931fc2eaa" providerId="LiveId" clId="{CDA7CA73-E853-4E09-BB7F-F589C819991E}" dt="2020-10-26T09:16:08.128" v="4917"/>
          <ac:inkMkLst>
            <pc:docMk/>
            <pc:sldMk cId="3247231280" sldId="431"/>
            <ac:inkMk id="162" creationId="{F16D6FF7-B292-44C2-AE7F-2E0AFD4CBC96}"/>
          </ac:inkMkLst>
        </pc:inkChg>
        <pc:inkChg chg="add del">
          <ac:chgData name="vivek kumar" userId="33ede84931fc2eaa" providerId="LiveId" clId="{CDA7CA73-E853-4E09-BB7F-F589C819991E}" dt="2020-10-26T09:16:08.128" v="4917"/>
          <ac:inkMkLst>
            <pc:docMk/>
            <pc:sldMk cId="3247231280" sldId="431"/>
            <ac:inkMk id="163" creationId="{5F1F204F-B83D-4F0A-88CB-8C51E5216C14}"/>
          </ac:inkMkLst>
        </pc:inkChg>
        <pc:inkChg chg="add del">
          <ac:chgData name="vivek kumar" userId="33ede84931fc2eaa" providerId="LiveId" clId="{CDA7CA73-E853-4E09-BB7F-F589C819991E}" dt="2020-10-26T09:16:08.128" v="4917"/>
          <ac:inkMkLst>
            <pc:docMk/>
            <pc:sldMk cId="3247231280" sldId="431"/>
            <ac:inkMk id="164" creationId="{EE3ECDEE-0192-439B-813F-C2BCA8650B70}"/>
          </ac:inkMkLst>
        </pc:inkChg>
        <pc:inkChg chg="add del">
          <ac:chgData name="vivek kumar" userId="33ede84931fc2eaa" providerId="LiveId" clId="{CDA7CA73-E853-4E09-BB7F-F589C819991E}" dt="2020-10-26T09:16:08.128" v="4917"/>
          <ac:inkMkLst>
            <pc:docMk/>
            <pc:sldMk cId="3247231280" sldId="431"/>
            <ac:inkMk id="165" creationId="{31602ABB-6F12-4484-957B-DA1D8AA509EC}"/>
          </ac:inkMkLst>
        </pc:inkChg>
        <pc:inkChg chg="add del">
          <ac:chgData name="vivek kumar" userId="33ede84931fc2eaa" providerId="LiveId" clId="{CDA7CA73-E853-4E09-BB7F-F589C819991E}" dt="2020-10-26T09:16:15.335" v="4929"/>
          <ac:inkMkLst>
            <pc:docMk/>
            <pc:sldMk cId="3247231280" sldId="431"/>
            <ac:inkMk id="166" creationId="{D6DFB0C1-0CA8-4BF9-8977-86138C0B0282}"/>
          </ac:inkMkLst>
        </pc:inkChg>
        <pc:inkChg chg="add del">
          <ac:chgData name="vivek kumar" userId="33ede84931fc2eaa" providerId="LiveId" clId="{CDA7CA73-E853-4E09-BB7F-F589C819991E}" dt="2020-10-26T09:16:10.570" v="4920"/>
          <ac:inkMkLst>
            <pc:docMk/>
            <pc:sldMk cId="3247231280" sldId="431"/>
            <ac:inkMk id="167" creationId="{24514312-503A-451A-AC88-075C883D1024}"/>
          </ac:inkMkLst>
        </pc:inkChg>
        <pc:inkChg chg="add del">
          <ac:chgData name="vivek kumar" userId="33ede84931fc2eaa" providerId="LiveId" clId="{CDA7CA73-E853-4E09-BB7F-F589C819991E}" dt="2020-10-26T09:16:10.570" v="4920"/>
          <ac:inkMkLst>
            <pc:docMk/>
            <pc:sldMk cId="3247231280" sldId="431"/>
            <ac:inkMk id="168" creationId="{EEA0D6F6-F458-4DE0-8C16-7CCEAC88B39C}"/>
          </ac:inkMkLst>
        </pc:inkChg>
        <pc:inkChg chg="add del">
          <ac:chgData name="vivek kumar" userId="33ede84931fc2eaa" providerId="LiveId" clId="{CDA7CA73-E853-4E09-BB7F-F589C819991E}" dt="2020-10-26T09:16:15.335" v="4929"/>
          <ac:inkMkLst>
            <pc:docMk/>
            <pc:sldMk cId="3247231280" sldId="431"/>
            <ac:inkMk id="169" creationId="{E651429D-DE4E-4CF2-B34A-D9D98472EAAC}"/>
          </ac:inkMkLst>
        </pc:inkChg>
        <pc:inkChg chg="add del">
          <ac:chgData name="vivek kumar" userId="33ede84931fc2eaa" providerId="LiveId" clId="{CDA7CA73-E853-4E09-BB7F-F589C819991E}" dt="2020-10-26T09:16:12.785" v="4924"/>
          <ac:inkMkLst>
            <pc:docMk/>
            <pc:sldMk cId="3247231280" sldId="431"/>
            <ac:inkMk id="170" creationId="{C908BD12-079D-40DA-B62C-F7A62C8E7060}"/>
          </ac:inkMkLst>
        </pc:inkChg>
        <pc:inkChg chg="add del">
          <ac:chgData name="vivek kumar" userId="33ede84931fc2eaa" providerId="LiveId" clId="{CDA7CA73-E853-4E09-BB7F-F589C819991E}" dt="2020-10-26T09:16:12.785" v="4924"/>
          <ac:inkMkLst>
            <pc:docMk/>
            <pc:sldMk cId="3247231280" sldId="431"/>
            <ac:inkMk id="171" creationId="{9D4185AC-A1B9-4DF5-88E6-B3CE5C460052}"/>
          </ac:inkMkLst>
        </pc:inkChg>
        <pc:inkChg chg="add del">
          <ac:chgData name="vivek kumar" userId="33ede84931fc2eaa" providerId="LiveId" clId="{CDA7CA73-E853-4E09-BB7F-F589C819991E}" dt="2020-10-26T09:16:12.785" v="4924"/>
          <ac:inkMkLst>
            <pc:docMk/>
            <pc:sldMk cId="3247231280" sldId="431"/>
            <ac:inkMk id="172" creationId="{7BB43771-1B04-4A3E-8F76-7B6E18530DEC}"/>
          </ac:inkMkLst>
        </pc:inkChg>
        <pc:inkChg chg="add del">
          <ac:chgData name="vivek kumar" userId="33ede84931fc2eaa" providerId="LiveId" clId="{CDA7CA73-E853-4E09-BB7F-F589C819991E}" dt="2020-10-26T09:16:15.335" v="4929"/>
          <ac:inkMkLst>
            <pc:docMk/>
            <pc:sldMk cId="3247231280" sldId="431"/>
            <ac:inkMk id="173" creationId="{8C7434A6-AA53-4556-BA9B-27E26376E7E2}"/>
          </ac:inkMkLst>
        </pc:inkChg>
        <pc:inkChg chg="add del">
          <ac:chgData name="vivek kumar" userId="33ede84931fc2eaa" providerId="LiveId" clId="{CDA7CA73-E853-4E09-BB7F-F589C819991E}" dt="2020-10-26T09:16:14.018" v="4927"/>
          <ac:inkMkLst>
            <pc:docMk/>
            <pc:sldMk cId="3247231280" sldId="431"/>
            <ac:inkMk id="174" creationId="{61E4436B-9E5D-4078-8188-80DFB62CFAD2}"/>
          </ac:inkMkLst>
        </pc:inkChg>
        <pc:inkChg chg="add del">
          <ac:chgData name="vivek kumar" userId="33ede84931fc2eaa" providerId="LiveId" clId="{CDA7CA73-E853-4E09-BB7F-F589C819991E}" dt="2020-10-26T09:16:14.018" v="4927"/>
          <ac:inkMkLst>
            <pc:docMk/>
            <pc:sldMk cId="3247231280" sldId="431"/>
            <ac:inkMk id="175" creationId="{55D68095-E3E8-41A7-8A6E-D605B90CA3CB}"/>
          </ac:inkMkLst>
        </pc:inkChg>
        <pc:inkChg chg="add del">
          <ac:chgData name="vivek kumar" userId="33ede84931fc2eaa" providerId="LiveId" clId="{CDA7CA73-E853-4E09-BB7F-F589C819991E}" dt="2020-10-26T09:16:15.335" v="4929"/>
          <ac:inkMkLst>
            <pc:docMk/>
            <pc:sldMk cId="3247231280" sldId="431"/>
            <ac:inkMk id="176" creationId="{274800B5-AB27-4177-9C6F-2D25B4B1209C}"/>
          </ac:inkMkLst>
        </pc:inkChg>
        <pc:inkChg chg="add del">
          <ac:chgData name="vivek kumar" userId="33ede84931fc2eaa" providerId="LiveId" clId="{CDA7CA73-E853-4E09-BB7F-F589C819991E}" dt="2020-10-26T09:16:15.335" v="4929"/>
          <ac:inkMkLst>
            <pc:docMk/>
            <pc:sldMk cId="3247231280" sldId="431"/>
            <ac:inkMk id="177" creationId="{4EEBE3D4-75F8-4560-A8E7-3C19A87E132D}"/>
          </ac:inkMkLst>
        </pc:inkChg>
        <pc:inkChg chg="add del">
          <ac:chgData name="vivek kumar" userId="33ede84931fc2eaa" providerId="LiveId" clId="{CDA7CA73-E853-4E09-BB7F-F589C819991E}" dt="2020-10-26T09:16:16.901" v="4932"/>
          <ac:inkMkLst>
            <pc:docMk/>
            <pc:sldMk cId="3247231280" sldId="431"/>
            <ac:inkMk id="178" creationId="{8FA0003C-A6BE-4700-9E9E-8068D0B32FFC}"/>
          </ac:inkMkLst>
        </pc:inkChg>
        <pc:inkChg chg="add del">
          <ac:chgData name="vivek kumar" userId="33ede84931fc2eaa" providerId="LiveId" clId="{CDA7CA73-E853-4E09-BB7F-F589C819991E}" dt="2020-10-26T09:16:16.901" v="4932"/>
          <ac:inkMkLst>
            <pc:docMk/>
            <pc:sldMk cId="3247231280" sldId="431"/>
            <ac:inkMk id="179" creationId="{5342D606-7170-4FCE-B9B1-8479B968DAE1}"/>
          </ac:inkMkLst>
        </pc:inkChg>
        <pc:inkChg chg="add del">
          <ac:chgData name="vivek kumar" userId="33ede84931fc2eaa" providerId="LiveId" clId="{CDA7CA73-E853-4E09-BB7F-F589C819991E}" dt="2020-10-26T09:16:16.901" v="4932"/>
          <ac:inkMkLst>
            <pc:docMk/>
            <pc:sldMk cId="3247231280" sldId="431"/>
            <ac:inkMk id="180" creationId="{5270834A-5537-4008-ADAE-A813D28F4C60}"/>
          </ac:inkMkLst>
        </pc:inkChg>
        <pc:inkChg chg="add">
          <ac:chgData name="vivek kumar" userId="33ede84931fc2eaa" providerId="LiveId" clId="{CDA7CA73-E853-4E09-BB7F-F589C819991E}" dt="2020-10-26T09:16:16.901" v="4932"/>
          <ac:inkMkLst>
            <pc:docMk/>
            <pc:sldMk cId="3247231280" sldId="431"/>
            <ac:inkMk id="181" creationId="{E88D90CA-42B9-441C-8EDC-193E79FF015F}"/>
          </ac:inkMkLst>
        </pc:inkChg>
        <pc:inkChg chg="add del">
          <ac:chgData name="vivek kumar" userId="33ede84931fc2eaa" providerId="LiveId" clId="{CDA7CA73-E853-4E09-BB7F-F589C819991E}" dt="2020-10-26T09:16:23.736" v="4938"/>
          <ac:inkMkLst>
            <pc:docMk/>
            <pc:sldMk cId="3247231280" sldId="431"/>
            <ac:inkMk id="182" creationId="{81975F5A-06EF-4134-BC15-FAF60ED44703}"/>
          </ac:inkMkLst>
        </pc:inkChg>
        <pc:inkChg chg="add del">
          <ac:chgData name="vivek kumar" userId="33ede84931fc2eaa" providerId="LiveId" clId="{CDA7CA73-E853-4E09-BB7F-F589C819991E}" dt="2020-10-26T09:16:23.736" v="4938"/>
          <ac:inkMkLst>
            <pc:docMk/>
            <pc:sldMk cId="3247231280" sldId="431"/>
            <ac:inkMk id="183" creationId="{24474705-30B2-4B08-A280-46FF19C7FB01}"/>
          </ac:inkMkLst>
        </pc:inkChg>
        <pc:inkChg chg="add del">
          <ac:chgData name="vivek kumar" userId="33ede84931fc2eaa" providerId="LiveId" clId="{CDA7CA73-E853-4E09-BB7F-F589C819991E}" dt="2020-10-26T09:16:23.736" v="4938"/>
          <ac:inkMkLst>
            <pc:docMk/>
            <pc:sldMk cId="3247231280" sldId="431"/>
            <ac:inkMk id="184" creationId="{81B81406-A535-4AEC-8E8C-3B7C613C052B}"/>
          </ac:inkMkLst>
        </pc:inkChg>
        <pc:inkChg chg="add del">
          <ac:chgData name="vivek kumar" userId="33ede84931fc2eaa" providerId="LiveId" clId="{CDA7CA73-E853-4E09-BB7F-F589C819991E}" dt="2020-10-26T09:16:23.736" v="4938"/>
          <ac:inkMkLst>
            <pc:docMk/>
            <pc:sldMk cId="3247231280" sldId="431"/>
            <ac:inkMk id="185" creationId="{E4CFFAAF-718A-4FD9-B258-897C7F3941ED}"/>
          </ac:inkMkLst>
        </pc:inkChg>
        <pc:inkChg chg="add del">
          <ac:chgData name="vivek kumar" userId="33ede84931fc2eaa" providerId="LiveId" clId="{CDA7CA73-E853-4E09-BB7F-F589C819991E}" dt="2020-10-26T09:16:23.736" v="4938"/>
          <ac:inkMkLst>
            <pc:docMk/>
            <pc:sldMk cId="3247231280" sldId="431"/>
            <ac:inkMk id="186" creationId="{69E01AE5-2302-4DE1-BB1C-D0CB380BDC10}"/>
          </ac:inkMkLst>
        </pc:inkChg>
        <pc:inkChg chg="add del">
          <ac:chgData name="vivek kumar" userId="33ede84931fc2eaa" providerId="LiveId" clId="{CDA7CA73-E853-4E09-BB7F-F589C819991E}" dt="2020-10-26T09:16:45.070" v="4961"/>
          <ac:inkMkLst>
            <pc:docMk/>
            <pc:sldMk cId="3247231280" sldId="431"/>
            <ac:inkMk id="187" creationId="{6862ABAE-52B3-4371-B658-864F43830385}"/>
          </ac:inkMkLst>
        </pc:inkChg>
        <pc:inkChg chg="add del">
          <ac:chgData name="vivek kumar" userId="33ede84931fc2eaa" providerId="LiveId" clId="{CDA7CA73-E853-4E09-BB7F-F589C819991E}" dt="2020-10-26T09:16:45.070" v="4961"/>
          <ac:inkMkLst>
            <pc:docMk/>
            <pc:sldMk cId="3247231280" sldId="431"/>
            <ac:inkMk id="188" creationId="{469A1443-90C3-4434-AABE-8DFF5407C33A}"/>
          </ac:inkMkLst>
        </pc:inkChg>
        <pc:inkChg chg="add del">
          <ac:chgData name="vivek kumar" userId="33ede84931fc2eaa" providerId="LiveId" clId="{CDA7CA73-E853-4E09-BB7F-F589C819991E}" dt="2020-10-26T09:16:25.831" v="4943"/>
          <ac:inkMkLst>
            <pc:docMk/>
            <pc:sldMk cId="3247231280" sldId="431"/>
            <ac:inkMk id="189" creationId="{2035A99F-DB20-431D-880E-91E9EF4CD8B1}"/>
          </ac:inkMkLst>
        </pc:inkChg>
        <pc:inkChg chg="add del">
          <ac:chgData name="vivek kumar" userId="33ede84931fc2eaa" providerId="LiveId" clId="{CDA7CA73-E853-4E09-BB7F-F589C819991E}" dt="2020-10-26T09:16:25.831" v="4943"/>
          <ac:inkMkLst>
            <pc:docMk/>
            <pc:sldMk cId="3247231280" sldId="431"/>
            <ac:inkMk id="190" creationId="{E0ED881A-7702-46B6-B5DF-B620F690BE6A}"/>
          </ac:inkMkLst>
        </pc:inkChg>
        <pc:inkChg chg="add del">
          <ac:chgData name="vivek kumar" userId="33ede84931fc2eaa" providerId="LiveId" clId="{CDA7CA73-E853-4E09-BB7F-F589C819991E}" dt="2020-10-26T09:16:25.831" v="4943"/>
          <ac:inkMkLst>
            <pc:docMk/>
            <pc:sldMk cId="3247231280" sldId="431"/>
            <ac:inkMk id="191" creationId="{314E59D7-809C-4C7D-9EE1-524C72624476}"/>
          </ac:inkMkLst>
        </pc:inkChg>
        <pc:inkChg chg="add del">
          <ac:chgData name="vivek kumar" userId="33ede84931fc2eaa" providerId="LiveId" clId="{CDA7CA73-E853-4E09-BB7F-F589C819991E}" dt="2020-10-26T09:16:25.831" v="4943"/>
          <ac:inkMkLst>
            <pc:docMk/>
            <pc:sldMk cId="3247231280" sldId="431"/>
            <ac:inkMk id="192" creationId="{AD302E7A-9C56-42F6-9CA7-82BF1A2A48EF}"/>
          </ac:inkMkLst>
        </pc:inkChg>
        <pc:inkChg chg="add del">
          <ac:chgData name="vivek kumar" userId="33ede84931fc2eaa" providerId="LiveId" clId="{CDA7CA73-E853-4E09-BB7F-F589C819991E}" dt="2020-10-26T09:16:34.313" v="4955"/>
          <ac:inkMkLst>
            <pc:docMk/>
            <pc:sldMk cId="3247231280" sldId="431"/>
            <ac:inkMk id="193" creationId="{B8D0A795-BCED-46F6-B57E-76910FDB24AD}"/>
          </ac:inkMkLst>
        </pc:inkChg>
        <pc:inkChg chg="add del">
          <ac:chgData name="vivek kumar" userId="33ede84931fc2eaa" providerId="LiveId" clId="{CDA7CA73-E853-4E09-BB7F-F589C819991E}" dt="2020-10-26T09:16:28.629" v="4948"/>
          <ac:inkMkLst>
            <pc:docMk/>
            <pc:sldMk cId="3247231280" sldId="431"/>
            <ac:inkMk id="194" creationId="{146BB5EE-E421-43B3-8262-F3FB2C5363A2}"/>
          </ac:inkMkLst>
        </pc:inkChg>
        <pc:inkChg chg="add del">
          <ac:chgData name="vivek kumar" userId="33ede84931fc2eaa" providerId="LiveId" clId="{CDA7CA73-E853-4E09-BB7F-F589C819991E}" dt="2020-10-26T09:16:28.629" v="4948"/>
          <ac:inkMkLst>
            <pc:docMk/>
            <pc:sldMk cId="3247231280" sldId="431"/>
            <ac:inkMk id="195" creationId="{27E58ACF-C634-4DBC-A40E-B1972F2FC17C}"/>
          </ac:inkMkLst>
        </pc:inkChg>
        <pc:inkChg chg="add del">
          <ac:chgData name="vivek kumar" userId="33ede84931fc2eaa" providerId="LiveId" clId="{CDA7CA73-E853-4E09-BB7F-F589C819991E}" dt="2020-10-26T09:16:28.629" v="4948"/>
          <ac:inkMkLst>
            <pc:docMk/>
            <pc:sldMk cId="3247231280" sldId="431"/>
            <ac:inkMk id="196" creationId="{A1CCAB80-B67B-47E2-AA4C-6CEF83F21F0C}"/>
          </ac:inkMkLst>
        </pc:inkChg>
        <pc:inkChg chg="add del">
          <ac:chgData name="vivek kumar" userId="33ede84931fc2eaa" providerId="LiveId" clId="{CDA7CA73-E853-4E09-BB7F-F589C819991E}" dt="2020-10-26T09:16:28.629" v="4948"/>
          <ac:inkMkLst>
            <pc:docMk/>
            <pc:sldMk cId="3247231280" sldId="431"/>
            <ac:inkMk id="197" creationId="{0F8CC8A3-376B-4244-AD0D-464A23B83A3B}"/>
          </ac:inkMkLst>
        </pc:inkChg>
        <pc:inkChg chg="add del">
          <ac:chgData name="vivek kumar" userId="33ede84931fc2eaa" providerId="LiveId" clId="{CDA7CA73-E853-4E09-BB7F-F589C819991E}" dt="2020-10-26T09:16:45.070" v="4961"/>
          <ac:inkMkLst>
            <pc:docMk/>
            <pc:sldMk cId="3247231280" sldId="431"/>
            <ac:inkMk id="198" creationId="{DBA69F5E-3C56-4FFB-971A-A0C7D7570972}"/>
          </ac:inkMkLst>
        </pc:inkChg>
        <pc:inkChg chg="add del">
          <ac:chgData name="vivek kumar" userId="33ede84931fc2eaa" providerId="LiveId" clId="{CDA7CA73-E853-4E09-BB7F-F589C819991E}" dt="2020-10-26T09:16:45.070" v="4961"/>
          <ac:inkMkLst>
            <pc:docMk/>
            <pc:sldMk cId="3247231280" sldId="431"/>
            <ac:inkMk id="199" creationId="{189F20D7-B715-4538-930C-20A1C256C292}"/>
          </ac:inkMkLst>
        </pc:inkChg>
        <pc:inkChg chg="add del">
          <ac:chgData name="vivek kumar" userId="33ede84931fc2eaa" providerId="LiveId" clId="{CDA7CA73-E853-4E09-BB7F-F589C819991E}" dt="2020-10-26T09:16:30.699" v="4951"/>
          <ac:inkMkLst>
            <pc:docMk/>
            <pc:sldMk cId="3247231280" sldId="431"/>
            <ac:inkMk id="200" creationId="{3034E68F-1663-4A1B-9320-0A4BBE341384}"/>
          </ac:inkMkLst>
        </pc:inkChg>
        <pc:inkChg chg="add del">
          <ac:chgData name="vivek kumar" userId="33ede84931fc2eaa" providerId="LiveId" clId="{CDA7CA73-E853-4E09-BB7F-F589C819991E}" dt="2020-10-26T09:16:30.699" v="4951"/>
          <ac:inkMkLst>
            <pc:docMk/>
            <pc:sldMk cId="3247231280" sldId="431"/>
            <ac:inkMk id="201" creationId="{6E90E797-86C1-4BF4-B2DF-6A807F49FD46}"/>
          </ac:inkMkLst>
        </pc:inkChg>
        <pc:inkChg chg="add del">
          <ac:chgData name="vivek kumar" userId="33ede84931fc2eaa" providerId="LiveId" clId="{CDA7CA73-E853-4E09-BB7F-F589C819991E}" dt="2020-10-26T09:16:34.313" v="4955"/>
          <ac:inkMkLst>
            <pc:docMk/>
            <pc:sldMk cId="3247231280" sldId="431"/>
            <ac:inkMk id="202" creationId="{B32A9D89-AEF1-4634-937F-3F67055675EA}"/>
          </ac:inkMkLst>
        </pc:inkChg>
        <pc:inkChg chg="add del">
          <ac:chgData name="vivek kumar" userId="33ede84931fc2eaa" providerId="LiveId" clId="{CDA7CA73-E853-4E09-BB7F-F589C819991E}" dt="2020-10-26T09:16:34.313" v="4955"/>
          <ac:inkMkLst>
            <pc:docMk/>
            <pc:sldMk cId="3247231280" sldId="431"/>
            <ac:inkMk id="203" creationId="{ED337012-4532-48F8-BF54-47976E646274}"/>
          </ac:inkMkLst>
        </pc:inkChg>
        <pc:inkChg chg="add del">
          <ac:chgData name="vivek kumar" userId="33ede84931fc2eaa" providerId="LiveId" clId="{CDA7CA73-E853-4E09-BB7F-F589C819991E}" dt="2020-10-26T09:16:34.313" v="4955"/>
          <ac:inkMkLst>
            <pc:docMk/>
            <pc:sldMk cId="3247231280" sldId="431"/>
            <ac:inkMk id="204" creationId="{DF85872B-4157-4E0C-94CD-D9A76E6B4DE2}"/>
          </ac:inkMkLst>
        </pc:inkChg>
        <pc:inkChg chg="add del">
          <ac:chgData name="vivek kumar" userId="33ede84931fc2eaa" providerId="LiveId" clId="{CDA7CA73-E853-4E09-BB7F-F589C819991E}" dt="2020-10-26T09:16:34.313" v="4955"/>
          <ac:inkMkLst>
            <pc:docMk/>
            <pc:sldMk cId="3247231280" sldId="431"/>
            <ac:inkMk id="205" creationId="{EDD37893-785A-4D65-A39A-EF2C60EC7D07}"/>
          </ac:inkMkLst>
        </pc:inkChg>
        <pc:inkChg chg="add">
          <ac:chgData name="vivek kumar" userId="33ede84931fc2eaa" providerId="LiveId" clId="{CDA7CA73-E853-4E09-BB7F-F589C819991E}" dt="2020-10-26T09:16:34.313" v="4955"/>
          <ac:inkMkLst>
            <pc:docMk/>
            <pc:sldMk cId="3247231280" sldId="431"/>
            <ac:inkMk id="206" creationId="{52629001-AFC4-4AAA-A607-125814468F83}"/>
          </ac:inkMkLst>
        </pc:inkChg>
        <pc:inkChg chg="add del">
          <ac:chgData name="vivek kumar" userId="33ede84931fc2eaa" providerId="LiveId" clId="{CDA7CA73-E853-4E09-BB7F-F589C819991E}" dt="2020-10-26T09:16:43.827" v="4959"/>
          <ac:inkMkLst>
            <pc:docMk/>
            <pc:sldMk cId="3247231280" sldId="431"/>
            <ac:inkMk id="207" creationId="{E2A94D47-1843-4E66-9995-C54000DB0BB0}"/>
          </ac:inkMkLst>
        </pc:inkChg>
        <pc:inkChg chg="add del">
          <ac:chgData name="vivek kumar" userId="33ede84931fc2eaa" providerId="LiveId" clId="{CDA7CA73-E853-4E09-BB7F-F589C819991E}" dt="2020-10-26T09:16:43.827" v="4959"/>
          <ac:inkMkLst>
            <pc:docMk/>
            <pc:sldMk cId="3247231280" sldId="431"/>
            <ac:inkMk id="208" creationId="{F47FFF59-6145-4F27-BF18-B0A22778E5FA}"/>
          </ac:inkMkLst>
        </pc:inkChg>
        <pc:inkChg chg="add del">
          <ac:chgData name="vivek kumar" userId="33ede84931fc2eaa" providerId="LiveId" clId="{CDA7CA73-E853-4E09-BB7F-F589C819991E}" dt="2020-10-26T09:16:45.070" v="4961"/>
          <ac:inkMkLst>
            <pc:docMk/>
            <pc:sldMk cId="3247231280" sldId="431"/>
            <ac:inkMk id="209" creationId="{696420E8-4C6F-4AD7-8DD1-FE130B5248FB}"/>
          </ac:inkMkLst>
        </pc:inkChg>
        <pc:inkChg chg="add del">
          <ac:chgData name="vivek kumar" userId="33ede84931fc2eaa" providerId="LiveId" clId="{CDA7CA73-E853-4E09-BB7F-F589C819991E}" dt="2020-10-26T09:16:45.070" v="4961"/>
          <ac:inkMkLst>
            <pc:docMk/>
            <pc:sldMk cId="3247231280" sldId="431"/>
            <ac:inkMk id="210" creationId="{ED46B3C6-3163-4F28-A8A2-4D68E2F29C97}"/>
          </ac:inkMkLst>
        </pc:inkChg>
        <pc:inkChg chg="add del">
          <ac:chgData name="vivek kumar" userId="33ede84931fc2eaa" providerId="LiveId" clId="{CDA7CA73-E853-4E09-BB7F-F589C819991E}" dt="2020-10-26T09:16:45.070" v="4961"/>
          <ac:inkMkLst>
            <pc:docMk/>
            <pc:sldMk cId="3247231280" sldId="431"/>
            <ac:inkMk id="211" creationId="{71B7B506-0AE3-43D0-9A91-A36F890EB316}"/>
          </ac:inkMkLst>
        </pc:inkChg>
        <pc:inkChg chg="add">
          <ac:chgData name="vivek kumar" userId="33ede84931fc2eaa" providerId="LiveId" clId="{CDA7CA73-E853-4E09-BB7F-F589C819991E}" dt="2020-10-26T09:16:45.070" v="4961"/>
          <ac:inkMkLst>
            <pc:docMk/>
            <pc:sldMk cId="3247231280" sldId="431"/>
            <ac:inkMk id="212" creationId="{A88D2C03-3420-4533-9FBF-B54F6B58E997}"/>
          </ac:inkMkLst>
        </pc:inkChg>
      </pc:sldChg>
      <pc:sldChg chg="addSp delSp modSp new mod">
        <pc:chgData name="vivek kumar" userId="33ede84931fc2eaa" providerId="LiveId" clId="{CDA7CA73-E853-4E09-BB7F-F589C819991E}" dt="2020-10-26T11:01:09.628" v="5956"/>
        <pc:sldMkLst>
          <pc:docMk/>
          <pc:sldMk cId="582498299" sldId="432"/>
        </pc:sldMkLst>
        <pc:spChg chg="mod">
          <ac:chgData name="vivek kumar" userId="33ede84931fc2eaa" providerId="LiveId" clId="{CDA7CA73-E853-4E09-BB7F-F589C819991E}" dt="2020-10-26T09:17:05.210" v="4965" actId="27636"/>
          <ac:spMkLst>
            <pc:docMk/>
            <pc:sldMk cId="582498299" sldId="432"/>
            <ac:spMk id="2" creationId="{0D03DD04-A604-40A4-BA37-4D06EF199ECC}"/>
          </ac:spMkLst>
        </pc:spChg>
        <pc:spChg chg="del">
          <ac:chgData name="vivek kumar" userId="33ede84931fc2eaa" providerId="LiveId" clId="{CDA7CA73-E853-4E09-BB7F-F589C819991E}" dt="2020-10-26T09:17:02.006" v="4963" actId="478"/>
          <ac:spMkLst>
            <pc:docMk/>
            <pc:sldMk cId="582498299" sldId="432"/>
            <ac:spMk id="3" creationId="{1EEB2077-38C1-44CE-9EA6-A75001F2099E}"/>
          </ac:spMkLst>
        </pc:spChg>
        <pc:inkChg chg="add del">
          <ac:chgData name="vivek kumar" userId="33ede84931fc2eaa" providerId="LiveId" clId="{CDA7CA73-E853-4E09-BB7F-F589C819991E}" dt="2020-10-26T09:17:15.898" v="4971"/>
          <ac:inkMkLst>
            <pc:docMk/>
            <pc:sldMk cId="582498299" sldId="432"/>
            <ac:inkMk id="7" creationId="{C84545A6-110E-4405-8ED3-92DDA2130918}"/>
          </ac:inkMkLst>
        </pc:inkChg>
        <pc:inkChg chg="add del">
          <ac:chgData name="vivek kumar" userId="33ede84931fc2eaa" providerId="LiveId" clId="{CDA7CA73-E853-4E09-BB7F-F589C819991E}" dt="2020-10-26T09:17:15.898" v="4971"/>
          <ac:inkMkLst>
            <pc:docMk/>
            <pc:sldMk cId="582498299" sldId="432"/>
            <ac:inkMk id="8" creationId="{7821854B-B1E8-4073-9B9F-6C8F31D60F43}"/>
          </ac:inkMkLst>
        </pc:inkChg>
        <pc:inkChg chg="add del">
          <ac:chgData name="vivek kumar" userId="33ede84931fc2eaa" providerId="LiveId" clId="{CDA7CA73-E853-4E09-BB7F-F589C819991E}" dt="2020-10-26T09:17:15.898" v="4971"/>
          <ac:inkMkLst>
            <pc:docMk/>
            <pc:sldMk cId="582498299" sldId="432"/>
            <ac:inkMk id="9" creationId="{E28B8E18-5AA7-4A8A-8455-1D847D6272A0}"/>
          </ac:inkMkLst>
        </pc:inkChg>
        <pc:inkChg chg="add del">
          <ac:chgData name="vivek kumar" userId="33ede84931fc2eaa" providerId="LiveId" clId="{CDA7CA73-E853-4E09-BB7F-F589C819991E}" dt="2020-10-26T09:17:15.898" v="4971"/>
          <ac:inkMkLst>
            <pc:docMk/>
            <pc:sldMk cId="582498299" sldId="432"/>
            <ac:inkMk id="10" creationId="{B87DC42F-4A7E-4342-8E99-7059852A0FFF}"/>
          </ac:inkMkLst>
        </pc:inkChg>
        <pc:inkChg chg="add del">
          <ac:chgData name="vivek kumar" userId="33ede84931fc2eaa" providerId="LiveId" clId="{CDA7CA73-E853-4E09-BB7F-F589C819991E}" dt="2020-10-26T09:17:15.898" v="4971"/>
          <ac:inkMkLst>
            <pc:docMk/>
            <pc:sldMk cId="582498299" sldId="432"/>
            <ac:inkMk id="11" creationId="{9F8BFD8B-604A-46EE-A49B-B68B38BA6580}"/>
          </ac:inkMkLst>
        </pc:inkChg>
        <pc:inkChg chg="add del">
          <ac:chgData name="vivek kumar" userId="33ede84931fc2eaa" providerId="LiveId" clId="{CDA7CA73-E853-4E09-BB7F-F589C819991E}" dt="2020-10-26T09:17:17.356" v="4975"/>
          <ac:inkMkLst>
            <pc:docMk/>
            <pc:sldMk cId="582498299" sldId="432"/>
            <ac:inkMk id="12" creationId="{ED44FEA0-0CDB-4F54-B11A-D015AF5061D3}"/>
          </ac:inkMkLst>
        </pc:inkChg>
        <pc:inkChg chg="add del">
          <ac:chgData name="vivek kumar" userId="33ede84931fc2eaa" providerId="LiveId" clId="{CDA7CA73-E853-4E09-BB7F-F589C819991E}" dt="2020-10-26T09:17:17.356" v="4975"/>
          <ac:inkMkLst>
            <pc:docMk/>
            <pc:sldMk cId="582498299" sldId="432"/>
            <ac:inkMk id="13" creationId="{B393C3EF-C742-48CF-876C-26625F451846}"/>
          </ac:inkMkLst>
        </pc:inkChg>
        <pc:inkChg chg="add del">
          <ac:chgData name="vivek kumar" userId="33ede84931fc2eaa" providerId="LiveId" clId="{CDA7CA73-E853-4E09-BB7F-F589C819991E}" dt="2020-10-26T09:17:17.356" v="4975"/>
          <ac:inkMkLst>
            <pc:docMk/>
            <pc:sldMk cId="582498299" sldId="432"/>
            <ac:inkMk id="14" creationId="{396DAF81-4678-4DE8-A6B2-08043A57C588}"/>
          </ac:inkMkLst>
        </pc:inkChg>
        <pc:inkChg chg="add del">
          <ac:chgData name="vivek kumar" userId="33ede84931fc2eaa" providerId="LiveId" clId="{CDA7CA73-E853-4E09-BB7F-F589C819991E}" dt="2020-10-26T09:17:19.607" v="4979"/>
          <ac:inkMkLst>
            <pc:docMk/>
            <pc:sldMk cId="582498299" sldId="432"/>
            <ac:inkMk id="15" creationId="{00F35EED-04E1-45C0-9654-ECCE90602DBF}"/>
          </ac:inkMkLst>
        </pc:inkChg>
        <pc:inkChg chg="add">
          <ac:chgData name="vivek kumar" userId="33ede84931fc2eaa" providerId="LiveId" clId="{CDA7CA73-E853-4E09-BB7F-F589C819991E}" dt="2020-10-26T09:17:17.356" v="4975"/>
          <ac:inkMkLst>
            <pc:docMk/>
            <pc:sldMk cId="582498299" sldId="432"/>
            <ac:inkMk id="16" creationId="{DBDACEAC-315C-4D42-8C4E-6BA328EAECB3}"/>
          </ac:inkMkLst>
        </pc:inkChg>
        <pc:inkChg chg="add del">
          <ac:chgData name="vivek kumar" userId="33ede84931fc2eaa" providerId="LiveId" clId="{CDA7CA73-E853-4E09-BB7F-F589C819991E}" dt="2020-10-26T09:17:19.607" v="4979"/>
          <ac:inkMkLst>
            <pc:docMk/>
            <pc:sldMk cId="582498299" sldId="432"/>
            <ac:inkMk id="17" creationId="{30454E80-E3B6-442A-8E6F-753B27D42A54}"/>
          </ac:inkMkLst>
        </pc:inkChg>
        <pc:inkChg chg="add del">
          <ac:chgData name="vivek kumar" userId="33ede84931fc2eaa" providerId="LiveId" clId="{CDA7CA73-E853-4E09-BB7F-F589C819991E}" dt="2020-10-26T09:17:19.607" v="4979"/>
          <ac:inkMkLst>
            <pc:docMk/>
            <pc:sldMk cId="582498299" sldId="432"/>
            <ac:inkMk id="18" creationId="{8CACD2FC-F171-4BEA-B097-9DD85E12F137}"/>
          </ac:inkMkLst>
        </pc:inkChg>
        <pc:inkChg chg="add del">
          <ac:chgData name="vivek kumar" userId="33ede84931fc2eaa" providerId="LiveId" clId="{CDA7CA73-E853-4E09-BB7F-F589C819991E}" dt="2020-10-26T09:17:19.607" v="4979"/>
          <ac:inkMkLst>
            <pc:docMk/>
            <pc:sldMk cId="582498299" sldId="432"/>
            <ac:inkMk id="19" creationId="{806A9F83-BDC5-4CB8-92BE-01E8D6FF36E5}"/>
          </ac:inkMkLst>
        </pc:inkChg>
        <pc:inkChg chg="add">
          <ac:chgData name="vivek kumar" userId="33ede84931fc2eaa" providerId="LiveId" clId="{CDA7CA73-E853-4E09-BB7F-F589C819991E}" dt="2020-10-26T09:17:19.607" v="4979"/>
          <ac:inkMkLst>
            <pc:docMk/>
            <pc:sldMk cId="582498299" sldId="432"/>
            <ac:inkMk id="20" creationId="{2B292DD9-F03D-4803-AE71-E3C996C68D02}"/>
          </ac:inkMkLst>
        </pc:inkChg>
        <pc:inkChg chg="add del">
          <ac:chgData name="vivek kumar" userId="33ede84931fc2eaa" providerId="LiveId" clId="{CDA7CA73-E853-4E09-BB7F-F589C819991E}" dt="2020-10-26T09:17:23.025" v="4984"/>
          <ac:inkMkLst>
            <pc:docMk/>
            <pc:sldMk cId="582498299" sldId="432"/>
            <ac:inkMk id="21" creationId="{F5976C6E-16F1-4414-A49F-C6D94EFEC227}"/>
          </ac:inkMkLst>
        </pc:inkChg>
        <pc:inkChg chg="add del">
          <ac:chgData name="vivek kumar" userId="33ede84931fc2eaa" providerId="LiveId" clId="{CDA7CA73-E853-4E09-BB7F-F589C819991E}" dt="2020-10-26T09:17:23.025" v="4984"/>
          <ac:inkMkLst>
            <pc:docMk/>
            <pc:sldMk cId="582498299" sldId="432"/>
            <ac:inkMk id="22" creationId="{53429181-559B-4B3E-AF93-7A55FF37D3D3}"/>
          </ac:inkMkLst>
        </pc:inkChg>
        <pc:inkChg chg="add del">
          <ac:chgData name="vivek kumar" userId="33ede84931fc2eaa" providerId="LiveId" clId="{CDA7CA73-E853-4E09-BB7F-F589C819991E}" dt="2020-10-26T09:17:23.025" v="4984"/>
          <ac:inkMkLst>
            <pc:docMk/>
            <pc:sldMk cId="582498299" sldId="432"/>
            <ac:inkMk id="23" creationId="{8EE6453C-047F-4B4A-8E4D-1CBC9F3458F5}"/>
          </ac:inkMkLst>
        </pc:inkChg>
        <pc:inkChg chg="add del">
          <ac:chgData name="vivek kumar" userId="33ede84931fc2eaa" providerId="LiveId" clId="{CDA7CA73-E853-4E09-BB7F-F589C819991E}" dt="2020-10-26T09:17:23.025" v="4984"/>
          <ac:inkMkLst>
            <pc:docMk/>
            <pc:sldMk cId="582498299" sldId="432"/>
            <ac:inkMk id="24" creationId="{8428F9AC-FDFA-4A37-A6D3-928A336BB20F}"/>
          </ac:inkMkLst>
        </pc:inkChg>
        <pc:inkChg chg="add">
          <ac:chgData name="vivek kumar" userId="33ede84931fc2eaa" providerId="LiveId" clId="{CDA7CA73-E853-4E09-BB7F-F589C819991E}" dt="2020-10-26T09:17:23.025" v="4984"/>
          <ac:inkMkLst>
            <pc:docMk/>
            <pc:sldMk cId="582498299" sldId="432"/>
            <ac:inkMk id="25" creationId="{A04FB9C5-EA14-41BE-A029-F6F31E6BDCE1}"/>
          </ac:inkMkLst>
        </pc:inkChg>
        <pc:inkChg chg="add del">
          <ac:chgData name="vivek kumar" userId="33ede84931fc2eaa" providerId="LiveId" clId="{CDA7CA73-E853-4E09-BB7F-F589C819991E}" dt="2020-10-26T09:17:24.479" v="4987"/>
          <ac:inkMkLst>
            <pc:docMk/>
            <pc:sldMk cId="582498299" sldId="432"/>
            <ac:inkMk id="26" creationId="{E1C01C32-DF99-42F0-BD5D-B0602598C5D8}"/>
          </ac:inkMkLst>
        </pc:inkChg>
        <pc:inkChg chg="add del">
          <ac:chgData name="vivek kumar" userId="33ede84931fc2eaa" providerId="LiveId" clId="{CDA7CA73-E853-4E09-BB7F-F589C819991E}" dt="2020-10-26T09:17:24.479" v="4987"/>
          <ac:inkMkLst>
            <pc:docMk/>
            <pc:sldMk cId="582498299" sldId="432"/>
            <ac:inkMk id="27" creationId="{6B50BDEF-BC24-436A-923C-658C3360A8FC}"/>
          </ac:inkMkLst>
        </pc:inkChg>
        <pc:inkChg chg="add">
          <ac:chgData name="vivek kumar" userId="33ede84931fc2eaa" providerId="LiveId" clId="{CDA7CA73-E853-4E09-BB7F-F589C819991E}" dt="2020-10-26T09:17:24.479" v="4987"/>
          <ac:inkMkLst>
            <pc:docMk/>
            <pc:sldMk cId="582498299" sldId="432"/>
            <ac:inkMk id="28" creationId="{61DEABAF-A10F-4460-8D61-DE48254A1705}"/>
          </ac:inkMkLst>
        </pc:inkChg>
        <pc:inkChg chg="add">
          <ac:chgData name="vivek kumar" userId="33ede84931fc2eaa" providerId="LiveId" clId="{CDA7CA73-E853-4E09-BB7F-F589C819991E}" dt="2020-10-26T09:17:24.545" v="4988" actId="9405"/>
          <ac:inkMkLst>
            <pc:docMk/>
            <pc:sldMk cId="582498299" sldId="432"/>
            <ac:inkMk id="29" creationId="{9ED16C40-ADD9-4B2F-AE58-C7D6B7205896}"/>
          </ac:inkMkLst>
        </pc:inkChg>
        <pc:inkChg chg="add">
          <ac:chgData name="vivek kumar" userId="33ede84931fc2eaa" providerId="LiveId" clId="{CDA7CA73-E853-4E09-BB7F-F589C819991E}" dt="2020-10-26T09:17:25.164" v="4989" actId="9405"/>
          <ac:inkMkLst>
            <pc:docMk/>
            <pc:sldMk cId="582498299" sldId="432"/>
            <ac:inkMk id="30" creationId="{8931A8B7-BC5D-46B5-A521-61BE57BC7996}"/>
          </ac:inkMkLst>
        </pc:inkChg>
        <pc:inkChg chg="add del">
          <ac:chgData name="vivek kumar" userId="33ede84931fc2eaa" providerId="LiveId" clId="{CDA7CA73-E853-4E09-BB7F-F589C819991E}" dt="2020-10-26T09:17:32.076" v="4992"/>
          <ac:inkMkLst>
            <pc:docMk/>
            <pc:sldMk cId="582498299" sldId="432"/>
            <ac:inkMk id="31" creationId="{4BB15AD3-676A-42D1-A26B-8F63F8A09C1B}"/>
          </ac:inkMkLst>
        </pc:inkChg>
        <pc:inkChg chg="add del">
          <ac:chgData name="vivek kumar" userId="33ede84931fc2eaa" providerId="LiveId" clId="{CDA7CA73-E853-4E09-BB7F-F589C819991E}" dt="2020-10-26T09:17:32.076" v="4992"/>
          <ac:inkMkLst>
            <pc:docMk/>
            <pc:sldMk cId="582498299" sldId="432"/>
            <ac:inkMk id="32" creationId="{A03E902C-C57B-424A-9EC4-50CADA0533EC}"/>
          </ac:inkMkLst>
        </pc:inkChg>
        <pc:inkChg chg="add del">
          <ac:chgData name="vivek kumar" userId="33ede84931fc2eaa" providerId="LiveId" clId="{CDA7CA73-E853-4E09-BB7F-F589C819991E}" dt="2020-10-26T09:17:33.105" v="4994"/>
          <ac:inkMkLst>
            <pc:docMk/>
            <pc:sldMk cId="582498299" sldId="432"/>
            <ac:inkMk id="33" creationId="{AAC0F7DB-6BFA-415F-940C-D50EAF1E6B8A}"/>
          </ac:inkMkLst>
        </pc:inkChg>
        <pc:inkChg chg="add del">
          <ac:chgData name="vivek kumar" userId="33ede84931fc2eaa" providerId="LiveId" clId="{CDA7CA73-E853-4E09-BB7F-F589C819991E}" dt="2020-10-26T09:17:33.105" v="4994"/>
          <ac:inkMkLst>
            <pc:docMk/>
            <pc:sldMk cId="582498299" sldId="432"/>
            <ac:inkMk id="34" creationId="{698D2CE9-EB48-4B98-A1F5-6C199F398497}"/>
          </ac:inkMkLst>
        </pc:inkChg>
        <pc:inkChg chg="add">
          <ac:chgData name="vivek kumar" userId="33ede84931fc2eaa" providerId="LiveId" clId="{CDA7CA73-E853-4E09-BB7F-F589C819991E}" dt="2020-10-26T09:17:33.105" v="4994"/>
          <ac:inkMkLst>
            <pc:docMk/>
            <pc:sldMk cId="582498299" sldId="432"/>
            <ac:inkMk id="35" creationId="{BD5F27BF-114A-4320-BB66-D0DFEE317D46}"/>
          </ac:inkMkLst>
        </pc:inkChg>
        <pc:inkChg chg="add">
          <ac:chgData name="vivek kumar" userId="33ede84931fc2eaa" providerId="LiveId" clId="{CDA7CA73-E853-4E09-BB7F-F589C819991E}" dt="2020-10-26T09:17:35.024" v="4995" actId="9405"/>
          <ac:inkMkLst>
            <pc:docMk/>
            <pc:sldMk cId="582498299" sldId="432"/>
            <ac:inkMk id="36" creationId="{E0167C59-BE34-4B4A-85AA-B7E9B522C58F}"/>
          </ac:inkMkLst>
        </pc:inkChg>
        <pc:inkChg chg="add del">
          <ac:chgData name="vivek kumar" userId="33ede84931fc2eaa" providerId="LiveId" clId="{CDA7CA73-E853-4E09-BB7F-F589C819991E}" dt="2020-10-26T09:17:38.106" v="4998"/>
          <ac:inkMkLst>
            <pc:docMk/>
            <pc:sldMk cId="582498299" sldId="432"/>
            <ac:inkMk id="37" creationId="{1C489B6A-EAAB-4C5C-BD24-A0EEAC00DB59}"/>
          </ac:inkMkLst>
        </pc:inkChg>
        <pc:inkChg chg="add del">
          <ac:chgData name="vivek kumar" userId="33ede84931fc2eaa" providerId="LiveId" clId="{CDA7CA73-E853-4E09-BB7F-F589C819991E}" dt="2020-10-26T09:17:38.106" v="4998"/>
          <ac:inkMkLst>
            <pc:docMk/>
            <pc:sldMk cId="582498299" sldId="432"/>
            <ac:inkMk id="38" creationId="{24B62A8A-232D-43B2-875E-21AF57540218}"/>
          </ac:inkMkLst>
        </pc:inkChg>
        <pc:inkChg chg="add">
          <ac:chgData name="vivek kumar" userId="33ede84931fc2eaa" providerId="LiveId" clId="{CDA7CA73-E853-4E09-BB7F-F589C819991E}" dt="2020-10-26T09:17:38.106" v="4998"/>
          <ac:inkMkLst>
            <pc:docMk/>
            <pc:sldMk cId="582498299" sldId="432"/>
            <ac:inkMk id="39" creationId="{1E7D410D-49B3-40F9-A77E-04447E70BCBF}"/>
          </ac:inkMkLst>
        </pc:inkChg>
        <pc:inkChg chg="add">
          <ac:chgData name="vivek kumar" userId="33ede84931fc2eaa" providerId="LiveId" clId="{CDA7CA73-E853-4E09-BB7F-F589C819991E}" dt="2020-10-26T09:17:39.780" v="4999" actId="9405"/>
          <ac:inkMkLst>
            <pc:docMk/>
            <pc:sldMk cId="582498299" sldId="432"/>
            <ac:inkMk id="40" creationId="{05E294D9-88E6-497B-8AB5-5C642830FEFF}"/>
          </ac:inkMkLst>
        </pc:inkChg>
        <pc:inkChg chg="add del">
          <ac:chgData name="vivek kumar" userId="33ede84931fc2eaa" providerId="LiveId" clId="{CDA7CA73-E853-4E09-BB7F-F589C819991E}" dt="2020-10-26T09:17:45.854" v="5003"/>
          <ac:inkMkLst>
            <pc:docMk/>
            <pc:sldMk cId="582498299" sldId="432"/>
            <ac:inkMk id="41" creationId="{55F1ED1E-D847-469C-82A0-4D31D4A7CD5E}"/>
          </ac:inkMkLst>
        </pc:inkChg>
        <pc:inkChg chg="add del">
          <ac:chgData name="vivek kumar" userId="33ede84931fc2eaa" providerId="LiveId" clId="{CDA7CA73-E853-4E09-BB7F-F589C819991E}" dt="2020-10-26T09:17:45.854" v="5003"/>
          <ac:inkMkLst>
            <pc:docMk/>
            <pc:sldMk cId="582498299" sldId="432"/>
            <ac:inkMk id="42" creationId="{12B7CDB3-22A6-4BDA-A14B-4AF99C31B699}"/>
          </ac:inkMkLst>
        </pc:inkChg>
        <pc:inkChg chg="add del">
          <ac:chgData name="vivek kumar" userId="33ede84931fc2eaa" providerId="LiveId" clId="{CDA7CA73-E853-4E09-BB7F-F589C819991E}" dt="2020-10-26T09:17:45.854" v="5003"/>
          <ac:inkMkLst>
            <pc:docMk/>
            <pc:sldMk cId="582498299" sldId="432"/>
            <ac:inkMk id="43" creationId="{0CE07F1F-B595-43B9-A9E2-8A2726CB99B3}"/>
          </ac:inkMkLst>
        </pc:inkChg>
        <pc:inkChg chg="add">
          <ac:chgData name="vivek kumar" userId="33ede84931fc2eaa" providerId="LiveId" clId="{CDA7CA73-E853-4E09-BB7F-F589C819991E}" dt="2020-10-26T09:17:45.854" v="5003"/>
          <ac:inkMkLst>
            <pc:docMk/>
            <pc:sldMk cId="582498299" sldId="432"/>
            <ac:inkMk id="44" creationId="{E2437628-D8C5-4368-B2FD-6A0993BC4534}"/>
          </ac:inkMkLst>
        </pc:inkChg>
        <pc:inkChg chg="add del">
          <ac:chgData name="vivek kumar" userId="33ede84931fc2eaa" providerId="LiveId" clId="{CDA7CA73-E853-4E09-BB7F-F589C819991E}" dt="2020-10-26T09:17:48.440" v="5008"/>
          <ac:inkMkLst>
            <pc:docMk/>
            <pc:sldMk cId="582498299" sldId="432"/>
            <ac:inkMk id="45" creationId="{985BBA00-D5A5-407F-88E3-8FD0857FD6C8}"/>
          </ac:inkMkLst>
        </pc:inkChg>
        <pc:inkChg chg="add del">
          <ac:chgData name="vivek kumar" userId="33ede84931fc2eaa" providerId="LiveId" clId="{CDA7CA73-E853-4E09-BB7F-F589C819991E}" dt="2020-10-26T09:17:48.440" v="5008"/>
          <ac:inkMkLst>
            <pc:docMk/>
            <pc:sldMk cId="582498299" sldId="432"/>
            <ac:inkMk id="46" creationId="{31F4FF6C-C062-4632-8D15-6068CB0E51F4}"/>
          </ac:inkMkLst>
        </pc:inkChg>
        <pc:inkChg chg="add del">
          <ac:chgData name="vivek kumar" userId="33ede84931fc2eaa" providerId="LiveId" clId="{CDA7CA73-E853-4E09-BB7F-F589C819991E}" dt="2020-10-26T09:17:48.440" v="5008"/>
          <ac:inkMkLst>
            <pc:docMk/>
            <pc:sldMk cId="582498299" sldId="432"/>
            <ac:inkMk id="47" creationId="{90A708F7-8DB7-44F7-AF71-9A8610EAF552}"/>
          </ac:inkMkLst>
        </pc:inkChg>
        <pc:inkChg chg="add del">
          <ac:chgData name="vivek kumar" userId="33ede84931fc2eaa" providerId="LiveId" clId="{CDA7CA73-E853-4E09-BB7F-F589C819991E}" dt="2020-10-26T09:17:48.440" v="5008"/>
          <ac:inkMkLst>
            <pc:docMk/>
            <pc:sldMk cId="582498299" sldId="432"/>
            <ac:inkMk id="48" creationId="{BAA0BE56-3A3F-4096-9128-9F26E0A3805B}"/>
          </ac:inkMkLst>
        </pc:inkChg>
        <pc:inkChg chg="add del">
          <ac:chgData name="vivek kumar" userId="33ede84931fc2eaa" providerId="LiveId" clId="{CDA7CA73-E853-4E09-BB7F-F589C819991E}" dt="2020-10-26T09:17:49.557" v="5010"/>
          <ac:inkMkLst>
            <pc:docMk/>
            <pc:sldMk cId="582498299" sldId="432"/>
            <ac:inkMk id="49" creationId="{DC61087B-E64D-40EC-93AF-651869F8145D}"/>
          </ac:inkMkLst>
        </pc:inkChg>
        <pc:inkChg chg="add del">
          <ac:chgData name="vivek kumar" userId="33ede84931fc2eaa" providerId="LiveId" clId="{CDA7CA73-E853-4E09-BB7F-F589C819991E}" dt="2020-10-26T09:17:49.557" v="5010"/>
          <ac:inkMkLst>
            <pc:docMk/>
            <pc:sldMk cId="582498299" sldId="432"/>
            <ac:inkMk id="50" creationId="{9FA49AA9-AE08-430D-93FC-5F559130B83B}"/>
          </ac:inkMkLst>
        </pc:inkChg>
        <pc:inkChg chg="add">
          <ac:chgData name="vivek kumar" userId="33ede84931fc2eaa" providerId="LiveId" clId="{CDA7CA73-E853-4E09-BB7F-F589C819991E}" dt="2020-10-26T09:17:49.557" v="5010"/>
          <ac:inkMkLst>
            <pc:docMk/>
            <pc:sldMk cId="582498299" sldId="432"/>
            <ac:inkMk id="51" creationId="{C2359CF7-1F3C-49A6-8ACA-F8B47E0693D1}"/>
          </ac:inkMkLst>
        </pc:inkChg>
        <pc:inkChg chg="add">
          <ac:chgData name="vivek kumar" userId="33ede84931fc2eaa" providerId="LiveId" clId="{CDA7CA73-E853-4E09-BB7F-F589C819991E}" dt="2020-10-26T09:17:56.712" v="5011" actId="9405"/>
          <ac:inkMkLst>
            <pc:docMk/>
            <pc:sldMk cId="582498299" sldId="432"/>
            <ac:inkMk id="52" creationId="{8802C13F-26B2-475B-993B-FBB3A35189C3}"/>
          </ac:inkMkLst>
        </pc:inkChg>
        <pc:inkChg chg="add del">
          <ac:chgData name="vivek kumar" userId="33ede84931fc2eaa" providerId="LiveId" clId="{CDA7CA73-E853-4E09-BB7F-F589C819991E}" dt="2020-10-26T09:18:11.230" v="5015"/>
          <ac:inkMkLst>
            <pc:docMk/>
            <pc:sldMk cId="582498299" sldId="432"/>
            <ac:inkMk id="53" creationId="{0882FF8A-FA91-401D-804C-60328FA35017}"/>
          </ac:inkMkLst>
        </pc:inkChg>
        <pc:inkChg chg="add del">
          <ac:chgData name="vivek kumar" userId="33ede84931fc2eaa" providerId="LiveId" clId="{CDA7CA73-E853-4E09-BB7F-F589C819991E}" dt="2020-10-26T09:18:11.230" v="5015"/>
          <ac:inkMkLst>
            <pc:docMk/>
            <pc:sldMk cId="582498299" sldId="432"/>
            <ac:inkMk id="54" creationId="{602392B3-3E98-4F63-AB72-1F104C5BF8AB}"/>
          </ac:inkMkLst>
        </pc:inkChg>
        <pc:inkChg chg="add del">
          <ac:chgData name="vivek kumar" userId="33ede84931fc2eaa" providerId="LiveId" clId="{CDA7CA73-E853-4E09-BB7F-F589C819991E}" dt="2020-10-26T09:18:11.230" v="5015"/>
          <ac:inkMkLst>
            <pc:docMk/>
            <pc:sldMk cId="582498299" sldId="432"/>
            <ac:inkMk id="55" creationId="{3F9E07A3-E523-49D3-A944-A1FD32D1EAF8}"/>
          </ac:inkMkLst>
        </pc:inkChg>
        <pc:inkChg chg="add del">
          <ac:chgData name="vivek kumar" userId="33ede84931fc2eaa" providerId="LiveId" clId="{CDA7CA73-E853-4E09-BB7F-F589C819991E}" dt="2020-10-26T09:18:12.309" v="5017"/>
          <ac:inkMkLst>
            <pc:docMk/>
            <pc:sldMk cId="582498299" sldId="432"/>
            <ac:inkMk id="56" creationId="{B0E3B9FD-EEF2-4F6B-968D-9DF154403963}"/>
          </ac:inkMkLst>
        </pc:inkChg>
        <pc:inkChg chg="add del">
          <ac:chgData name="vivek kumar" userId="33ede84931fc2eaa" providerId="LiveId" clId="{CDA7CA73-E853-4E09-BB7F-F589C819991E}" dt="2020-10-26T09:18:12.309" v="5017"/>
          <ac:inkMkLst>
            <pc:docMk/>
            <pc:sldMk cId="582498299" sldId="432"/>
            <ac:inkMk id="57" creationId="{4AAC117E-657E-40DF-9A53-146341DC9DB5}"/>
          </ac:inkMkLst>
        </pc:inkChg>
        <pc:inkChg chg="add">
          <ac:chgData name="vivek kumar" userId="33ede84931fc2eaa" providerId="LiveId" clId="{CDA7CA73-E853-4E09-BB7F-F589C819991E}" dt="2020-10-26T09:18:12.309" v="5017"/>
          <ac:inkMkLst>
            <pc:docMk/>
            <pc:sldMk cId="582498299" sldId="432"/>
            <ac:inkMk id="58" creationId="{AF6FDDA8-7922-48EF-AD69-F370C1C5B8DC}"/>
          </ac:inkMkLst>
        </pc:inkChg>
        <pc:inkChg chg="add del">
          <ac:chgData name="vivek kumar" userId="33ede84931fc2eaa" providerId="LiveId" clId="{CDA7CA73-E853-4E09-BB7F-F589C819991E}" dt="2020-10-26T09:18:36.181" v="5020"/>
          <ac:inkMkLst>
            <pc:docMk/>
            <pc:sldMk cId="582498299" sldId="432"/>
            <ac:inkMk id="59" creationId="{BCF02D4D-C893-4113-BBA0-2594CBBC5718}"/>
          </ac:inkMkLst>
        </pc:inkChg>
        <pc:inkChg chg="add del">
          <ac:chgData name="vivek kumar" userId="33ede84931fc2eaa" providerId="LiveId" clId="{CDA7CA73-E853-4E09-BB7F-F589C819991E}" dt="2020-10-26T09:18:36.181" v="5020"/>
          <ac:inkMkLst>
            <pc:docMk/>
            <pc:sldMk cId="582498299" sldId="432"/>
            <ac:inkMk id="60" creationId="{32255CB3-5A68-4C9A-9C14-562BDDED534D}"/>
          </ac:inkMkLst>
        </pc:inkChg>
        <pc:inkChg chg="add del">
          <ac:chgData name="vivek kumar" userId="33ede84931fc2eaa" providerId="LiveId" clId="{CDA7CA73-E853-4E09-BB7F-F589C819991E}" dt="2020-10-26T09:18:37.229" v="5023"/>
          <ac:inkMkLst>
            <pc:docMk/>
            <pc:sldMk cId="582498299" sldId="432"/>
            <ac:inkMk id="61" creationId="{667D2FB9-23B1-4FD7-8AD5-FD81FB20D136}"/>
          </ac:inkMkLst>
        </pc:inkChg>
        <pc:inkChg chg="add del">
          <ac:chgData name="vivek kumar" userId="33ede84931fc2eaa" providerId="LiveId" clId="{CDA7CA73-E853-4E09-BB7F-F589C819991E}" dt="2020-10-26T09:18:37.229" v="5023"/>
          <ac:inkMkLst>
            <pc:docMk/>
            <pc:sldMk cId="582498299" sldId="432"/>
            <ac:inkMk id="62" creationId="{CD984192-3662-4193-B7D4-6038F40796C6}"/>
          </ac:inkMkLst>
        </pc:inkChg>
        <pc:inkChg chg="add del">
          <ac:chgData name="vivek kumar" userId="33ede84931fc2eaa" providerId="LiveId" clId="{CDA7CA73-E853-4E09-BB7F-F589C819991E}" dt="2020-10-26T09:18:37.229" v="5023"/>
          <ac:inkMkLst>
            <pc:docMk/>
            <pc:sldMk cId="582498299" sldId="432"/>
            <ac:inkMk id="63" creationId="{7E4D47FC-10CC-48CA-AFD6-FC1312A805BE}"/>
          </ac:inkMkLst>
        </pc:inkChg>
        <pc:inkChg chg="add">
          <ac:chgData name="vivek kumar" userId="33ede84931fc2eaa" providerId="LiveId" clId="{CDA7CA73-E853-4E09-BB7F-F589C819991E}" dt="2020-10-26T09:18:37.229" v="5023"/>
          <ac:inkMkLst>
            <pc:docMk/>
            <pc:sldMk cId="582498299" sldId="432"/>
            <ac:inkMk id="64" creationId="{999F331F-8BF2-4D41-A1D2-4DF37D2E898E}"/>
          </ac:inkMkLst>
        </pc:inkChg>
        <pc:inkChg chg="add">
          <ac:chgData name="vivek kumar" userId="33ede84931fc2eaa" providerId="LiveId" clId="{CDA7CA73-E853-4E09-BB7F-F589C819991E}" dt="2020-10-26T09:18:44.151" v="5024" actId="9405"/>
          <ac:inkMkLst>
            <pc:docMk/>
            <pc:sldMk cId="582498299" sldId="432"/>
            <ac:inkMk id="65" creationId="{580CA828-6A67-431C-B7FB-EBADD76EA50C}"/>
          </ac:inkMkLst>
        </pc:inkChg>
        <pc:inkChg chg="add">
          <ac:chgData name="vivek kumar" userId="33ede84931fc2eaa" providerId="LiveId" clId="{CDA7CA73-E853-4E09-BB7F-F589C819991E}" dt="2020-10-26T09:18:48.061" v="5025" actId="9405"/>
          <ac:inkMkLst>
            <pc:docMk/>
            <pc:sldMk cId="582498299" sldId="432"/>
            <ac:inkMk id="66" creationId="{7466E1D9-DC27-456A-9BB5-3A7EE792A319}"/>
          </ac:inkMkLst>
        </pc:inkChg>
        <pc:inkChg chg="add del">
          <ac:chgData name="vivek kumar" userId="33ede84931fc2eaa" providerId="LiveId" clId="{CDA7CA73-E853-4E09-BB7F-F589C819991E}" dt="2020-10-26T09:18:56.434" v="5028"/>
          <ac:inkMkLst>
            <pc:docMk/>
            <pc:sldMk cId="582498299" sldId="432"/>
            <ac:inkMk id="67" creationId="{638B9EF9-05D1-4E28-A1DE-726CDFAA14BE}"/>
          </ac:inkMkLst>
        </pc:inkChg>
        <pc:inkChg chg="add del">
          <ac:chgData name="vivek kumar" userId="33ede84931fc2eaa" providerId="LiveId" clId="{CDA7CA73-E853-4E09-BB7F-F589C819991E}" dt="2020-10-26T09:18:56.434" v="5028"/>
          <ac:inkMkLst>
            <pc:docMk/>
            <pc:sldMk cId="582498299" sldId="432"/>
            <ac:inkMk id="68" creationId="{D7C03A41-4DDB-4539-AE3C-E669E92D5E43}"/>
          </ac:inkMkLst>
        </pc:inkChg>
        <pc:inkChg chg="add del">
          <ac:chgData name="vivek kumar" userId="33ede84931fc2eaa" providerId="LiveId" clId="{CDA7CA73-E853-4E09-BB7F-F589C819991E}" dt="2020-10-26T09:18:58.480" v="5030"/>
          <ac:inkMkLst>
            <pc:docMk/>
            <pc:sldMk cId="582498299" sldId="432"/>
            <ac:inkMk id="69" creationId="{74D51000-1290-4302-892F-1EC32D88F252}"/>
          </ac:inkMkLst>
        </pc:inkChg>
        <pc:inkChg chg="add del">
          <ac:chgData name="vivek kumar" userId="33ede84931fc2eaa" providerId="LiveId" clId="{CDA7CA73-E853-4E09-BB7F-F589C819991E}" dt="2020-10-26T09:18:58.480" v="5030"/>
          <ac:inkMkLst>
            <pc:docMk/>
            <pc:sldMk cId="582498299" sldId="432"/>
            <ac:inkMk id="70" creationId="{C0B90E0F-330F-4A44-B369-8B8E5799E553}"/>
          </ac:inkMkLst>
        </pc:inkChg>
        <pc:inkChg chg="add">
          <ac:chgData name="vivek kumar" userId="33ede84931fc2eaa" providerId="LiveId" clId="{CDA7CA73-E853-4E09-BB7F-F589C819991E}" dt="2020-10-26T09:18:58.480" v="5030"/>
          <ac:inkMkLst>
            <pc:docMk/>
            <pc:sldMk cId="582498299" sldId="432"/>
            <ac:inkMk id="71" creationId="{F7659594-F30C-4247-BEC2-1676D80101FD}"/>
          </ac:inkMkLst>
        </pc:inkChg>
        <pc:inkChg chg="add">
          <ac:chgData name="vivek kumar" userId="33ede84931fc2eaa" providerId="LiveId" clId="{CDA7CA73-E853-4E09-BB7F-F589C819991E}" dt="2020-10-26T09:18:58.925" v="5031" actId="9405"/>
          <ac:inkMkLst>
            <pc:docMk/>
            <pc:sldMk cId="582498299" sldId="432"/>
            <ac:inkMk id="72" creationId="{7401B611-B7EE-4D30-83A4-E15AEC02D685}"/>
          </ac:inkMkLst>
        </pc:inkChg>
        <pc:inkChg chg="add">
          <ac:chgData name="vivek kumar" userId="33ede84931fc2eaa" providerId="LiveId" clId="{CDA7CA73-E853-4E09-BB7F-F589C819991E}" dt="2020-10-26T09:19:01.870" v="5032" actId="9405"/>
          <ac:inkMkLst>
            <pc:docMk/>
            <pc:sldMk cId="582498299" sldId="432"/>
            <ac:inkMk id="73" creationId="{9CF46B84-C928-4AF6-9CE2-94565DCB77DE}"/>
          </ac:inkMkLst>
        </pc:inkChg>
        <pc:inkChg chg="add del">
          <ac:chgData name="vivek kumar" userId="33ede84931fc2eaa" providerId="LiveId" clId="{CDA7CA73-E853-4E09-BB7F-F589C819991E}" dt="2020-10-26T09:19:05.352" v="5038"/>
          <ac:inkMkLst>
            <pc:docMk/>
            <pc:sldMk cId="582498299" sldId="432"/>
            <ac:inkMk id="74" creationId="{07B66D1D-02EA-4865-AE16-9E9588605CEE}"/>
          </ac:inkMkLst>
        </pc:inkChg>
        <pc:inkChg chg="add del">
          <ac:chgData name="vivek kumar" userId="33ede84931fc2eaa" providerId="LiveId" clId="{CDA7CA73-E853-4E09-BB7F-F589C819991E}" dt="2020-10-26T09:19:05.352" v="5038"/>
          <ac:inkMkLst>
            <pc:docMk/>
            <pc:sldMk cId="582498299" sldId="432"/>
            <ac:inkMk id="75" creationId="{0226C4EB-CB33-40B3-8D7A-939FB1319C2A}"/>
          </ac:inkMkLst>
        </pc:inkChg>
        <pc:inkChg chg="add del">
          <ac:chgData name="vivek kumar" userId="33ede84931fc2eaa" providerId="LiveId" clId="{CDA7CA73-E853-4E09-BB7F-F589C819991E}" dt="2020-10-26T09:19:05.352" v="5038"/>
          <ac:inkMkLst>
            <pc:docMk/>
            <pc:sldMk cId="582498299" sldId="432"/>
            <ac:inkMk id="76" creationId="{4FCA86A4-9A5B-4424-976B-5C2C1DADE12B}"/>
          </ac:inkMkLst>
        </pc:inkChg>
        <pc:inkChg chg="add del">
          <ac:chgData name="vivek kumar" userId="33ede84931fc2eaa" providerId="LiveId" clId="{CDA7CA73-E853-4E09-BB7F-F589C819991E}" dt="2020-10-26T09:19:05.352" v="5038"/>
          <ac:inkMkLst>
            <pc:docMk/>
            <pc:sldMk cId="582498299" sldId="432"/>
            <ac:inkMk id="77" creationId="{4964C67E-CC80-4BD4-8B0A-8365D547E75C}"/>
          </ac:inkMkLst>
        </pc:inkChg>
        <pc:inkChg chg="add del">
          <ac:chgData name="vivek kumar" userId="33ede84931fc2eaa" providerId="LiveId" clId="{CDA7CA73-E853-4E09-BB7F-F589C819991E}" dt="2020-10-26T09:19:05.352" v="5038"/>
          <ac:inkMkLst>
            <pc:docMk/>
            <pc:sldMk cId="582498299" sldId="432"/>
            <ac:inkMk id="78" creationId="{FDBA8651-2C30-4F09-A71A-0144012F2ABC}"/>
          </ac:inkMkLst>
        </pc:inkChg>
        <pc:inkChg chg="add">
          <ac:chgData name="vivek kumar" userId="33ede84931fc2eaa" providerId="LiveId" clId="{CDA7CA73-E853-4E09-BB7F-F589C819991E}" dt="2020-10-26T09:19:05.352" v="5038"/>
          <ac:inkMkLst>
            <pc:docMk/>
            <pc:sldMk cId="582498299" sldId="432"/>
            <ac:inkMk id="79" creationId="{31CC08EE-553E-44DB-9B3E-4197C80A7108}"/>
          </ac:inkMkLst>
        </pc:inkChg>
        <pc:inkChg chg="add del">
          <ac:chgData name="vivek kumar" userId="33ede84931fc2eaa" providerId="LiveId" clId="{CDA7CA73-E853-4E09-BB7F-F589C819991E}" dt="2020-10-26T09:19:07.730" v="5041"/>
          <ac:inkMkLst>
            <pc:docMk/>
            <pc:sldMk cId="582498299" sldId="432"/>
            <ac:inkMk id="80" creationId="{59B537FD-3DFA-44C4-ACB0-A5D9EB9BC185}"/>
          </ac:inkMkLst>
        </pc:inkChg>
        <pc:inkChg chg="add del">
          <ac:chgData name="vivek kumar" userId="33ede84931fc2eaa" providerId="LiveId" clId="{CDA7CA73-E853-4E09-BB7F-F589C819991E}" dt="2020-10-26T09:19:07.730" v="5041"/>
          <ac:inkMkLst>
            <pc:docMk/>
            <pc:sldMk cId="582498299" sldId="432"/>
            <ac:inkMk id="81" creationId="{C3E5BDEB-AB3C-4283-9E56-56DA62E0C06C}"/>
          </ac:inkMkLst>
        </pc:inkChg>
        <pc:inkChg chg="add">
          <ac:chgData name="vivek kumar" userId="33ede84931fc2eaa" providerId="LiveId" clId="{CDA7CA73-E853-4E09-BB7F-F589C819991E}" dt="2020-10-26T09:19:07.730" v="5041"/>
          <ac:inkMkLst>
            <pc:docMk/>
            <pc:sldMk cId="582498299" sldId="432"/>
            <ac:inkMk id="82" creationId="{44F9EF9E-3C10-47E8-BFED-A25ED2143E07}"/>
          </ac:inkMkLst>
        </pc:inkChg>
        <pc:inkChg chg="add del">
          <ac:chgData name="vivek kumar" userId="33ede84931fc2eaa" providerId="LiveId" clId="{CDA7CA73-E853-4E09-BB7F-F589C819991E}" dt="2020-10-26T09:19:09.485" v="5044"/>
          <ac:inkMkLst>
            <pc:docMk/>
            <pc:sldMk cId="582498299" sldId="432"/>
            <ac:inkMk id="83" creationId="{7807C8E4-69BA-4B8A-AE60-CB14DFA95D2A}"/>
          </ac:inkMkLst>
        </pc:inkChg>
        <pc:inkChg chg="add del">
          <ac:chgData name="vivek kumar" userId="33ede84931fc2eaa" providerId="LiveId" clId="{CDA7CA73-E853-4E09-BB7F-F589C819991E}" dt="2020-10-26T09:19:09.485" v="5044"/>
          <ac:inkMkLst>
            <pc:docMk/>
            <pc:sldMk cId="582498299" sldId="432"/>
            <ac:inkMk id="84" creationId="{CB7AF31D-1CCA-47B7-A8FD-AE17C077F806}"/>
          </ac:inkMkLst>
        </pc:inkChg>
        <pc:inkChg chg="add">
          <ac:chgData name="vivek kumar" userId="33ede84931fc2eaa" providerId="LiveId" clId="{CDA7CA73-E853-4E09-BB7F-F589C819991E}" dt="2020-10-26T09:19:09.485" v="5044"/>
          <ac:inkMkLst>
            <pc:docMk/>
            <pc:sldMk cId="582498299" sldId="432"/>
            <ac:inkMk id="85" creationId="{3D87202F-474D-4C8E-B610-140694560426}"/>
          </ac:inkMkLst>
        </pc:inkChg>
        <pc:inkChg chg="add del">
          <ac:chgData name="vivek kumar" userId="33ede84931fc2eaa" providerId="LiveId" clId="{CDA7CA73-E853-4E09-BB7F-F589C819991E}" dt="2020-10-26T09:19:11.681" v="5047"/>
          <ac:inkMkLst>
            <pc:docMk/>
            <pc:sldMk cId="582498299" sldId="432"/>
            <ac:inkMk id="86" creationId="{98BB8000-77F8-412A-97A7-BCF73F4ADFEF}"/>
          </ac:inkMkLst>
        </pc:inkChg>
        <pc:inkChg chg="add del">
          <ac:chgData name="vivek kumar" userId="33ede84931fc2eaa" providerId="LiveId" clId="{CDA7CA73-E853-4E09-BB7F-F589C819991E}" dt="2020-10-26T09:19:11.681" v="5047"/>
          <ac:inkMkLst>
            <pc:docMk/>
            <pc:sldMk cId="582498299" sldId="432"/>
            <ac:inkMk id="87" creationId="{9E50D55E-0068-45A2-BBBF-2917C08B5283}"/>
          </ac:inkMkLst>
        </pc:inkChg>
        <pc:inkChg chg="add">
          <ac:chgData name="vivek kumar" userId="33ede84931fc2eaa" providerId="LiveId" clId="{CDA7CA73-E853-4E09-BB7F-F589C819991E}" dt="2020-10-26T09:19:11.681" v="5047"/>
          <ac:inkMkLst>
            <pc:docMk/>
            <pc:sldMk cId="582498299" sldId="432"/>
            <ac:inkMk id="88" creationId="{BD37098D-5226-41F7-9F84-86B1F94E839A}"/>
          </ac:inkMkLst>
        </pc:inkChg>
        <pc:inkChg chg="add del">
          <ac:chgData name="vivek kumar" userId="33ede84931fc2eaa" providerId="LiveId" clId="{CDA7CA73-E853-4E09-BB7F-F589C819991E}" dt="2020-10-26T09:19:13.958" v="5050"/>
          <ac:inkMkLst>
            <pc:docMk/>
            <pc:sldMk cId="582498299" sldId="432"/>
            <ac:inkMk id="89" creationId="{F13C7657-295D-42D2-8FA8-97A0692B92D4}"/>
          </ac:inkMkLst>
        </pc:inkChg>
        <pc:inkChg chg="add del">
          <ac:chgData name="vivek kumar" userId="33ede84931fc2eaa" providerId="LiveId" clId="{CDA7CA73-E853-4E09-BB7F-F589C819991E}" dt="2020-10-26T09:19:13.958" v="5050"/>
          <ac:inkMkLst>
            <pc:docMk/>
            <pc:sldMk cId="582498299" sldId="432"/>
            <ac:inkMk id="90" creationId="{97A2D3DE-3B09-45CB-B91F-8FFAE05B6FD7}"/>
          </ac:inkMkLst>
        </pc:inkChg>
        <pc:inkChg chg="add">
          <ac:chgData name="vivek kumar" userId="33ede84931fc2eaa" providerId="LiveId" clId="{CDA7CA73-E853-4E09-BB7F-F589C819991E}" dt="2020-10-26T09:19:13.958" v="5050"/>
          <ac:inkMkLst>
            <pc:docMk/>
            <pc:sldMk cId="582498299" sldId="432"/>
            <ac:inkMk id="91" creationId="{6712A302-76F8-4528-BD4C-A316896A390E}"/>
          </ac:inkMkLst>
        </pc:inkChg>
        <pc:inkChg chg="add del">
          <ac:chgData name="vivek kumar" userId="33ede84931fc2eaa" providerId="LiveId" clId="{CDA7CA73-E853-4E09-BB7F-F589C819991E}" dt="2020-10-26T09:24:46.978" v="5053"/>
          <ac:inkMkLst>
            <pc:docMk/>
            <pc:sldMk cId="582498299" sldId="432"/>
            <ac:inkMk id="92" creationId="{7FFCC8CB-2463-4D93-9FA4-1FFABEF45A9E}"/>
          </ac:inkMkLst>
        </pc:inkChg>
        <pc:inkChg chg="add del">
          <ac:chgData name="vivek kumar" userId="33ede84931fc2eaa" providerId="LiveId" clId="{CDA7CA73-E853-4E09-BB7F-F589C819991E}" dt="2020-10-26T09:24:46.978" v="5053"/>
          <ac:inkMkLst>
            <pc:docMk/>
            <pc:sldMk cId="582498299" sldId="432"/>
            <ac:inkMk id="93" creationId="{93EC98CE-914C-49FE-98A9-BE88D60B1822}"/>
          </ac:inkMkLst>
        </pc:inkChg>
        <pc:inkChg chg="add">
          <ac:chgData name="vivek kumar" userId="33ede84931fc2eaa" providerId="LiveId" clId="{CDA7CA73-E853-4E09-BB7F-F589C819991E}" dt="2020-10-26T09:24:46.978" v="5053"/>
          <ac:inkMkLst>
            <pc:docMk/>
            <pc:sldMk cId="582498299" sldId="432"/>
            <ac:inkMk id="94" creationId="{7DBED326-B031-4902-B3C0-55DD12EE0358}"/>
          </ac:inkMkLst>
        </pc:inkChg>
        <pc:inkChg chg="add del">
          <ac:chgData name="vivek kumar" userId="33ede84931fc2eaa" providerId="LiveId" clId="{CDA7CA73-E853-4E09-BB7F-F589C819991E}" dt="2020-10-26T09:25:15.313" v="5064"/>
          <ac:inkMkLst>
            <pc:docMk/>
            <pc:sldMk cId="582498299" sldId="432"/>
            <ac:inkMk id="95" creationId="{E86D36EE-8613-4954-BFE4-FE76B80E10AA}"/>
          </ac:inkMkLst>
        </pc:inkChg>
        <pc:inkChg chg="add del">
          <ac:chgData name="vivek kumar" userId="33ede84931fc2eaa" providerId="LiveId" clId="{CDA7CA73-E853-4E09-BB7F-F589C819991E}" dt="2020-10-26T09:25:15.313" v="5064"/>
          <ac:inkMkLst>
            <pc:docMk/>
            <pc:sldMk cId="582498299" sldId="432"/>
            <ac:inkMk id="96" creationId="{76721380-BDBC-42B7-BC7F-0A17FCC157DF}"/>
          </ac:inkMkLst>
        </pc:inkChg>
        <pc:inkChg chg="add del">
          <ac:chgData name="vivek kumar" userId="33ede84931fc2eaa" providerId="LiveId" clId="{CDA7CA73-E853-4E09-BB7F-F589C819991E}" dt="2020-10-26T09:25:15.313" v="5064"/>
          <ac:inkMkLst>
            <pc:docMk/>
            <pc:sldMk cId="582498299" sldId="432"/>
            <ac:inkMk id="97" creationId="{75CBC10F-FBD7-4CF8-93DC-8D62E26706F3}"/>
          </ac:inkMkLst>
        </pc:inkChg>
        <pc:inkChg chg="add del">
          <ac:chgData name="vivek kumar" userId="33ede84931fc2eaa" providerId="LiveId" clId="{CDA7CA73-E853-4E09-BB7F-F589C819991E}" dt="2020-10-26T09:25:15.313" v="5064"/>
          <ac:inkMkLst>
            <pc:docMk/>
            <pc:sldMk cId="582498299" sldId="432"/>
            <ac:inkMk id="98" creationId="{9F837A46-CFCB-4B0E-A484-76A0DD1F2C47}"/>
          </ac:inkMkLst>
        </pc:inkChg>
        <pc:inkChg chg="add del">
          <ac:chgData name="vivek kumar" userId="33ede84931fc2eaa" providerId="LiveId" clId="{CDA7CA73-E853-4E09-BB7F-F589C819991E}" dt="2020-10-26T09:25:15.313" v="5064"/>
          <ac:inkMkLst>
            <pc:docMk/>
            <pc:sldMk cId="582498299" sldId="432"/>
            <ac:inkMk id="99" creationId="{5A7434C2-5336-42E4-80D6-9F720EDF1516}"/>
          </ac:inkMkLst>
        </pc:inkChg>
        <pc:inkChg chg="add del">
          <ac:chgData name="vivek kumar" userId="33ede84931fc2eaa" providerId="LiveId" clId="{CDA7CA73-E853-4E09-BB7F-F589C819991E}" dt="2020-10-26T09:25:15.313" v="5064"/>
          <ac:inkMkLst>
            <pc:docMk/>
            <pc:sldMk cId="582498299" sldId="432"/>
            <ac:inkMk id="100" creationId="{0F074FAB-2D26-4157-9CE0-B8FEBFFA70F4}"/>
          </ac:inkMkLst>
        </pc:inkChg>
        <pc:inkChg chg="add del">
          <ac:chgData name="vivek kumar" userId="33ede84931fc2eaa" providerId="LiveId" clId="{CDA7CA73-E853-4E09-BB7F-F589C819991E}" dt="2020-10-26T09:25:15.313" v="5064"/>
          <ac:inkMkLst>
            <pc:docMk/>
            <pc:sldMk cId="582498299" sldId="432"/>
            <ac:inkMk id="101" creationId="{D3467C98-FC04-4621-8B76-64BCA8C5B862}"/>
          </ac:inkMkLst>
        </pc:inkChg>
        <pc:inkChg chg="add del">
          <ac:chgData name="vivek kumar" userId="33ede84931fc2eaa" providerId="LiveId" clId="{CDA7CA73-E853-4E09-BB7F-F589C819991E}" dt="2020-10-26T09:25:15.313" v="5064"/>
          <ac:inkMkLst>
            <pc:docMk/>
            <pc:sldMk cId="582498299" sldId="432"/>
            <ac:inkMk id="102" creationId="{B4A04741-D726-4CE8-A575-A2D4DFED090F}"/>
          </ac:inkMkLst>
        </pc:inkChg>
        <pc:inkChg chg="add del">
          <ac:chgData name="vivek kumar" userId="33ede84931fc2eaa" providerId="LiveId" clId="{CDA7CA73-E853-4E09-BB7F-F589C819991E}" dt="2020-10-26T09:25:15.313" v="5064"/>
          <ac:inkMkLst>
            <pc:docMk/>
            <pc:sldMk cId="582498299" sldId="432"/>
            <ac:inkMk id="103" creationId="{C828B9A9-5D80-41E9-89A9-4C7C2DAF17E7}"/>
          </ac:inkMkLst>
        </pc:inkChg>
        <pc:inkChg chg="add del">
          <ac:chgData name="vivek kumar" userId="33ede84931fc2eaa" providerId="LiveId" clId="{CDA7CA73-E853-4E09-BB7F-F589C819991E}" dt="2020-10-26T09:25:15.313" v="5064"/>
          <ac:inkMkLst>
            <pc:docMk/>
            <pc:sldMk cId="582498299" sldId="432"/>
            <ac:inkMk id="104" creationId="{1D15F8AF-6E27-4E90-A38B-88C97FE4DFA9}"/>
          </ac:inkMkLst>
        </pc:inkChg>
        <pc:inkChg chg="add">
          <ac:chgData name="vivek kumar" userId="33ede84931fc2eaa" providerId="LiveId" clId="{CDA7CA73-E853-4E09-BB7F-F589C819991E}" dt="2020-10-26T09:25:15.313" v="5064"/>
          <ac:inkMkLst>
            <pc:docMk/>
            <pc:sldMk cId="582498299" sldId="432"/>
            <ac:inkMk id="105" creationId="{84F9C66F-A876-4296-AA8D-83AA9265E9D9}"/>
          </ac:inkMkLst>
        </pc:inkChg>
        <pc:inkChg chg="add del">
          <ac:chgData name="vivek kumar" userId="33ede84931fc2eaa" providerId="LiveId" clId="{CDA7CA73-E853-4E09-BB7F-F589C819991E}" dt="2020-10-26T09:25:18.433" v="5067"/>
          <ac:inkMkLst>
            <pc:docMk/>
            <pc:sldMk cId="582498299" sldId="432"/>
            <ac:inkMk id="106" creationId="{B4E834F4-DC48-4F04-86C2-F96EC457453E}"/>
          </ac:inkMkLst>
        </pc:inkChg>
        <pc:inkChg chg="add del">
          <ac:chgData name="vivek kumar" userId="33ede84931fc2eaa" providerId="LiveId" clId="{CDA7CA73-E853-4E09-BB7F-F589C819991E}" dt="2020-10-26T09:25:18.433" v="5067"/>
          <ac:inkMkLst>
            <pc:docMk/>
            <pc:sldMk cId="582498299" sldId="432"/>
            <ac:inkMk id="107" creationId="{6978FAEA-F1AF-4E01-A1D9-F473C2356C6C}"/>
          </ac:inkMkLst>
        </pc:inkChg>
        <pc:inkChg chg="add">
          <ac:chgData name="vivek kumar" userId="33ede84931fc2eaa" providerId="LiveId" clId="{CDA7CA73-E853-4E09-BB7F-F589C819991E}" dt="2020-10-26T09:25:18.433" v="5067"/>
          <ac:inkMkLst>
            <pc:docMk/>
            <pc:sldMk cId="582498299" sldId="432"/>
            <ac:inkMk id="108" creationId="{24B861C5-30A1-4EE2-AA99-F72465A6847A}"/>
          </ac:inkMkLst>
        </pc:inkChg>
        <pc:inkChg chg="add del">
          <ac:chgData name="vivek kumar" userId="33ede84931fc2eaa" providerId="LiveId" clId="{CDA7CA73-E853-4E09-BB7F-F589C819991E}" dt="2020-10-26T09:25:26.914" v="5072"/>
          <ac:inkMkLst>
            <pc:docMk/>
            <pc:sldMk cId="582498299" sldId="432"/>
            <ac:inkMk id="109" creationId="{97353EE9-156C-44AE-BE7C-E07D27BCBA57}"/>
          </ac:inkMkLst>
        </pc:inkChg>
        <pc:inkChg chg="add del">
          <ac:chgData name="vivek kumar" userId="33ede84931fc2eaa" providerId="LiveId" clId="{CDA7CA73-E853-4E09-BB7F-F589C819991E}" dt="2020-10-26T09:25:26.914" v="5072"/>
          <ac:inkMkLst>
            <pc:docMk/>
            <pc:sldMk cId="582498299" sldId="432"/>
            <ac:inkMk id="110" creationId="{48710EC1-99F4-43F1-BF3A-46FFDE4FA00A}"/>
          </ac:inkMkLst>
        </pc:inkChg>
        <pc:inkChg chg="add del">
          <ac:chgData name="vivek kumar" userId="33ede84931fc2eaa" providerId="LiveId" clId="{CDA7CA73-E853-4E09-BB7F-F589C819991E}" dt="2020-10-26T09:25:26.914" v="5072"/>
          <ac:inkMkLst>
            <pc:docMk/>
            <pc:sldMk cId="582498299" sldId="432"/>
            <ac:inkMk id="111" creationId="{F0594F35-E058-4196-88C3-CA5F98A06F2F}"/>
          </ac:inkMkLst>
        </pc:inkChg>
        <pc:inkChg chg="add del">
          <ac:chgData name="vivek kumar" userId="33ede84931fc2eaa" providerId="LiveId" clId="{CDA7CA73-E853-4E09-BB7F-F589C819991E}" dt="2020-10-26T09:25:26.914" v="5072"/>
          <ac:inkMkLst>
            <pc:docMk/>
            <pc:sldMk cId="582498299" sldId="432"/>
            <ac:inkMk id="112" creationId="{DC6E302C-4A67-4FE8-A3F4-37347DE20DAE}"/>
          </ac:inkMkLst>
        </pc:inkChg>
        <pc:inkChg chg="add del">
          <ac:chgData name="vivek kumar" userId="33ede84931fc2eaa" providerId="LiveId" clId="{CDA7CA73-E853-4E09-BB7F-F589C819991E}" dt="2020-10-26T09:33:05.104" v="5383"/>
          <ac:inkMkLst>
            <pc:docMk/>
            <pc:sldMk cId="582498299" sldId="432"/>
            <ac:inkMk id="113" creationId="{6DE50F06-6612-4049-AF4B-9113FBE26D80}"/>
          </ac:inkMkLst>
        </pc:inkChg>
        <pc:inkChg chg="add del">
          <ac:chgData name="vivek kumar" userId="33ede84931fc2eaa" providerId="LiveId" clId="{CDA7CA73-E853-4E09-BB7F-F589C819991E}" dt="2020-10-26T09:33:05.104" v="5383"/>
          <ac:inkMkLst>
            <pc:docMk/>
            <pc:sldMk cId="582498299" sldId="432"/>
            <ac:inkMk id="114" creationId="{0E85094C-F164-46B3-985F-C24D8B87DDF2}"/>
          </ac:inkMkLst>
        </pc:inkChg>
        <pc:inkChg chg="add del">
          <ac:chgData name="vivek kumar" userId="33ede84931fc2eaa" providerId="LiveId" clId="{CDA7CA73-E853-4E09-BB7F-F589C819991E}" dt="2020-10-26T09:25:34.158" v="5078"/>
          <ac:inkMkLst>
            <pc:docMk/>
            <pc:sldMk cId="582498299" sldId="432"/>
            <ac:inkMk id="115" creationId="{2CFEC819-FC24-4280-BFF0-26C9602263C4}"/>
          </ac:inkMkLst>
        </pc:inkChg>
        <pc:inkChg chg="add del">
          <ac:chgData name="vivek kumar" userId="33ede84931fc2eaa" providerId="LiveId" clId="{CDA7CA73-E853-4E09-BB7F-F589C819991E}" dt="2020-10-26T09:25:34.158" v="5078"/>
          <ac:inkMkLst>
            <pc:docMk/>
            <pc:sldMk cId="582498299" sldId="432"/>
            <ac:inkMk id="116" creationId="{27D78BD9-B6CC-42EE-9F5E-5C10566178CD}"/>
          </ac:inkMkLst>
        </pc:inkChg>
        <pc:inkChg chg="add del">
          <ac:chgData name="vivek kumar" userId="33ede84931fc2eaa" providerId="LiveId" clId="{CDA7CA73-E853-4E09-BB7F-F589C819991E}" dt="2020-10-26T09:25:34.158" v="5078"/>
          <ac:inkMkLst>
            <pc:docMk/>
            <pc:sldMk cId="582498299" sldId="432"/>
            <ac:inkMk id="117" creationId="{7E2DFBD9-405A-4FE5-AA51-7FA8B3FCBF0A}"/>
          </ac:inkMkLst>
        </pc:inkChg>
        <pc:inkChg chg="add del">
          <ac:chgData name="vivek kumar" userId="33ede84931fc2eaa" providerId="LiveId" clId="{CDA7CA73-E853-4E09-BB7F-F589C819991E}" dt="2020-10-26T09:25:34.158" v="5078"/>
          <ac:inkMkLst>
            <pc:docMk/>
            <pc:sldMk cId="582498299" sldId="432"/>
            <ac:inkMk id="118" creationId="{CE4591C0-40B2-47BA-843B-A0537B81673A}"/>
          </ac:inkMkLst>
        </pc:inkChg>
        <pc:inkChg chg="add del">
          <ac:chgData name="vivek kumar" userId="33ede84931fc2eaa" providerId="LiveId" clId="{CDA7CA73-E853-4E09-BB7F-F589C819991E}" dt="2020-10-26T09:25:36.045" v="5080"/>
          <ac:inkMkLst>
            <pc:docMk/>
            <pc:sldMk cId="582498299" sldId="432"/>
            <ac:inkMk id="119" creationId="{6B015F35-59DB-49B9-A1FA-F69EC7C696EE}"/>
          </ac:inkMkLst>
        </pc:inkChg>
        <pc:inkChg chg="add del">
          <ac:chgData name="vivek kumar" userId="33ede84931fc2eaa" providerId="LiveId" clId="{CDA7CA73-E853-4E09-BB7F-F589C819991E}" dt="2020-10-26T09:25:36.045" v="5080"/>
          <ac:inkMkLst>
            <pc:docMk/>
            <pc:sldMk cId="582498299" sldId="432"/>
            <ac:inkMk id="120" creationId="{ED726A01-FA6C-4096-AB38-E025DE684987}"/>
          </ac:inkMkLst>
        </pc:inkChg>
        <pc:inkChg chg="add del">
          <ac:chgData name="vivek kumar" userId="33ede84931fc2eaa" providerId="LiveId" clId="{CDA7CA73-E853-4E09-BB7F-F589C819991E}" dt="2020-10-26T09:26:43.485" v="5106"/>
          <ac:inkMkLst>
            <pc:docMk/>
            <pc:sldMk cId="582498299" sldId="432"/>
            <ac:inkMk id="121" creationId="{E0C41D1C-5D30-43D2-937C-652794BF10C5}"/>
          </ac:inkMkLst>
        </pc:inkChg>
        <pc:inkChg chg="add">
          <ac:chgData name="vivek kumar" userId="33ede84931fc2eaa" providerId="LiveId" clId="{CDA7CA73-E853-4E09-BB7F-F589C819991E}" dt="2020-10-26T09:25:42.591" v="5081" actId="9405"/>
          <ac:inkMkLst>
            <pc:docMk/>
            <pc:sldMk cId="582498299" sldId="432"/>
            <ac:inkMk id="122" creationId="{2EDACE23-8E5C-4C67-8BC3-0F38796709D1}"/>
          </ac:inkMkLst>
        </pc:inkChg>
        <pc:inkChg chg="add">
          <ac:chgData name="vivek kumar" userId="33ede84931fc2eaa" providerId="LiveId" clId="{CDA7CA73-E853-4E09-BB7F-F589C819991E}" dt="2020-10-26T09:25:44" v="5082" actId="9405"/>
          <ac:inkMkLst>
            <pc:docMk/>
            <pc:sldMk cId="582498299" sldId="432"/>
            <ac:inkMk id="123" creationId="{79AFCBE4-33D0-41FF-869C-C695D2100352}"/>
          </ac:inkMkLst>
        </pc:inkChg>
        <pc:inkChg chg="add del">
          <ac:chgData name="vivek kumar" userId="33ede84931fc2eaa" providerId="LiveId" clId="{CDA7CA73-E853-4E09-BB7F-F589C819991E}" dt="2020-10-26T09:25:47.886" v="5087"/>
          <ac:inkMkLst>
            <pc:docMk/>
            <pc:sldMk cId="582498299" sldId="432"/>
            <ac:inkMk id="124" creationId="{70F94D56-0467-4882-80B7-23CD5CE5804B}"/>
          </ac:inkMkLst>
        </pc:inkChg>
        <pc:inkChg chg="add del">
          <ac:chgData name="vivek kumar" userId="33ede84931fc2eaa" providerId="LiveId" clId="{CDA7CA73-E853-4E09-BB7F-F589C819991E}" dt="2020-10-26T09:25:47.886" v="5087"/>
          <ac:inkMkLst>
            <pc:docMk/>
            <pc:sldMk cId="582498299" sldId="432"/>
            <ac:inkMk id="125" creationId="{5D7718D1-2363-42B8-A863-5507CB8B6B6A}"/>
          </ac:inkMkLst>
        </pc:inkChg>
        <pc:inkChg chg="add del">
          <ac:chgData name="vivek kumar" userId="33ede84931fc2eaa" providerId="LiveId" clId="{CDA7CA73-E853-4E09-BB7F-F589C819991E}" dt="2020-10-26T09:25:47.886" v="5087"/>
          <ac:inkMkLst>
            <pc:docMk/>
            <pc:sldMk cId="582498299" sldId="432"/>
            <ac:inkMk id="126" creationId="{6A4C41B7-7660-4846-B9BB-475FD8534CC9}"/>
          </ac:inkMkLst>
        </pc:inkChg>
        <pc:inkChg chg="add del">
          <ac:chgData name="vivek kumar" userId="33ede84931fc2eaa" providerId="LiveId" clId="{CDA7CA73-E853-4E09-BB7F-F589C819991E}" dt="2020-10-26T09:25:47.886" v="5087"/>
          <ac:inkMkLst>
            <pc:docMk/>
            <pc:sldMk cId="582498299" sldId="432"/>
            <ac:inkMk id="127" creationId="{FB2BE5C6-83E3-4779-B346-89B76A6C5410}"/>
          </ac:inkMkLst>
        </pc:inkChg>
        <pc:inkChg chg="add">
          <ac:chgData name="vivek kumar" userId="33ede84931fc2eaa" providerId="LiveId" clId="{CDA7CA73-E853-4E09-BB7F-F589C819991E}" dt="2020-10-26T09:25:47.886" v="5087"/>
          <ac:inkMkLst>
            <pc:docMk/>
            <pc:sldMk cId="582498299" sldId="432"/>
            <ac:inkMk id="128" creationId="{AD313E9C-4379-4C15-AE01-E4D63680D6B7}"/>
          </ac:inkMkLst>
        </pc:inkChg>
        <pc:inkChg chg="add del">
          <ac:chgData name="vivek kumar" userId="33ede84931fc2eaa" providerId="LiveId" clId="{CDA7CA73-E853-4E09-BB7F-F589C819991E}" dt="2020-10-26T09:25:51.138" v="5090"/>
          <ac:inkMkLst>
            <pc:docMk/>
            <pc:sldMk cId="582498299" sldId="432"/>
            <ac:inkMk id="129" creationId="{1F490E95-EAA0-4998-ABB1-AF1926D7DDA0}"/>
          </ac:inkMkLst>
        </pc:inkChg>
        <pc:inkChg chg="add del">
          <ac:chgData name="vivek kumar" userId="33ede84931fc2eaa" providerId="LiveId" clId="{CDA7CA73-E853-4E09-BB7F-F589C819991E}" dt="2020-10-26T09:25:51.138" v="5090"/>
          <ac:inkMkLst>
            <pc:docMk/>
            <pc:sldMk cId="582498299" sldId="432"/>
            <ac:inkMk id="130" creationId="{166CC7FA-6AC7-4AA8-9897-F2E14CABF8CE}"/>
          </ac:inkMkLst>
        </pc:inkChg>
        <pc:inkChg chg="add del">
          <ac:chgData name="vivek kumar" userId="33ede84931fc2eaa" providerId="LiveId" clId="{CDA7CA73-E853-4E09-BB7F-F589C819991E}" dt="2020-10-26T09:25:52.491" v="5092"/>
          <ac:inkMkLst>
            <pc:docMk/>
            <pc:sldMk cId="582498299" sldId="432"/>
            <ac:inkMk id="131" creationId="{F603A1DE-1511-48D5-BFE2-F324E1D020D2}"/>
          </ac:inkMkLst>
        </pc:inkChg>
        <pc:inkChg chg="add del">
          <ac:chgData name="vivek kumar" userId="33ede84931fc2eaa" providerId="LiveId" clId="{CDA7CA73-E853-4E09-BB7F-F589C819991E}" dt="2020-10-26T09:25:52.491" v="5092"/>
          <ac:inkMkLst>
            <pc:docMk/>
            <pc:sldMk cId="582498299" sldId="432"/>
            <ac:inkMk id="132" creationId="{91880C8C-BBE0-4D6E-A2DF-001C71C68823}"/>
          </ac:inkMkLst>
        </pc:inkChg>
        <pc:inkChg chg="add">
          <ac:chgData name="vivek kumar" userId="33ede84931fc2eaa" providerId="LiveId" clId="{CDA7CA73-E853-4E09-BB7F-F589C819991E}" dt="2020-10-26T09:25:52.491" v="5092"/>
          <ac:inkMkLst>
            <pc:docMk/>
            <pc:sldMk cId="582498299" sldId="432"/>
            <ac:inkMk id="133" creationId="{39D01816-F045-4C8B-ABAF-E6D36DFA25F7}"/>
          </ac:inkMkLst>
        </pc:inkChg>
        <pc:inkChg chg="add del">
          <ac:chgData name="vivek kumar" userId="33ede84931fc2eaa" providerId="LiveId" clId="{CDA7CA73-E853-4E09-BB7F-F589C819991E}" dt="2020-10-26T09:26:00.320" v="5100"/>
          <ac:inkMkLst>
            <pc:docMk/>
            <pc:sldMk cId="582498299" sldId="432"/>
            <ac:inkMk id="134" creationId="{7A90C8BD-4875-4605-9D4E-D851805AEFF5}"/>
          </ac:inkMkLst>
        </pc:inkChg>
        <pc:inkChg chg="add del">
          <ac:chgData name="vivek kumar" userId="33ede84931fc2eaa" providerId="LiveId" clId="{CDA7CA73-E853-4E09-BB7F-F589C819991E}" dt="2020-10-26T09:26:00.320" v="5100"/>
          <ac:inkMkLst>
            <pc:docMk/>
            <pc:sldMk cId="582498299" sldId="432"/>
            <ac:inkMk id="135" creationId="{52E8765E-9FFC-4BD7-BD8F-DAF12B6A3D39}"/>
          </ac:inkMkLst>
        </pc:inkChg>
        <pc:inkChg chg="add del">
          <ac:chgData name="vivek kumar" userId="33ede84931fc2eaa" providerId="LiveId" clId="{CDA7CA73-E853-4E09-BB7F-F589C819991E}" dt="2020-10-26T09:26:00.320" v="5100"/>
          <ac:inkMkLst>
            <pc:docMk/>
            <pc:sldMk cId="582498299" sldId="432"/>
            <ac:inkMk id="136" creationId="{A0A6039C-9803-40A9-9371-32643C99C9BF}"/>
          </ac:inkMkLst>
        </pc:inkChg>
        <pc:inkChg chg="add del">
          <ac:chgData name="vivek kumar" userId="33ede84931fc2eaa" providerId="LiveId" clId="{CDA7CA73-E853-4E09-BB7F-F589C819991E}" dt="2020-10-26T09:26:00.320" v="5100"/>
          <ac:inkMkLst>
            <pc:docMk/>
            <pc:sldMk cId="582498299" sldId="432"/>
            <ac:inkMk id="137" creationId="{F79043E5-B34E-4A95-9528-9B494DE27796}"/>
          </ac:inkMkLst>
        </pc:inkChg>
        <pc:inkChg chg="add del">
          <ac:chgData name="vivek kumar" userId="33ede84931fc2eaa" providerId="LiveId" clId="{CDA7CA73-E853-4E09-BB7F-F589C819991E}" dt="2020-10-26T09:26:00.320" v="5100"/>
          <ac:inkMkLst>
            <pc:docMk/>
            <pc:sldMk cId="582498299" sldId="432"/>
            <ac:inkMk id="138" creationId="{67E20724-84B8-47E1-89CF-791805689390}"/>
          </ac:inkMkLst>
        </pc:inkChg>
        <pc:inkChg chg="add del">
          <ac:chgData name="vivek kumar" userId="33ede84931fc2eaa" providerId="LiveId" clId="{CDA7CA73-E853-4E09-BB7F-F589C819991E}" dt="2020-10-26T09:26:00.320" v="5100"/>
          <ac:inkMkLst>
            <pc:docMk/>
            <pc:sldMk cId="582498299" sldId="432"/>
            <ac:inkMk id="139" creationId="{FDAD86D4-E57C-4552-AA7B-C9E8F1DBC09E}"/>
          </ac:inkMkLst>
        </pc:inkChg>
        <pc:inkChg chg="add del">
          <ac:chgData name="vivek kumar" userId="33ede84931fc2eaa" providerId="LiveId" clId="{CDA7CA73-E853-4E09-BB7F-F589C819991E}" dt="2020-10-26T09:26:00.320" v="5100"/>
          <ac:inkMkLst>
            <pc:docMk/>
            <pc:sldMk cId="582498299" sldId="432"/>
            <ac:inkMk id="140" creationId="{647C7358-6604-4B79-87EF-4EBCD0DEC7A7}"/>
          </ac:inkMkLst>
        </pc:inkChg>
        <pc:inkChg chg="add">
          <ac:chgData name="vivek kumar" userId="33ede84931fc2eaa" providerId="LiveId" clId="{CDA7CA73-E853-4E09-BB7F-F589C819991E}" dt="2020-10-26T09:26:00.320" v="5100"/>
          <ac:inkMkLst>
            <pc:docMk/>
            <pc:sldMk cId="582498299" sldId="432"/>
            <ac:inkMk id="141" creationId="{09B954E7-8DE5-41E7-8449-22AA13D9A308}"/>
          </ac:inkMkLst>
        </pc:inkChg>
        <pc:inkChg chg="add del">
          <ac:chgData name="vivek kumar" userId="33ede84931fc2eaa" providerId="LiveId" clId="{CDA7CA73-E853-4E09-BB7F-F589C819991E}" dt="2020-10-26T09:26:42.516" v="5104"/>
          <ac:inkMkLst>
            <pc:docMk/>
            <pc:sldMk cId="582498299" sldId="432"/>
            <ac:inkMk id="142" creationId="{A47F3094-DDCD-4D56-9E57-F795A4E36CC5}"/>
          </ac:inkMkLst>
        </pc:inkChg>
        <pc:inkChg chg="add del">
          <ac:chgData name="vivek kumar" userId="33ede84931fc2eaa" providerId="LiveId" clId="{CDA7CA73-E853-4E09-BB7F-F589C819991E}" dt="2020-10-26T09:26:42.516" v="5104"/>
          <ac:inkMkLst>
            <pc:docMk/>
            <pc:sldMk cId="582498299" sldId="432"/>
            <ac:inkMk id="143" creationId="{F8756716-4BDA-4B5B-924E-7FAB2C76A0C9}"/>
          </ac:inkMkLst>
        </pc:inkChg>
        <pc:inkChg chg="add del">
          <ac:chgData name="vivek kumar" userId="33ede84931fc2eaa" providerId="LiveId" clId="{CDA7CA73-E853-4E09-BB7F-F589C819991E}" dt="2020-10-26T09:26:42.516" v="5104"/>
          <ac:inkMkLst>
            <pc:docMk/>
            <pc:sldMk cId="582498299" sldId="432"/>
            <ac:inkMk id="144" creationId="{F4EC9C32-F93C-488D-B091-53EA5CB92344}"/>
          </ac:inkMkLst>
        </pc:inkChg>
        <pc:inkChg chg="add del">
          <ac:chgData name="vivek kumar" userId="33ede84931fc2eaa" providerId="LiveId" clId="{CDA7CA73-E853-4E09-BB7F-F589C819991E}" dt="2020-10-26T09:26:43.485" v="5106"/>
          <ac:inkMkLst>
            <pc:docMk/>
            <pc:sldMk cId="582498299" sldId="432"/>
            <ac:inkMk id="145" creationId="{CF2E208C-9749-4D2E-9752-7F241A32AA32}"/>
          </ac:inkMkLst>
        </pc:inkChg>
        <pc:inkChg chg="add del">
          <ac:chgData name="vivek kumar" userId="33ede84931fc2eaa" providerId="LiveId" clId="{CDA7CA73-E853-4E09-BB7F-F589C819991E}" dt="2020-10-26T09:26:43.485" v="5106"/>
          <ac:inkMkLst>
            <pc:docMk/>
            <pc:sldMk cId="582498299" sldId="432"/>
            <ac:inkMk id="146" creationId="{0641DC8C-3F27-4714-89FB-F790F0D7D9D0}"/>
          </ac:inkMkLst>
        </pc:inkChg>
        <pc:inkChg chg="add">
          <ac:chgData name="vivek kumar" userId="33ede84931fc2eaa" providerId="LiveId" clId="{CDA7CA73-E853-4E09-BB7F-F589C819991E}" dt="2020-10-26T09:26:43.485" v="5106"/>
          <ac:inkMkLst>
            <pc:docMk/>
            <pc:sldMk cId="582498299" sldId="432"/>
            <ac:inkMk id="147" creationId="{5DD141C2-F01E-420C-A991-2EAD37E39226}"/>
          </ac:inkMkLst>
        </pc:inkChg>
        <pc:inkChg chg="add del">
          <ac:chgData name="vivek kumar" userId="33ede84931fc2eaa" providerId="LiveId" clId="{CDA7CA73-E853-4E09-BB7F-F589C819991E}" dt="2020-10-26T09:26:51.185" v="5111"/>
          <ac:inkMkLst>
            <pc:docMk/>
            <pc:sldMk cId="582498299" sldId="432"/>
            <ac:inkMk id="148" creationId="{A1853F8A-5B89-41B0-9842-46E149527330}"/>
          </ac:inkMkLst>
        </pc:inkChg>
        <pc:inkChg chg="add del">
          <ac:chgData name="vivek kumar" userId="33ede84931fc2eaa" providerId="LiveId" clId="{CDA7CA73-E853-4E09-BB7F-F589C819991E}" dt="2020-10-26T09:26:51.185" v="5111"/>
          <ac:inkMkLst>
            <pc:docMk/>
            <pc:sldMk cId="582498299" sldId="432"/>
            <ac:inkMk id="149" creationId="{FDA19E59-3374-4722-976B-75AC82CFB3E3}"/>
          </ac:inkMkLst>
        </pc:inkChg>
        <pc:inkChg chg="add del">
          <ac:chgData name="vivek kumar" userId="33ede84931fc2eaa" providerId="LiveId" clId="{CDA7CA73-E853-4E09-BB7F-F589C819991E}" dt="2020-10-26T09:26:51.185" v="5111"/>
          <ac:inkMkLst>
            <pc:docMk/>
            <pc:sldMk cId="582498299" sldId="432"/>
            <ac:inkMk id="150" creationId="{4B838886-9DE6-414A-9E86-F860433FFDBD}"/>
          </ac:inkMkLst>
        </pc:inkChg>
        <pc:inkChg chg="add del">
          <ac:chgData name="vivek kumar" userId="33ede84931fc2eaa" providerId="LiveId" clId="{CDA7CA73-E853-4E09-BB7F-F589C819991E}" dt="2020-10-26T09:27:22.742" v="5134"/>
          <ac:inkMkLst>
            <pc:docMk/>
            <pc:sldMk cId="582498299" sldId="432"/>
            <ac:inkMk id="151" creationId="{EC2D59E6-5366-4E22-AC2A-C478E2CBABEA}"/>
          </ac:inkMkLst>
        </pc:inkChg>
        <pc:inkChg chg="add del">
          <ac:chgData name="vivek kumar" userId="33ede84931fc2eaa" providerId="LiveId" clId="{CDA7CA73-E853-4E09-BB7F-F589C819991E}" dt="2020-10-26T09:27:22.742" v="5134"/>
          <ac:inkMkLst>
            <pc:docMk/>
            <pc:sldMk cId="582498299" sldId="432"/>
            <ac:inkMk id="152" creationId="{9079D7CA-7C5F-4153-A301-4F5833A0F059}"/>
          </ac:inkMkLst>
        </pc:inkChg>
        <pc:inkChg chg="add del">
          <ac:chgData name="vivek kumar" userId="33ede84931fc2eaa" providerId="LiveId" clId="{CDA7CA73-E853-4E09-BB7F-F589C819991E}" dt="2020-10-26T09:26:53.154" v="5114"/>
          <ac:inkMkLst>
            <pc:docMk/>
            <pc:sldMk cId="582498299" sldId="432"/>
            <ac:inkMk id="153" creationId="{473DAB8A-068D-4C0D-B94E-21F2F7439D88}"/>
          </ac:inkMkLst>
        </pc:inkChg>
        <pc:inkChg chg="add del">
          <ac:chgData name="vivek kumar" userId="33ede84931fc2eaa" providerId="LiveId" clId="{CDA7CA73-E853-4E09-BB7F-F589C819991E}" dt="2020-10-26T09:26:53.154" v="5114"/>
          <ac:inkMkLst>
            <pc:docMk/>
            <pc:sldMk cId="582498299" sldId="432"/>
            <ac:inkMk id="154" creationId="{2DBB339D-E02C-4F5F-8439-DF88C34FA9E5}"/>
          </ac:inkMkLst>
        </pc:inkChg>
        <pc:inkChg chg="add del">
          <ac:chgData name="vivek kumar" userId="33ede84931fc2eaa" providerId="LiveId" clId="{CDA7CA73-E853-4E09-BB7F-F589C819991E}" dt="2020-10-26T09:26:54.469" v="5117"/>
          <ac:inkMkLst>
            <pc:docMk/>
            <pc:sldMk cId="582498299" sldId="432"/>
            <ac:inkMk id="155" creationId="{5E130EED-2B28-4E37-975D-DB1ADFC9AA99}"/>
          </ac:inkMkLst>
        </pc:inkChg>
        <pc:inkChg chg="add del">
          <ac:chgData name="vivek kumar" userId="33ede84931fc2eaa" providerId="LiveId" clId="{CDA7CA73-E853-4E09-BB7F-F589C819991E}" dt="2020-10-26T09:26:54.469" v="5117"/>
          <ac:inkMkLst>
            <pc:docMk/>
            <pc:sldMk cId="582498299" sldId="432"/>
            <ac:inkMk id="156" creationId="{ADEA787D-7400-4686-ADB6-717A4ACE2279}"/>
          </ac:inkMkLst>
        </pc:inkChg>
        <pc:inkChg chg="add del">
          <ac:chgData name="vivek kumar" userId="33ede84931fc2eaa" providerId="LiveId" clId="{CDA7CA73-E853-4E09-BB7F-F589C819991E}" dt="2020-10-26T09:26:54.469" v="5117"/>
          <ac:inkMkLst>
            <pc:docMk/>
            <pc:sldMk cId="582498299" sldId="432"/>
            <ac:inkMk id="157" creationId="{FF3E71C9-9102-408B-9218-D1D80BFCBCB2}"/>
          </ac:inkMkLst>
        </pc:inkChg>
        <pc:inkChg chg="add del">
          <ac:chgData name="vivek kumar" userId="33ede84931fc2eaa" providerId="LiveId" clId="{CDA7CA73-E853-4E09-BB7F-F589C819991E}" dt="2020-10-26T09:27:11.734" v="5122"/>
          <ac:inkMkLst>
            <pc:docMk/>
            <pc:sldMk cId="582498299" sldId="432"/>
            <ac:inkMk id="158" creationId="{5DBA0F58-06E2-404E-85BB-563470926B0A}"/>
          </ac:inkMkLst>
        </pc:inkChg>
        <pc:inkChg chg="add del">
          <ac:chgData name="vivek kumar" userId="33ede84931fc2eaa" providerId="LiveId" clId="{CDA7CA73-E853-4E09-BB7F-F589C819991E}" dt="2020-10-26T09:27:11.734" v="5122"/>
          <ac:inkMkLst>
            <pc:docMk/>
            <pc:sldMk cId="582498299" sldId="432"/>
            <ac:inkMk id="159" creationId="{F053C032-2A34-4C48-8AA7-460231D21F32}"/>
          </ac:inkMkLst>
        </pc:inkChg>
        <pc:inkChg chg="add del">
          <ac:chgData name="vivek kumar" userId="33ede84931fc2eaa" providerId="LiveId" clId="{CDA7CA73-E853-4E09-BB7F-F589C819991E}" dt="2020-10-26T09:27:11.734" v="5122"/>
          <ac:inkMkLst>
            <pc:docMk/>
            <pc:sldMk cId="582498299" sldId="432"/>
            <ac:inkMk id="160" creationId="{697D931C-4827-4513-A110-0ADBC4584795}"/>
          </ac:inkMkLst>
        </pc:inkChg>
        <pc:inkChg chg="add del">
          <ac:chgData name="vivek kumar" userId="33ede84931fc2eaa" providerId="LiveId" clId="{CDA7CA73-E853-4E09-BB7F-F589C819991E}" dt="2020-10-26T09:27:11.734" v="5122"/>
          <ac:inkMkLst>
            <pc:docMk/>
            <pc:sldMk cId="582498299" sldId="432"/>
            <ac:inkMk id="161" creationId="{B3954DE9-C9F0-40DE-983E-9D14D8C4F42F}"/>
          </ac:inkMkLst>
        </pc:inkChg>
        <pc:inkChg chg="add del">
          <ac:chgData name="vivek kumar" userId="33ede84931fc2eaa" providerId="LiveId" clId="{CDA7CA73-E853-4E09-BB7F-F589C819991E}" dt="2020-10-26T09:27:11.734" v="5122"/>
          <ac:inkMkLst>
            <pc:docMk/>
            <pc:sldMk cId="582498299" sldId="432"/>
            <ac:inkMk id="162" creationId="{5C45B5CA-BE31-4944-B0B0-BA179DDC73F1}"/>
          </ac:inkMkLst>
        </pc:inkChg>
        <pc:inkChg chg="add del">
          <ac:chgData name="vivek kumar" userId="33ede84931fc2eaa" providerId="LiveId" clId="{CDA7CA73-E853-4E09-BB7F-F589C819991E}" dt="2020-10-26T09:27:12.729" v="5124"/>
          <ac:inkMkLst>
            <pc:docMk/>
            <pc:sldMk cId="582498299" sldId="432"/>
            <ac:inkMk id="163" creationId="{3612496E-0C32-457F-9072-AF4E8897DC39}"/>
          </ac:inkMkLst>
        </pc:inkChg>
        <pc:inkChg chg="add del">
          <ac:chgData name="vivek kumar" userId="33ede84931fc2eaa" providerId="LiveId" clId="{CDA7CA73-E853-4E09-BB7F-F589C819991E}" dt="2020-10-26T09:27:12.729" v="5124"/>
          <ac:inkMkLst>
            <pc:docMk/>
            <pc:sldMk cId="582498299" sldId="432"/>
            <ac:inkMk id="164" creationId="{D078D2AC-02EB-40D0-87AD-6E4A90447A08}"/>
          </ac:inkMkLst>
        </pc:inkChg>
        <pc:inkChg chg="add del">
          <ac:chgData name="vivek kumar" userId="33ede84931fc2eaa" providerId="LiveId" clId="{CDA7CA73-E853-4E09-BB7F-F589C819991E}" dt="2020-10-26T09:27:20.105" v="5130"/>
          <ac:inkMkLst>
            <pc:docMk/>
            <pc:sldMk cId="582498299" sldId="432"/>
            <ac:inkMk id="165" creationId="{7C651974-DFBD-4CF8-88C8-9D9B0BBD41DF}"/>
          </ac:inkMkLst>
        </pc:inkChg>
        <pc:inkChg chg="add del">
          <ac:chgData name="vivek kumar" userId="33ede84931fc2eaa" providerId="LiveId" clId="{CDA7CA73-E853-4E09-BB7F-F589C819991E}" dt="2020-10-26T09:27:17.153" v="5128"/>
          <ac:inkMkLst>
            <pc:docMk/>
            <pc:sldMk cId="582498299" sldId="432"/>
            <ac:inkMk id="166" creationId="{D209221F-F7FD-4DDB-8EAB-3857178860FA}"/>
          </ac:inkMkLst>
        </pc:inkChg>
        <pc:inkChg chg="add del">
          <ac:chgData name="vivek kumar" userId="33ede84931fc2eaa" providerId="LiveId" clId="{CDA7CA73-E853-4E09-BB7F-F589C819991E}" dt="2020-10-26T09:27:17.153" v="5128"/>
          <ac:inkMkLst>
            <pc:docMk/>
            <pc:sldMk cId="582498299" sldId="432"/>
            <ac:inkMk id="167" creationId="{D3685A41-F167-4DBF-B309-007CD833D9B6}"/>
          </ac:inkMkLst>
        </pc:inkChg>
        <pc:inkChg chg="add del">
          <ac:chgData name="vivek kumar" userId="33ede84931fc2eaa" providerId="LiveId" clId="{CDA7CA73-E853-4E09-BB7F-F589C819991E}" dt="2020-10-26T09:27:17.153" v="5128"/>
          <ac:inkMkLst>
            <pc:docMk/>
            <pc:sldMk cId="582498299" sldId="432"/>
            <ac:inkMk id="168" creationId="{6B9DEEF9-A303-4020-BA75-753095D0B50E}"/>
          </ac:inkMkLst>
        </pc:inkChg>
        <pc:inkChg chg="add del">
          <ac:chgData name="vivek kumar" userId="33ede84931fc2eaa" providerId="LiveId" clId="{CDA7CA73-E853-4E09-BB7F-F589C819991E}" dt="2020-10-26T09:27:20.105" v="5130"/>
          <ac:inkMkLst>
            <pc:docMk/>
            <pc:sldMk cId="582498299" sldId="432"/>
            <ac:inkMk id="169" creationId="{41F91E54-E030-41A4-9673-C5E3F9F456E8}"/>
          </ac:inkMkLst>
        </pc:inkChg>
        <pc:inkChg chg="add del">
          <ac:chgData name="vivek kumar" userId="33ede84931fc2eaa" providerId="LiveId" clId="{CDA7CA73-E853-4E09-BB7F-F589C819991E}" dt="2020-10-26T09:27:20.105" v="5130"/>
          <ac:inkMkLst>
            <pc:docMk/>
            <pc:sldMk cId="582498299" sldId="432"/>
            <ac:inkMk id="170" creationId="{F7699984-3655-4F4F-9420-70EEA005486F}"/>
          </ac:inkMkLst>
        </pc:inkChg>
        <pc:inkChg chg="add del">
          <ac:chgData name="vivek kumar" userId="33ede84931fc2eaa" providerId="LiveId" clId="{CDA7CA73-E853-4E09-BB7F-F589C819991E}" dt="2020-10-26T09:27:20.903" v="5132"/>
          <ac:inkMkLst>
            <pc:docMk/>
            <pc:sldMk cId="582498299" sldId="432"/>
            <ac:inkMk id="171" creationId="{B4D43BB7-7502-413D-8029-F41C37A2EF74}"/>
          </ac:inkMkLst>
        </pc:inkChg>
        <pc:inkChg chg="add del">
          <ac:chgData name="vivek kumar" userId="33ede84931fc2eaa" providerId="LiveId" clId="{CDA7CA73-E853-4E09-BB7F-F589C819991E}" dt="2020-10-26T09:27:20.903" v="5132"/>
          <ac:inkMkLst>
            <pc:docMk/>
            <pc:sldMk cId="582498299" sldId="432"/>
            <ac:inkMk id="172" creationId="{7B11F2E9-6495-404C-868A-D197D6B5BAFD}"/>
          </ac:inkMkLst>
        </pc:inkChg>
        <pc:inkChg chg="add del">
          <ac:chgData name="vivek kumar" userId="33ede84931fc2eaa" providerId="LiveId" clId="{CDA7CA73-E853-4E09-BB7F-F589C819991E}" dt="2020-10-26T09:27:22.742" v="5134"/>
          <ac:inkMkLst>
            <pc:docMk/>
            <pc:sldMk cId="582498299" sldId="432"/>
            <ac:inkMk id="173" creationId="{09E0EB3A-9486-4592-AC09-7D04217CC70F}"/>
          </ac:inkMkLst>
        </pc:inkChg>
        <pc:inkChg chg="add del">
          <ac:chgData name="vivek kumar" userId="33ede84931fc2eaa" providerId="LiveId" clId="{CDA7CA73-E853-4E09-BB7F-F589C819991E}" dt="2020-10-26T09:27:22.742" v="5134"/>
          <ac:inkMkLst>
            <pc:docMk/>
            <pc:sldMk cId="582498299" sldId="432"/>
            <ac:inkMk id="174" creationId="{0A84283E-AADE-4AC6-BBF0-6FF7EE829E7E}"/>
          </ac:inkMkLst>
        </pc:inkChg>
        <pc:inkChg chg="add del">
          <ac:chgData name="vivek kumar" userId="33ede84931fc2eaa" providerId="LiveId" clId="{CDA7CA73-E853-4E09-BB7F-F589C819991E}" dt="2020-10-26T09:27:25.577" v="5137"/>
          <ac:inkMkLst>
            <pc:docMk/>
            <pc:sldMk cId="582498299" sldId="432"/>
            <ac:inkMk id="175" creationId="{E6A9365A-0A34-406B-A6C2-5A0A74631105}"/>
          </ac:inkMkLst>
        </pc:inkChg>
        <pc:inkChg chg="add del">
          <ac:chgData name="vivek kumar" userId="33ede84931fc2eaa" providerId="LiveId" clId="{CDA7CA73-E853-4E09-BB7F-F589C819991E}" dt="2020-10-26T09:27:25.577" v="5137"/>
          <ac:inkMkLst>
            <pc:docMk/>
            <pc:sldMk cId="582498299" sldId="432"/>
            <ac:inkMk id="176" creationId="{D08959CF-FF38-466F-BC5F-CE8880A48C75}"/>
          </ac:inkMkLst>
        </pc:inkChg>
        <pc:inkChg chg="add del">
          <ac:chgData name="vivek kumar" userId="33ede84931fc2eaa" providerId="LiveId" clId="{CDA7CA73-E853-4E09-BB7F-F589C819991E}" dt="2020-10-26T09:27:25.577" v="5137"/>
          <ac:inkMkLst>
            <pc:docMk/>
            <pc:sldMk cId="582498299" sldId="432"/>
            <ac:inkMk id="177" creationId="{DD5255AE-1F75-4F45-A9B3-51C777FBEA98}"/>
          </ac:inkMkLst>
        </pc:inkChg>
        <pc:inkChg chg="add del">
          <ac:chgData name="vivek kumar" userId="33ede84931fc2eaa" providerId="LiveId" clId="{CDA7CA73-E853-4E09-BB7F-F589C819991E}" dt="2020-10-26T09:27:28.251" v="5142"/>
          <ac:inkMkLst>
            <pc:docMk/>
            <pc:sldMk cId="582498299" sldId="432"/>
            <ac:inkMk id="178" creationId="{40A8ADBE-B756-4CA5-8244-E91DB83B49A1}"/>
          </ac:inkMkLst>
        </pc:inkChg>
        <pc:inkChg chg="add del">
          <ac:chgData name="vivek kumar" userId="33ede84931fc2eaa" providerId="LiveId" clId="{CDA7CA73-E853-4E09-BB7F-F589C819991E}" dt="2020-10-26T09:27:28.251" v="5142"/>
          <ac:inkMkLst>
            <pc:docMk/>
            <pc:sldMk cId="582498299" sldId="432"/>
            <ac:inkMk id="179" creationId="{6D6A61CB-05C3-460F-AB13-E45CEEF7296C}"/>
          </ac:inkMkLst>
        </pc:inkChg>
        <pc:inkChg chg="add del">
          <ac:chgData name="vivek kumar" userId="33ede84931fc2eaa" providerId="LiveId" clId="{CDA7CA73-E853-4E09-BB7F-F589C819991E}" dt="2020-10-26T09:27:28.251" v="5142"/>
          <ac:inkMkLst>
            <pc:docMk/>
            <pc:sldMk cId="582498299" sldId="432"/>
            <ac:inkMk id="180" creationId="{1E41BA07-F66B-46CA-B6CE-6309346A293A}"/>
          </ac:inkMkLst>
        </pc:inkChg>
        <pc:inkChg chg="add del">
          <ac:chgData name="vivek kumar" userId="33ede84931fc2eaa" providerId="LiveId" clId="{CDA7CA73-E853-4E09-BB7F-F589C819991E}" dt="2020-10-26T09:27:28.251" v="5142"/>
          <ac:inkMkLst>
            <pc:docMk/>
            <pc:sldMk cId="582498299" sldId="432"/>
            <ac:inkMk id="181" creationId="{36FB9D32-7B30-4176-889B-9E7DF8124B59}"/>
          </ac:inkMkLst>
        </pc:inkChg>
        <pc:inkChg chg="add del">
          <ac:chgData name="vivek kumar" userId="33ede84931fc2eaa" providerId="LiveId" clId="{CDA7CA73-E853-4E09-BB7F-F589C819991E}" dt="2020-10-26T09:27:28.251" v="5142"/>
          <ac:inkMkLst>
            <pc:docMk/>
            <pc:sldMk cId="582498299" sldId="432"/>
            <ac:inkMk id="182" creationId="{CCFFCE42-5623-42BB-9296-8ED397B7BCD1}"/>
          </ac:inkMkLst>
        </pc:inkChg>
        <pc:inkChg chg="add">
          <ac:chgData name="vivek kumar" userId="33ede84931fc2eaa" providerId="LiveId" clId="{CDA7CA73-E853-4E09-BB7F-F589C819991E}" dt="2020-10-26T09:27:28.251" v="5142"/>
          <ac:inkMkLst>
            <pc:docMk/>
            <pc:sldMk cId="582498299" sldId="432"/>
            <ac:inkMk id="183" creationId="{7899A33E-8488-48F2-8D53-211ACDFA88F1}"/>
          </ac:inkMkLst>
        </pc:inkChg>
        <pc:inkChg chg="add">
          <ac:chgData name="vivek kumar" userId="33ede84931fc2eaa" providerId="LiveId" clId="{CDA7CA73-E853-4E09-BB7F-F589C819991E}" dt="2020-10-26T09:27:38.867" v="5143" actId="9405"/>
          <ac:inkMkLst>
            <pc:docMk/>
            <pc:sldMk cId="582498299" sldId="432"/>
            <ac:inkMk id="184" creationId="{55B5A0C9-38A5-4926-B6EB-733E8C6F1569}"/>
          </ac:inkMkLst>
        </pc:inkChg>
        <pc:inkChg chg="add del">
          <ac:chgData name="vivek kumar" userId="33ede84931fc2eaa" providerId="LiveId" clId="{CDA7CA73-E853-4E09-BB7F-F589C819991E}" dt="2020-10-26T09:27:51.909" v="5154"/>
          <ac:inkMkLst>
            <pc:docMk/>
            <pc:sldMk cId="582498299" sldId="432"/>
            <ac:inkMk id="185" creationId="{B4EE26DA-D455-4543-A9D6-40FE535A6976}"/>
          </ac:inkMkLst>
        </pc:inkChg>
        <pc:inkChg chg="add del">
          <ac:chgData name="vivek kumar" userId="33ede84931fc2eaa" providerId="LiveId" clId="{CDA7CA73-E853-4E09-BB7F-F589C819991E}" dt="2020-10-26T09:27:51.909" v="5154"/>
          <ac:inkMkLst>
            <pc:docMk/>
            <pc:sldMk cId="582498299" sldId="432"/>
            <ac:inkMk id="186" creationId="{D9F89B32-6D6F-47E0-B546-259BAB17EBB0}"/>
          </ac:inkMkLst>
        </pc:inkChg>
        <pc:inkChg chg="add del">
          <ac:chgData name="vivek kumar" userId="33ede84931fc2eaa" providerId="LiveId" clId="{CDA7CA73-E853-4E09-BB7F-F589C819991E}" dt="2020-10-26T09:27:51.909" v="5154"/>
          <ac:inkMkLst>
            <pc:docMk/>
            <pc:sldMk cId="582498299" sldId="432"/>
            <ac:inkMk id="187" creationId="{0B17F33E-236D-46FB-A77C-EFF72587B804}"/>
          </ac:inkMkLst>
        </pc:inkChg>
        <pc:inkChg chg="add del">
          <ac:chgData name="vivek kumar" userId="33ede84931fc2eaa" providerId="LiveId" clId="{CDA7CA73-E853-4E09-BB7F-F589C819991E}" dt="2020-10-26T09:27:51.909" v="5154"/>
          <ac:inkMkLst>
            <pc:docMk/>
            <pc:sldMk cId="582498299" sldId="432"/>
            <ac:inkMk id="188" creationId="{268E1047-6895-43D9-912D-61B391171A60}"/>
          </ac:inkMkLst>
        </pc:inkChg>
        <pc:inkChg chg="add del">
          <ac:chgData name="vivek kumar" userId="33ede84931fc2eaa" providerId="LiveId" clId="{CDA7CA73-E853-4E09-BB7F-F589C819991E}" dt="2020-10-26T09:27:51.909" v="5154"/>
          <ac:inkMkLst>
            <pc:docMk/>
            <pc:sldMk cId="582498299" sldId="432"/>
            <ac:inkMk id="189" creationId="{6ECAB9D9-C099-4B53-8DB7-AFBFC71F300F}"/>
          </ac:inkMkLst>
        </pc:inkChg>
        <pc:inkChg chg="add del">
          <ac:chgData name="vivek kumar" userId="33ede84931fc2eaa" providerId="LiveId" clId="{CDA7CA73-E853-4E09-BB7F-F589C819991E}" dt="2020-10-26T09:27:51.909" v="5154"/>
          <ac:inkMkLst>
            <pc:docMk/>
            <pc:sldMk cId="582498299" sldId="432"/>
            <ac:inkMk id="190" creationId="{EAC7956A-294A-4EB8-9250-C261F44C378E}"/>
          </ac:inkMkLst>
        </pc:inkChg>
        <pc:inkChg chg="add del">
          <ac:chgData name="vivek kumar" userId="33ede84931fc2eaa" providerId="LiveId" clId="{CDA7CA73-E853-4E09-BB7F-F589C819991E}" dt="2020-10-26T09:27:51.909" v="5154"/>
          <ac:inkMkLst>
            <pc:docMk/>
            <pc:sldMk cId="582498299" sldId="432"/>
            <ac:inkMk id="191" creationId="{D179F470-112E-42A3-9A01-FC2D55906816}"/>
          </ac:inkMkLst>
        </pc:inkChg>
        <pc:inkChg chg="add del">
          <ac:chgData name="vivek kumar" userId="33ede84931fc2eaa" providerId="LiveId" clId="{CDA7CA73-E853-4E09-BB7F-F589C819991E}" dt="2020-10-26T09:27:51.909" v="5154"/>
          <ac:inkMkLst>
            <pc:docMk/>
            <pc:sldMk cId="582498299" sldId="432"/>
            <ac:inkMk id="192" creationId="{4909E15F-53B3-49C1-9891-26195CE0C5E1}"/>
          </ac:inkMkLst>
        </pc:inkChg>
        <pc:inkChg chg="add del">
          <ac:chgData name="vivek kumar" userId="33ede84931fc2eaa" providerId="LiveId" clId="{CDA7CA73-E853-4E09-BB7F-F589C819991E}" dt="2020-10-26T09:27:51.909" v="5154"/>
          <ac:inkMkLst>
            <pc:docMk/>
            <pc:sldMk cId="582498299" sldId="432"/>
            <ac:inkMk id="193" creationId="{F3D148B7-067C-45C3-B45C-35A39D4283AB}"/>
          </ac:inkMkLst>
        </pc:inkChg>
        <pc:inkChg chg="add del">
          <ac:chgData name="vivek kumar" userId="33ede84931fc2eaa" providerId="LiveId" clId="{CDA7CA73-E853-4E09-BB7F-F589C819991E}" dt="2020-10-26T09:27:51.909" v="5154"/>
          <ac:inkMkLst>
            <pc:docMk/>
            <pc:sldMk cId="582498299" sldId="432"/>
            <ac:inkMk id="194" creationId="{B4FCF38E-281C-4CE2-990F-498342A553B3}"/>
          </ac:inkMkLst>
        </pc:inkChg>
        <pc:inkChg chg="add del">
          <ac:chgData name="vivek kumar" userId="33ede84931fc2eaa" providerId="LiveId" clId="{CDA7CA73-E853-4E09-BB7F-F589C819991E}" dt="2020-10-26T09:27:53.405" v="5157"/>
          <ac:inkMkLst>
            <pc:docMk/>
            <pc:sldMk cId="582498299" sldId="432"/>
            <ac:inkMk id="195" creationId="{4224CCF2-CEE8-49C2-B799-6508DA6BC801}"/>
          </ac:inkMkLst>
        </pc:inkChg>
        <pc:inkChg chg="add del">
          <ac:chgData name="vivek kumar" userId="33ede84931fc2eaa" providerId="LiveId" clId="{CDA7CA73-E853-4E09-BB7F-F589C819991E}" dt="2020-10-26T09:27:53.405" v="5157"/>
          <ac:inkMkLst>
            <pc:docMk/>
            <pc:sldMk cId="582498299" sldId="432"/>
            <ac:inkMk id="196" creationId="{0020E325-5170-47DD-B2A7-FD9B78B4D96B}"/>
          </ac:inkMkLst>
        </pc:inkChg>
        <pc:inkChg chg="add del">
          <ac:chgData name="vivek kumar" userId="33ede84931fc2eaa" providerId="LiveId" clId="{CDA7CA73-E853-4E09-BB7F-F589C819991E}" dt="2020-10-26T09:27:53.405" v="5157"/>
          <ac:inkMkLst>
            <pc:docMk/>
            <pc:sldMk cId="582498299" sldId="432"/>
            <ac:inkMk id="197" creationId="{5C173A33-F54C-43A8-8FF0-0522DFD85442}"/>
          </ac:inkMkLst>
        </pc:inkChg>
        <pc:inkChg chg="add del">
          <ac:chgData name="vivek kumar" userId="33ede84931fc2eaa" providerId="LiveId" clId="{CDA7CA73-E853-4E09-BB7F-F589C819991E}" dt="2020-10-26T09:27:55.486" v="5160"/>
          <ac:inkMkLst>
            <pc:docMk/>
            <pc:sldMk cId="582498299" sldId="432"/>
            <ac:inkMk id="198" creationId="{D9D65CD4-4B30-4574-BBE7-E0E52C23073E}"/>
          </ac:inkMkLst>
        </pc:inkChg>
        <pc:inkChg chg="add del">
          <ac:chgData name="vivek kumar" userId="33ede84931fc2eaa" providerId="LiveId" clId="{CDA7CA73-E853-4E09-BB7F-F589C819991E}" dt="2020-10-26T09:27:55.486" v="5160"/>
          <ac:inkMkLst>
            <pc:docMk/>
            <pc:sldMk cId="582498299" sldId="432"/>
            <ac:inkMk id="199" creationId="{0CC57F2E-9DF2-455C-A394-60E8644F1410}"/>
          </ac:inkMkLst>
        </pc:inkChg>
        <pc:inkChg chg="add del">
          <ac:chgData name="vivek kumar" userId="33ede84931fc2eaa" providerId="LiveId" clId="{CDA7CA73-E853-4E09-BB7F-F589C819991E}" dt="2020-10-26T09:27:55.486" v="5160"/>
          <ac:inkMkLst>
            <pc:docMk/>
            <pc:sldMk cId="582498299" sldId="432"/>
            <ac:inkMk id="200" creationId="{1676F5EF-9519-477B-BDA2-71D52E93709A}"/>
          </ac:inkMkLst>
        </pc:inkChg>
        <pc:inkChg chg="add del">
          <ac:chgData name="vivek kumar" userId="33ede84931fc2eaa" providerId="LiveId" clId="{CDA7CA73-E853-4E09-BB7F-F589C819991E}" dt="2020-10-26T09:27:57.283" v="5162"/>
          <ac:inkMkLst>
            <pc:docMk/>
            <pc:sldMk cId="582498299" sldId="432"/>
            <ac:inkMk id="201" creationId="{0A9C2EBF-79BB-4DDA-8718-D5EAE8AF5AE7}"/>
          </ac:inkMkLst>
        </pc:inkChg>
        <pc:inkChg chg="add del">
          <ac:chgData name="vivek kumar" userId="33ede84931fc2eaa" providerId="LiveId" clId="{CDA7CA73-E853-4E09-BB7F-F589C819991E}" dt="2020-10-26T09:27:57.283" v="5162"/>
          <ac:inkMkLst>
            <pc:docMk/>
            <pc:sldMk cId="582498299" sldId="432"/>
            <ac:inkMk id="202" creationId="{E2689BEF-793E-4841-B07E-900035F43067}"/>
          </ac:inkMkLst>
        </pc:inkChg>
        <pc:inkChg chg="add">
          <ac:chgData name="vivek kumar" userId="33ede84931fc2eaa" providerId="LiveId" clId="{CDA7CA73-E853-4E09-BB7F-F589C819991E}" dt="2020-10-26T09:27:57.283" v="5162"/>
          <ac:inkMkLst>
            <pc:docMk/>
            <pc:sldMk cId="582498299" sldId="432"/>
            <ac:inkMk id="203" creationId="{86A78CC8-1F89-4389-9F7A-45293A990EC8}"/>
          </ac:inkMkLst>
        </pc:inkChg>
        <pc:inkChg chg="add del">
          <ac:chgData name="vivek kumar" userId="33ede84931fc2eaa" providerId="LiveId" clId="{CDA7CA73-E853-4E09-BB7F-F589C819991E}" dt="2020-10-26T09:28:27.077" v="5179"/>
          <ac:inkMkLst>
            <pc:docMk/>
            <pc:sldMk cId="582498299" sldId="432"/>
            <ac:inkMk id="204" creationId="{DF3332AE-9690-4E13-8CA2-93527F36B3CA}"/>
          </ac:inkMkLst>
        </pc:inkChg>
        <pc:inkChg chg="add del">
          <ac:chgData name="vivek kumar" userId="33ede84931fc2eaa" providerId="LiveId" clId="{CDA7CA73-E853-4E09-BB7F-F589C819991E}" dt="2020-10-26T09:28:27.077" v="5179"/>
          <ac:inkMkLst>
            <pc:docMk/>
            <pc:sldMk cId="582498299" sldId="432"/>
            <ac:inkMk id="205" creationId="{A76B29D9-C4E6-4116-B1A4-212156452E76}"/>
          </ac:inkMkLst>
        </pc:inkChg>
        <pc:inkChg chg="add del">
          <ac:chgData name="vivek kumar" userId="33ede84931fc2eaa" providerId="LiveId" clId="{CDA7CA73-E853-4E09-BB7F-F589C819991E}" dt="2020-10-26T09:28:03.242" v="5167"/>
          <ac:inkMkLst>
            <pc:docMk/>
            <pc:sldMk cId="582498299" sldId="432"/>
            <ac:inkMk id="206" creationId="{A366C61F-B218-482E-89F2-12A33C0D47D7}"/>
          </ac:inkMkLst>
        </pc:inkChg>
        <pc:inkChg chg="add del">
          <ac:chgData name="vivek kumar" userId="33ede84931fc2eaa" providerId="LiveId" clId="{CDA7CA73-E853-4E09-BB7F-F589C819991E}" dt="2020-10-26T09:28:03.242" v="5167"/>
          <ac:inkMkLst>
            <pc:docMk/>
            <pc:sldMk cId="582498299" sldId="432"/>
            <ac:inkMk id="207" creationId="{710C8DF6-A43B-497D-9C21-9B12CCFDEE77}"/>
          </ac:inkMkLst>
        </pc:inkChg>
        <pc:inkChg chg="add del">
          <ac:chgData name="vivek kumar" userId="33ede84931fc2eaa" providerId="LiveId" clId="{CDA7CA73-E853-4E09-BB7F-F589C819991E}" dt="2020-10-26T09:28:27.077" v="5179"/>
          <ac:inkMkLst>
            <pc:docMk/>
            <pc:sldMk cId="582498299" sldId="432"/>
            <ac:inkMk id="208" creationId="{E3A3E2E7-9D2A-41D0-ABFE-F4BE2FF1C685}"/>
          </ac:inkMkLst>
        </pc:inkChg>
        <pc:inkChg chg="add">
          <ac:chgData name="vivek kumar" userId="33ede84931fc2eaa" providerId="LiveId" clId="{CDA7CA73-E853-4E09-BB7F-F589C819991E}" dt="2020-10-26T09:28:04.041" v="5168" actId="9405"/>
          <ac:inkMkLst>
            <pc:docMk/>
            <pc:sldMk cId="582498299" sldId="432"/>
            <ac:inkMk id="209" creationId="{1B880AD6-26D2-41EA-AAFD-5C034FF1DF50}"/>
          </ac:inkMkLst>
        </pc:inkChg>
        <pc:inkChg chg="add del">
          <ac:chgData name="vivek kumar" userId="33ede84931fc2eaa" providerId="LiveId" clId="{CDA7CA73-E853-4E09-BB7F-F589C819991E}" dt="2020-10-26T09:28:14.403" v="5175"/>
          <ac:inkMkLst>
            <pc:docMk/>
            <pc:sldMk cId="582498299" sldId="432"/>
            <ac:inkMk id="210" creationId="{890682FB-EDF2-4C42-8B00-4AEE7A0D096A}"/>
          </ac:inkMkLst>
        </pc:inkChg>
        <pc:inkChg chg="add del">
          <ac:chgData name="vivek kumar" userId="33ede84931fc2eaa" providerId="LiveId" clId="{CDA7CA73-E853-4E09-BB7F-F589C819991E}" dt="2020-10-26T09:28:11.060" v="5172"/>
          <ac:inkMkLst>
            <pc:docMk/>
            <pc:sldMk cId="582498299" sldId="432"/>
            <ac:inkMk id="211" creationId="{63F8B545-8907-4E8A-96D8-45BF28ADE56F}"/>
          </ac:inkMkLst>
        </pc:inkChg>
        <pc:inkChg chg="add del">
          <ac:chgData name="vivek kumar" userId="33ede84931fc2eaa" providerId="LiveId" clId="{CDA7CA73-E853-4E09-BB7F-F589C819991E}" dt="2020-10-26T09:28:11.060" v="5172"/>
          <ac:inkMkLst>
            <pc:docMk/>
            <pc:sldMk cId="582498299" sldId="432"/>
            <ac:inkMk id="212" creationId="{6C383D59-A530-40DD-B6C7-C8403A4D23C4}"/>
          </ac:inkMkLst>
        </pc:inkChg>
        <pc:inkChg chg="add del">
          <ac:chgData name="vivek kumar" userId="33ede84931fc2eaa" providerId="LiveId" clId="{CDA7CA73-E853-4E09-BB7F-F589C819991E}" dt="2020-10-26T09:28:14.403" v="5175"/>
          <ac:inkMkLst>
            <pc:docMk/>
            <pc:sldMk cId="582498299" sldId="432"/>
            <ac:inkMk id="213" creationId="{E4F612D1-6BCA-4C5D-A9B5-99E1F6B59875}"/>
          </ac:inkMkLst>
        </pc:inkChg>
        <pc:inkChg chg="add del">
          <ac:chgData name="vivek kumar" userId="33ede84931fc2eaa" providerId="LiveId" clId="{CDA7CA73-E853-4E09-BB7F-F589C819991E}" dt="2020-10-26T09:28:14.403" v="5175"/>
          <ac:inkMkLst>
            <pc:docMk/>
            <pc:sldMk cId="582498299" sldId="432"/>
            <ac:inkMk id="214" creationId="{109C5319-F639-468A-A5A4-7657C2246D15}"/>
          </ac:inkMkLst>
        </pc:inkChg>
        <pc:inkChg chg="add del">
          <ac:chgData name="vivek kumar" userId="33ede84931fc2eaa" providerId="LiveId" clId="{CDA7CA73-E853-4E09-BB7F-F589C819991E}" dt="2020-10-26T09:28:14.403" v="5175"/>
          <ac:inkMkLst>
            <pc:docMk/>
            <pc:sldMk cId="582498299" sldId="432"/>
            <ac:inkMk id="215" creationId="{CA6A9669-7B84-48F9-B9DD-B989BC0C6E57}"/>
          </ac:inkMkLst>
        </pc:inkChg>
        <pc:inkChg chg="add">
          <ac:chgData name="vivek kumar" userId="33ede84931fc2eaa" providerId="LiveId" clId="{CDA7CA73-E853-4E09-BB7F-F589C819991E}" dt="2020-10-26T09:28:14.403" v="5175"/>
          <ac:inkMkLst>
            <pc:docMk/>
            <pc:sldMk cId="582498299" sldId="432"/>
            <ac:inkMk id="216" creationId="{6C5EF047-7902-440B-B895-2708F71884D6}"/>
          </ac:inkMkLst>
        </pc:inkChg>
        <pc:inkChg chg="add">
          <ac:chgData name="vivek kumar" userId="33ede84931fc2eaa" providerId="LiveId" clId="{CDA7CA73-E853-4E09-BB7F-F589C819991E}" dt="2020-10-26T09:28:15.572" v="5176" actId="9405"/>
          <ac:inkMkLst>
            <pc:docMk/>
            <pc:sldMk cId="582498299" sldId="432"/>
            <ac:inkMk id="217" creationId="{F049E096-7557-4339-B611-1155B8D0FB27}"/>
          </ac:inkMkLst>
        </pc:inkChg>
        <pc:inkChg chg="add del">
          <ac:chgData name="vivek kumar" userId="33ede84931fc2eaa" providerId="LiveId" clId="{CDA7CA73-E853-4E09-BB7F-F589C819991E}" dt="2020-10-26T09:33:05.104" v="5383"/>
          <ac:inkMkLst>
            <pc:docMk/>
            <pc:sldMk cId="582498299" sldId="432"/>
            <ac:inkMk id="218" creationId="{6BB70F99-FCC7-491D-A1A2-33EA60E9A070}"/>
          </ac:inkMkLst>
        </pc:inkChg>
        <pc:inkChg chg="add del">
          <ac:chgData name="vivek kumar" userId="33ede84931fc2eaa" providerId="LiveId" clId="{CDA7CA73-E853-4E09-BB7F-F589C819991E}" dt="2020-10-26T09:28:27.077" v="5179"/>
          <ac:inkMkLst>
            <pc:docMk/>
            <pc:sldMk cId="582498299" sldId="432"/>
            <ac:inkMk id="219" creationId="{F98A3821-1DBB-4C3F-A31A-25296CE2BDFA}"/>
          </ac:inkMkLst>
        </pc:inkChg>
        <pc:inkChg chg="add del">
          <ac:chgData name="vivek kumar" userId="33ede84931fc2eaa" providerId="LiveId" clId="{CDA7CA73-E853-4E09-BB7F-F589C819991E}" dt="2020-10-26T09:33:05.104" v="5383"/>
          <ac:inkMkLst>
            <pc:docMk/>
            <pc:sldMk cId="582498299" sldId="432"/>
            <ac:inkMk id="220" creationId="{FA808143-C4F4-4069-8CD7-1C6DB657CC40}"/>
          </ac:inkMkLst>
        </pc:inkChg>
        <pc:inkChg chg="add del">
          <ac:chgData name="vivek kumar" userId="33ede84931fc2eaa" providerId="LiveId" clId="{CDA7CA73-E853-4E09-BB7F-F589C819991E}" dt="2020-10-26T09:33:05.104" v="5383"/>
          <ac:inkMkLst>
            <pc:docMk/>
            <pc:sldMk cId="582498299" sldId="432"/>
            <ac:inkMk id="221" creationId="{E0045C62-8D27-46C1-BB5F-F9E930AACACC}"/>
          </ac:inkMkLst>
        </pc:inkChg>
        <pc:inkChg chg="add del">
          <ac:chgData name="vivek kumar" userId="33ede84931fc2eaa" providerId="LiveId" clId="{CDA7CA73-E853-4E09-BB7F-F589C819991E}" dt="2020-10-26T09:33:05.104" v="5383"/>
          <ac:inkMkLst>
            <pc:docMk/>
            <pc:sldMk cId="582498299" sldId="432"/>
            <ac:inkMk id="222" creationId="{466794C5-1EB8-46EA-9DF1-FE6200F0319E}"/>
          </ac:inkMkLst>
        </pc:inkChg>
        <pc:inkChg chg="add del">
          <ac:chgData name="vivek kumar" userId="33ede84931fc2eaa" providerId="LiveId" clId="{CDA7CA73-E853-4E09-BB7F-F589C819991E}" dt="2020-10-26T09:28:34.620" v="5184"/>
          <ac:inkMkLst>
            <pc:docMk/>
            <pc:sldMk cId="582498299" sldId="432"/>
            <ac:inkMk id="223" creationId="{B7510A51-2017-4836-9382-158BAE6E585F}"/>
          </ac:inkMkLst>
        </pc:inkChg>
        <pc:inkChg chg="add del">
          <ac:chgData name="vivek kumar" userId="33ede84931fc2eaa" providerId="LiveId" clId="{CDA7CA73-E853-4E09-BB7F-F589C819991E}" dt="2020-10-26T09:28:34.620" v="5184"/>
          <ac:inkMkLst>
            <pc:docMk/>
            <pc:sldMk cId="582498299" sldId="432"/>
            <ac:inkMk id="224" creationId="{B7851EE9-5627-4A32-8C77-A361D531C28A}"/>
          </ac:inkMkLst>
        </pc:inkChg>
        <pc:inkChg chg="add">
          <ac:chgData name="vivek kumar" userId="33ede84931fc2eaa" providerId="LiveId" clId="{CDA7CA73-E853-4E09-BB7F-F589C819991E}" dt="2020-10-26T09:28:34.620" v="5184"/>
          <ac:inkMkLst>
            <pc:docMk/>
            <pc:sldMk cId="582498299" sldId="432"/>
            <ac:inkMk id="225" creationId="{535BADF0-7061-481C-B272-649798A51F80}"/>
          </ac:inkMkLst>
        </pc:inkChg>
        <pc:inkChg chg="add del">
          <ac:chgData name="vivek kumar" userId="33ede84931fc2eaa" providerId="LiveId" clId="{CDA7CA73-E853-4E09-BB7F-F589C819991E}" dt="2020-10-26T09:28:39.829" v="5187"/>
          <ac:inkMkLst>
            <pc:docMk/>
            <pc:sldMk cId="582498299" sldId="432"/>
            <ac:inkMk id="226" creationId="{C127354B-0838-4532-A291-2BAB7908BF7B}"/>
          </ac:inkMkLst>
        </pc:inkChg>
        <pc:inkChg chg="add del">
          <ac:chgData name="vivek kumar" userId="33ede84931fc2eaa" providerId="LiveId" clId="{CDA7CA73-E853-4E09-BB7F-F589C819991E}" dt="2020-10-26T09:28:39.829" v="5187"/>
          <ac:inkMkLst>
            <pc:docMk/>
            <pc:sldMk cId="582498299" sldId="432"/>
            <ac:inkMk id="227" creationId="{4C337999-B0B5-4FEA-839F-53FB5D328184}"/>
          </ac:inkMkLst>
        </pc:inkChg>
        <pc:inkChg chg="add del">
          <ac:chgData name="vivek kumar" userId="33ede84931fc2eaa" providerId="LiveId" clId="{CDA7CA73-E853-4E09-BB7F-F589C819991E}" dt="2020-10-26T09:28:41.468" v="5190"/>
          <ac:inkMkLst>
            <pc:docMk/>
            <pc:sldMk cId="582498299" sldId="432"/>
            <ac:inkMk id="228" creationId="{A4568D08-796E-4F8A-AFC2-B2464EBC8159}"/>
          </ac:inkMkLst>
        </pc:inkChg>
        <pc:inkChg chg="add del">
          <ac:chgData name="vivek kumar" userId="33ede84931fc2eaa" providerId="LiveId" clId="{CDA7CA73-E853-4E09-BB7F-F589C819991E}" dt="2020-10-26T09:28:41.468" v="5190"/>
          <ac:inkMkLst>
            <pc:docMk/>
            <pc:sldMk cId="582498299" sldId="432"/>
            <ac:inkMk id="229" creationId="{93649518-7084-4E6D-97CA-00E0B60BAD99}"/>
          </ac:inkMkLst>
        </pc:inkChg>
        <pc:inkChg chg="add del">
          <ac:chgData name="vivek kumar" userId="33ede84931fc2eaa" providerId="LiveId" clId="{CDA7CA73-E853-4E09-BB7F-F589C819991E}" dt="2020-10-26T09:28:41.468" v="5190"/>
          <ac:inkMkLst>
            <pc:docMk/>
            <pc:sldMk cId="582498299" sldId="432"/>
            <ac:inkMk id="230" creationId="{23748D50-9F0E-4C68-ADD8-BD33F784A8A2}"/>
          </ac:inkMkLst>
        </pc:inkChg>
        <pc:inkChg chg="add">
          <ac:chgData name="vivek kumar" userId="33ede84931fc2eaa" providerId="LiveId" clId="{CDA7CA73-E853-4E09-BB7F-F589C819991E}" dt="2020-10-26T09:28:41.468" v="5190"/>
          <ac:inkMkLst>
            <pc:docMk/>
            <pc:sldMk cId="582498299" sldId="432"/>
            <ac:inkMk id="231" creationId="{7D40C80D-32C3-434A-B4DF-69DD6A9F493F}"/>
          </ac:inkMkLst>
        </pc:inkChg>
        <pc:inkChg chg="add del">
          <ac:chgData name="vivek kumar" userId="33ede84931fc2eaa" providerId="LiveId" clId="{CDA7CA73-E853-4E09-BB7F-F589C819991E}" dt="2020-10-26T09:28:43.562" v="5194"/>
          <ac:inkMkLst>
            <pc:docMk/>
            <pc:sldMk cId="582498299" sldId="432"/>
            <ac:inkMk id="232" creationId="{00E87BAF-A9A7-4F14-9F7C-C7CA1F255295}"/>
          </ac:inkMkLst>
        </pc:inkChg>
        <pc:inkChg chg="add del">
          <ac:chgData name="vivek kumar" userId="33ede84931fc2eaa" providerId="LiveId" clId="{CDA7CA73-E853-4E09-BB7F-F589C819991E}" dt="2020-10-26T09:28:43.562" v="5194"/>
          <ac:inkMkLst>
            <pc:docMk/>
            <pc:sldMk cId="582498299" sldId="432"/>
            <ac:inkMk id="233" creationId="{54A5717B-EC04-4EFF-9566-A8258B7DC3A7}"/>
          </ac:inkMkLst>
        </pc:inkChg>
        <pc:inkChg chg="add del">
          <ac:chgData name="vivek kumar" userId="33ede84931fc2eaa" providerId="LiveId" clId="{CDA7CA73-E853-4E09-BB7F-F589C819991E}" dt="2020-10-26T09:28:43.562" v="5194"/>
          <ac:inkMkLst>
            <pc:docMk/>
            <pc:sldMk cId="582498299" sldId="432"/>
            <ac:inkMk id="234" creationId="{0D82D07D-A625-40E1-B14F-513FC35C0CE5}"/>
          </ac:inkMkLst>
        </pc:inkChg>
        <pc:inkChg chg="add del">
          <ac:chgData name="vivek kumar" userId="33ede84931fc2eaa" providerId="LiveId" clId="{CDA7CA73-E853-4E09-BB7F-F589C819991E}" dt="2020-10-26T09:28:44.576" v="5196"/>
          <ac:inkMkLst>
            <pc:docMk/>
            <pc:sldMk cId="582498299" sldId="432"/>
            <ac:inkMk id="235" creationId="{FA6E3F1D-44B8-4557-BE10-511587A00AC7}"/>
          </ac:inkMkLst>
        </pc:inkChg>
        <pc:inkChg chg="add del">
          <ac:chgData name="vivek kumar" userId="33ede84931fc2eaa" providerId="LiveId" clId="{CDA7CA73-E853-4E09-BB7F-F589C819991E}" dt="2020-10-26T09:28:44.576" v="5196"/>
          <ac:inkMkLst>
            <pc:docMk/>
            <pc:sldMk cId="582498299" sldId="432"/>
            <ac:inkMk id="236" creationId="{D9C2F9E7-060C-4616-A7CC-9CB66A29BEBE}"/>
          </ac:inkMkLst>
        </pc:inkChg>
        <pc:inkChg chg="add del">
          <ac:chgData name="vivek kumar" userId="33ede84931fc2eaa" providerId="LiveId" clId="{CDA7CA73-E853-4E09-BB7F-F589C819991E}" dt="2020-10-26T09:29:00.188" v="5204"/>
          <ac:inkMkLst>
            <pc:docMk/>
            <pc:sldMk cId="582498299" sldId="432"/>
            <ac:inkMk id="237" creationId="{F6CAA421-EAD6-46D7-8921-1DB612F81E77}"/>
          </ac:inkMkLst>
        </pc:inkChg>
        <pc:inkChg chg="add del">
          <ac:chgData name="vivek kumar" userId="33ede84931fc2eaa" providerId="LiveId" clId="{CDA7CA73-E853-4E09-BB7F-F589C819991E}" dt="2020-10-26T09:29:00.188" v="5204"/>
          <ac:inkMkLst>
            <pc:docMk/>
            <pc:sldMk cId="582498299" sldId="432"/>
            <ac:inkMk id="238" creationId="{C1B11C90-ADF3-41A1-8758-EF6DF08326DA}"/>
          </ac:inkMkLst>
        </pc:inkChg>
        <pc:inkChg chg="add del">
          <ac:chgData name="vivek kumar" userId="33ede84931fc2eaa" providerId="LiveId" clId="{CDA7CA73-E853-4E09-BB7F-F589C819991E}" dt="2020-10-26T09:28:56.510" v="5200"/>
          <ac:inkMkLst>
            <pc:docMk/>
            <pc:sldMk cId="582498299" sldId="432"/>
            <ac:inkMk id="239" creationId="{B8B59E18-EC66-4DB0-9B7A-68AC9964016A}"/>
          </ac:inkMkLst>
        </pc:inkChg>
        <pc:inkChg chg="add del">
          <ac:chgData name="vivek kumar" userId="33ede84931fc2eaa" providerId="LiveId" clId="{CDA7CA73-E853-4E09-BB7F-F589C819991E}" dt="2020-10-26T09:28:56.510" v="5200"/>
          <ac:inkMkLst>
            <pc:docMk/>
            <pc:sldMk cId="582498299" sldId="432"/>
            <ac:inkMk id="240" creationId="{A7F35CC2-93BF-4ED6-82F7-FFB690AAFB5B}"/>
          </ac:inkMkLst>
        </pc:inkChg>
        <pc:inkChg chg="add del">
          <ac:chgData name="vivek kumar" userId="33ede84931fc2eaa" providerId="LiveId" clId="{CDA7CA73-E853-4E09-BB7F-F589C819991E}" dt="2020-10-26T09:29:00.188" v="5204"/>
          <ac:inkMkLst>
            <pc:docMk/>
            <pc:sldMk cId="582498299" sldId="432"/>
            <ac:inkMk id="241" creationId="{23BC0CA7-044C-4240-9BBC-B878C9D7C7E1}"/>
          </ac:inkMkLst>
        </pc:inkChg>
        <pc:inkChg chg="add del">
          <ac:chgData name="vivek kumar" userId="33ede84931fc2eaa" providerId="LiveId" clId="{CDA7CA73-E853-4E09-BB7F-F589C819991E}" dt="2020-10-26T09:29:00.188" v="5204"/>
          <ac:inkMkLst>
            <pc:docMk/>
            <pc:sldMk cId="582498299" sldId="432"/>
            <ac:inkMk id="242" creationId="{A256A606-59B2-44FA-A1AD-758497B84983}"/>
          </ac:inkMkLst>
        </pc:inkChg>
        <pc:inkChg chg="add del">
          <ac:chgData name="vivek kumar" userId="33ede84931fc2eaa" providerId="LiveId" clId="{CDA7CA73-E853-4E09-BB7F-F589C819991E}" dt="2020-10-26T09:29:00.188" v="5204"/>
          <ac:inkMkLst>
            <pc:docMk/>
            <pc:sldMk cId="582498299" sldId="432"/>
            <ac:inkMk id="243" creationId="{2A2F2615-A188-4E71-A792-423D11CEC766}"/>
          </ac:inkMkLst>
        </pc:inkChg>
        <pc:inkChg chg="add del">
          <ac:chgData name="vivek kumar" userId="33ede84931fc2eaa" providerId="LiveId" clId="{CDA7CA73-E853-4E09-BB7F-F589C819991E}" dt="2020-10-26T09:29:00.188" v="5204"/>
          <ac:inkMkLst>
            <pc:docMk/>
            <pc:sldMk cId="582498299" sldId="432"/>
            <ac:inkMk id="244" creationId="{8D1CE5BE-357B-4C19-8B8D-C56C753641D6}"/>
          </ac:inkMkLst>
        </pc:inkChg>
        <pc:inkChg chg="add del">
          <ac:chgData name="vivek kumar" userId="33ede84931fc2eaa" providerId="LiveId" clId="{CDA7CA73-E853-4E09-BB7F-F589C819991E}" dt="2020-10-26T09:29:01.529" v="5206"/>
          <ac:inkMkLst>
            <pc:docMk/>
            <pc:sldMk cId="582498299" sldId="432"/>
            <ac:inkMk id="245" creationId="{8BA062D6-E706-4F28-A6F1-4AB857C0A767}"/>
          </ac:inkMkLst>
        </pc:inkChg>
        <pc:inkChg chg="add del">
          <ac:chgData name="vivek kumar" userId="33ede84931fc2eaa" providerId="LiveId" clId="{CDA7CA73-E853-4E09-BB7F-F589C819991E}" dt="2020-10-26T09:29:01.529" v="5206"/>
          <ac:inkMkLst>
            <pc:docMk/>
            <pc:sldMk cId="582498299" sldId="432"/>
            <ac:inkMk id="246" creationId="{F2B955CC-7D82-4C67-BBC9-20C847A23AA6}"/>
          </ac:inkMkLst>
        </pc:inkChg>
        <pc:inkChg chg="add del">
          <ac:chgData name="vivek kumar" userId="33ede84931fc2eaa" providerId="LiveId" clId="{CDA7CA73-E853-4E09-BB7F-F589C819991E}" dt="2020-10-26T09:29:04.511" v="5208"/>
          <ac:inkMkLst>
            <pc:docMk/>
            <pc:sldMk cId="582498299" sldId="432"/>
            <ac:inkMk id="247" creationId="{1C82F61F-83A4-4180-937B-58E0CA3E2313}"/>
          </ac:inkMkLst>
        </pc:inkChg>
        <pc:inkChg chg="add del">
          <ac:chgData name="vivek kumar" userId="33ede84931fc2eaa" providerId="LiveId" clId="{CDA7CA73-E853-4E09-BB7F-F589C819991E}" dt="2020-10-26T09:29:04.511" v="5208"/>
          <ac:inkMkLst>
            <pc:docMk/>
            <pc:sldMk cId="582498299" sldId="432"/>
            <ac:inkMk id="248" creationId="{0BE68E4C-5263-47E8-B8F3-F82529D861DB}"/>
          </ac:inkMkLst>
        </pc:inkChg>
        <pc:inkChg chg="add">
          <ac:chgData name="vivek kumar" userId="33ede84931fc2eaa" providerId="LiveId" clId="{CDA7CA73-E853-4E09-BB7F-F589C819991E}" dt="2020-10-26T09:29:04.511" v="5208"/>
          <ac:inkMkLst>
            <pc:docMk/>
            <pc:sldMk cId="582498299" sldId="432"/>
            <ac:inkMk id="249" creationId="{5A23CBCD-6F89-4AFD-B586-90829BF638FC}"/>
          </ac:inkMkLst>
        </pc:inkChg>
        <pc:inkChg chg="add del">
          <ac:chgData name="vivek kumar" userId="33ede84931fc2eaa" providerId="LiveId" clId="{CDA7CA73-E853-4E09-BB7F-F589C819991E}" dt="2020-10-26T09:29:11.280" v="5212"/>
          <ac:inkMkLst>
            <pc:docMk/>
            <pc:sldMk cId="582498299" sldId="432"/>
            <ac:inkMk id="250" creationId="{4B6372EC-6E37-4C0D-A36D-40638C689DBF}"/>
          </ac:inkMkLst>
        </pc:inkChg>
        <pc:inkChg chg="add del">
          <ac:chgData name="vivek kumar" userId="33ede84931fc2eaa" providerId="LiveId" clId="{CDA7CA73-E853-4E09-BB7F-F589C819991E}" dt="2020-10-26T09:29:11.280" v="5212"/>
          <ac:inkMkLst>
            <pc:docMk/>
            <pc:sldMk cId="582498299" sldId="432"/>
            <ac:inkMk id="251" creationId="{C8554EF0-19E9-468B-8B0A-F587AC1DD399}"/>
          </ac:inkMkLst>
        </pc:inkChg>
        <pc:inkChg chg="add del">
          <ac:chgData name="vivek kumar" userId="33ede84931fc2eaa" providerId="LiveId" clId="{CDA7CA73-E853-4E09-BB7F-F589C819991E}" dt="2020-10-26T09:29:11.280" v="5212"/>
          <ac:inkMkLst>
            <pc:docMk/>
            <pc:sldMk cId="582498299" sldId="432"/>
            <ac:inkMk id="252" creationId="{71C34496-9E2B-4B5A-84FF-718FAE24C209}"/>
          </ac:inkMkLst>
        </pc:inkChg>
        <pc:inkChg chg="add">
          <ac:chgData name="vivek kumar" userId="33ede84931fc2eaa" providerId="LiveId" clId="{CDA7CA73-E853-4E09-BB7F-F589C819991E}" dt="2020-10-26T09:29:11.280" v="5212"/>
          <ac:inkMkLst>
            <pc:docMk/>
            <pc:sldMk cId="582498299" sldId="432"/>
            <ac:inkMk id="253" creationId="{13B5EE8C-236C-45F3-912F-3F20190C6819}"/>
          </ac:inkMkLst>
        </pc:inkChg>
        <pc:inkChg chg="add del">
          <ac:chgData name="vivek kumar" userId="33ede84931fc2eaa" providerId="LiveId" clId="{CDA7CA73-E853-4E09-BB7F-F589C819991E}" dt="2020-10-26T09:29:12.979" v="5215"/>
          <ac:inkMkLst>
            <pc:docMk/>
            <pc:sldMk cId="582498299" sldId="432"/>
            <ac:inkMk id="254" creationId="{921C4648-6D7E-41D2-8142-2C39366C8BAA}"/>
          </ac:inkMkLst>
        </pc:inkChg>
        <pc:inkChg chg="add del">
          <ac:chgData name="vivek kumar" userId="33ede84931fc2eaa" providerId="LiveId" clId="{CDA7CA73-E853-4E09-BB7F-F589C819991E}" dt="2020-10-26T09:29:12.979" v="5215"/>
          <ac:inkMkLst>
            <pc:docMk/>
            <pc:sldMk cId="582498299" sldId="432"/>
            <ac:inkMk id="255" creationId="{ABEB879F-0894-44E0-A460-3C91083B6AAE}"/>
          </ac:inkMkLst>
        </pc:inkChg>
        <pc:inkChg chg="add del">
          <ac:chgData name="vivek kumar" userId="33ede84931fc2eaa" providerId="LiveId" clId="{CDA7CA73-E853-4E09-BB7F-F589C819991E}" dt="2020-10-26T09:29:16.280" v="5217"/>
          <ac:inkMkLst>
            <pc:docMk/>
            <pc:sldMk cId="582498299" sldId="432"/>
            <ac:inkMk id="256" creationId="{84D2A3BD-3BE6-448F-ABA4-CD143A6ECBD4}"/>
          </ac:inkMkLst>
        </pc:inkChg>
        <pc:inkChg chg="add del">
          <ac:chgData name="vivek kumar" userId="33ede84931fc2eaa" providerId="LiveId" clId="{CDA7CA73-E853-4E09-BB7F-F589C819991E}" dt="2020-10-26T09:29:16.280" v="5217"/>
          <ac:inkMkLst>
            <pc:docMk/>
            <pc:sldMk cId="582498299" sldId="432"/>
            <ac:inkMk id="257" creationId="{85E53ED1-5518-4DC7-9CC2-8748C9525A55}"/>
          </ac:inkMkLst>
        </pc:inkChg>
        <pc:inkChg chg="add">
          <ac:chgData name="vivek kumar" userId="33ede84931fc2eaa" providerId="LiveId" clId="{CDA7CA73-E853-4E09-BB7F-F589C819991E}" dt="2020-10-26T09:29:16.280" v="5217"/>
          <ac:inkMkLst>
            <pc:docMk/>
            <pc:sldMk cId="582498299" sldId="432"/>
            <ac:inkMk id="258" creationId="{DE989E31-4E07-4352-8E41-493F708D05AD}"/>
          </ac:inkMkLst>
        </pc:inkChg>
        <pc:inkChg chg="add">
          <ac:chgData name="vivek kumar" userId="33ede84931fc2eaa" providerId="LiveId" clId="{CDA7CA73-E853-4E09-BB7F-F589C819991E}" dt="2020-10-26T09:29:28.112" v="5218" actId="9405"/>
          <ac:inkMkLst>
            <pc:docMk/>
            <pc:sldMk cId="582498299" sldId="432"/>
            <ac:inkMk id="259" creationId="{EB7BBC8B-950B-4409-BEA1-88306505AB91}"/>
          </ac:inkMkLst>
        </pc:inkChg>
        <pc:inkChg chg="add del">
          <ac:chgData name="vivek kumar" userId="33ede84931fc2eaa" providerId="LiveId" clId="{CDA7CA73-E853-4E09-BB7F-F589C819991E}" dt="2020-10-26T09:29:46.298" v="5230"/>
          <ac:inkMkLst>
            <pc:docMk/>
            <pc:sldMk cId="582498299" sldId="432"/>
            <ac:inkMk id="260" creationId="{8B61A3E0-1323-45AF-B63C-170D1CADFB46}"/>
          </ac:inkMkLst>
        </pc:inkChg>
        <pc:inkChg chg="add del">
          <ac:chgData name="vivek kumar" userId="33ede84931fc2eaa" providerId="LiveId" clId="{CDA7CA73-E853-4E09-BB7F-F589C819991E}" dt="2020-10-26T09:29:46.298" v="5230"/>
          <ac:inkMkLst>
            <pc:docMk/>
            <pc:sldMk cId="582498299" sldId="432"/>
            <ac:inkMk id="261" creationId="{3EA3127D-1D70-45B6-9DD2-6EEB993B1BE5}"/>
          </ac:inkMkLst>
        </pc:inkChg>
        <pc:inkChg chg="add del">
          <ac:chgData name="vivek kumar" userId="33ede84931fc2eaa" providerId="LiveId" clId="{CDA7CA73-E853-4E09-BB7F-F589C819991E}" dt="2020-10-26T09:29:46.298" v="5230"/>
          <ac:inkMkLst>
            <pc:docMk/>
            <pc:sldMk cId="582498299" sldId="432"/>
            <ac:inkMk id="262" creationId="{4B5330D3-5B3C-428B-8929-59EA2C9E86FE}"/>
          </ac:inkMkLst>
        </pc:inkChg>
        <pc:inkChg chg="add del">
          <ac:chgData name="vivek kumar" userId="33ede84931fc2eaa" providerId="LiveId" clId="{CDA7CA73-E853-4E09-BB7F-F589C819991E}" dt="2020-10-26T09:29:46.298" v="5230"/>
          <ac:inkMkLst>
            <pc:docMk/>
            <pc:sldMk cId="582498299" sldId="432"/>
            <ac:inkMk id="263" creationId="{4993F968-5ACF-4E8B-AA38-234004A4B842}"/>
          </ac:inkMkLst>
        </pc:inkChg>
        <pc:inkChg chg="add del">
          <ac:chgData name="vivek kumar" userId="33ede84931fc2eaa" providerId="LiveId" clId="{CDA7CA73-E853-4E09-BB7F-F589C819991E}" dt="2020-10-26T09:29:46.298" v="5230"/>
          <ac:inkMkLst>
            <pc:docMk/>
            <pc:sldMk cId="582498299" sldId="432"/>
            <ac:inkMk id="264" creationId="{9B5D67E6-8B64-4CE6-B197-1F495D73D1EA}"/>
          </ac:inkMkLst>
        </pc:inkChg>
        <pc:inkChg chg="add del">
          <ac:chgData name="vivek kumar" userId="33ede84931fc2eaa" providerId="LiveId" clId="{CDA7CA73-E853-4E09-BB7F-F589C819991E}" dt="2020-10-26T09:29:46.298" v="5230"/>
          <ac:inkMkLst>
            <pc:docMk/>
            <pc:sldMk cId="582498299" sldId="432"/>
            <ac:inkMk id="265" creationId="{BA59B451-43BB-4107-B580-C71759F63B16}"/>
          </ac:inkMkLst>
        </pc:inkChg>
        <pc:inkChg chg="add del">
          <ac:chgData name="vivek kumar" userId="33ede84931fc2eaa" providerId="LiveId" clId="{CDA7CA73-E853-4E09-BB7F-F589C819991E}" dt="2020-10-26T09:29:46.298" v="5230"/>
          <ac:inkMkLst>
            <pc:docMk/>
            <pc:sldMk cId="582498299" sldId="432"/>
            <ac:inkMk id="266" creationId="{F553DCD9-70F8-40C3-B929-DAABD8B6EF01}"/>
          </ac:inkMkLst>
        </pc:inkChg>
        <pc:inkChg chg="add del">
          <ac:chgData name="vivek kumar" userId="33ede84931fc2eaa" providerId="LiveId" clId="{CDA7CA73-E853-4E09-BB7F-F589C819991E}" dt="2020-10-26T09:29:46.298" v="5230"/>
          <ac:inkMkLst>
            <pc:docMk/>
            <pc:sldMk cId="582498299" sldId="432"/>
            <ac:inkMk id="267" creationId="{AB9E3162-E47F-414E-83AD-E593E5345B52}"/>
          </ac:inkMkLst>
        </pc:inkChg>
        <pc:inkChg chg="add del">
          <ac:chgData name="vivek kumar" userId="33ede84931fc2eaa" providerId="LiveId" clId="{CDA7CA73-E853-4E09-BB7F-F589C819991E}" dt="2020-10-26T09:29:46.298" v="5230"/>
          <ac:inkMkLst>
            <pc:docMk/>
            <pc:sldMk cId="582498299" sldId="432"/>
            <ac:inkMk id="268" creationId="{D6F43257-7AE3-401A-B200-2E935C0E8FBF}"/>
          </ac:inkMkLst>
        </pc:inkChg>
        <pc:inkChg chg="add del">
          <ac:chgData name="vivek kumar" userId="33ede84931fc2eaa" providerId="LiveId" clId="{CDA7CA73-E853-4E09-BB7F-F589C819991E}" dt="2020-10-26T09:29:46.298" v="5230"/>
          <ac:inkMkLst>
            <pc:docMk/>
            <pc:sldMk cId="582498299" sldId="432"/>
            <ac:inkMk id="269" creationId="{5EDAB8C3-FF3A-4F30-88F3-4D5072EEEDEE}"/>
          </ac:inkMkLst>
        </pc:inkChg>
        <pc:inkChg chg="add del">
          <ac:chgData name="vivek kumar" userId="33ede84931fc2eaa" providerId="LiveId" clId="{CDA7CA73-E853-4E09-BB7F-F589C819991E}" dt="2020-10-26T09:29:46.298" v="5230"/>
          <ac:inkMkLst>
            <pc:docMk/>
            <pc:sldMk cId="582498299" sldId="432"/>
            <ac:inkMk id="270" creationId="{93EB05E3-2AF8-4777-BFAD-04E331760AC3}"/>
          </ac:inkMkLst>
        </pc:inkChg>
        <pc:inkChg chg="add del">
          <ac:chgData name="vivek kumar" userId="33ede84931fc2eaa" providerId="LiveId" clId="{CDA7CA73-E853-4E09-BB7F-F589C819991E}" dt="2020-10-26T09:29:47.338" v="5232"/>
          <ac:inkMkLst>
            <pc:docMk/>
            <pc:sldMk cId="582498299" sldId="432"/>
            <ac:inkMk id="271" creationId="{880DC2ED-13F0-4F08-8298-A3C573426499}"/>
          </ac:inkMkLst>
        </pc:inkChg>
        <pc:inkChg chg="add del">
          <ac:chgData name="vivek kumar" userId="33ede84931fc2eaa" providerId="LiveId" clId="{CDA7CA73-E853-4E09-BB7F-F589C819991E}" dt="2020-10-26T09:29:47.338" v="5232"/>
          <ac:inkMkLst>
            <pc:docMk/>
            <pc:sldMk cId="582498299" sldId="432"/>
            <ac:inkMk id="272" creationId="{B5ED2221-0E7C-48FB-8F28-BDB1645EEA8F}"/>
          </ac:inkMkLst>
        </pc:inkChg>
        <pc:inkChg chg="add">
          <ac:chgData name="vivek kumar" userId="33ede84931fc2eaa" providerId="LiveId" clId="{CDA7CA73-E853-4E09-BB7F-F589C819991E}" dt="2020-10-26T09:29:47.338" v="5232"/>
          <ac:inkMkLst>
            <pc:docMk/>
            <pc:sldMk cId="582498299" sldId="432"/>
            <ac:inkMk id="273" creationId="{AB94F0D8-73C7-4E26-99FC-FB30115056F2}"/>
          </ac:inkMkLst>
        </pc:inkChg>
        <pc:inkChg chg="add del">
          <ac:chgData name="vivek kumar" userId="33ede84931fc2eaa" providerId="LiveId" clId="{CDA7CA73-E853-4E09-BB7F-F589C819991E}" dt="2020-10-26T09:29:52.311" v="5235"/>
          <ac:inkMkLst>
            <pc:docMk/>
            <pc:sldMk cId="582498299" sldId="432"/>
            <ac:inkMk id="274" creationId="{99BC37AF-ED7E-41CF-868F-AF7969380456}"/>
          </ac:inkMkLst>
        </pc:inkChg>
        <pc:inkChg chg="add del">
          <ac:chgData name="vivek kumar" userId="33ede84931fc2eaa" providerId="LiveId" clId="{CDA7CA73-E853-4E09-BB7F-F589C819991E}" dt="2020-10-26T09:29:52.311" v="5235"/>
          <ac:inkMkLst>
            <pc:docMk/>
            <pc:sldMk cId="582498299" sldId="432"/>
            <ac:inkMk id="275" creationId="{D8306AD2-A701-47CF-9D32-A0F9042ECABF}"/>
          </ac:inkMkLst>
        </pc:inkChg>
        <pc:inkChg chg="add del">
          <ac:chgData name="vivek kumar" userId="33ede84931fc2eaa" providerId="LiveId" clId="{CDA7CA73-E853-4E09-BB7F-F589C819991E}" dt="2020-10-26T09:30:43.533" v="5268"/>
          <ac:inkMkLst>
            <pc:docMk/>
            <pc:sldMk cId="582498299" sldId="432"/>
            <ac:inkMk id="276" creationId="{DDD02170-F917-4ADD-B58E-C52A30A85CA9}"/>
          </ac:inkMkLst>
        </pc:inkChg>
        <pc:inkChg chg="add del">
          <ac:chgData name="vivek kumar" userId="33ede84931fc2eaa" providerId="LiveId" clId="{CDA7CA73-E853-4E09-BB7F-F589C819991E}" dt="2020-10-26T09:30:43.537" v="5272"/>
          <ac:inkMkLst>
            <pc:docMk/>
            <pc:sldMk cId="582498299" sldId="432"/>
            <ac:inkMk id="277" creationId="{54C703DB-12B4-4CCC-9070-A8F7DC19B01D}"/>
          </ac:inkMkLst>
        </pc:inkChg>
        <pc:inkChg chg="add del">
          <ac:chgData name="vivek kumar" userId="33ede84931fc2eaa" providerId="LiveId" clId="{CDA7CA73-E853-4E09-BB7F-F589C819991E}" dt="2020-10-26T09:30:43.537" v="5271"/>
          <ac:inkMkLst>
            <pc:docMk/>
            <pc:sldMk cId="582498299" sldId="432"/>
            <ac:inkMk id="278" creationId="{B409C1D3-9AD2-4EAC-917A-FD6801291C85}"/>
          </ac:inkMkLst>
        </pc:inkChg>
        <pc:inkChg chg="add del">
          <ac:chgData name="vivek kumar" userId="33ede84931fc2eaa" providerId="LiveId" clId="{CDA7CA73-E853-4E09-BB7F-F589C819991E}" dt="2020-10-26T09:30:02.695" v="5242"/>
          <ac:inkMkLst>
            <pc:docMk/>
            <pc:sldMk cId="582498299" sldId="432"/>
            <ac:inkMk id="279" creationId="{259600BE-429A-4621-9AE2-A44F52E399D5}"/>
          </ac:inkMkLst>
        </pc:inkChg>
        <pc:inkChg chg="add del">
          <ac:chgData name="vivek kumar" userId="33ede84931fc2eaa" providerId="LiveId" clId="{CDA7CA73-E853-4E09-BB7F-F589C819991E}" dt="2020-10-26T09:30:02.695" v="5242"/>
          <ac:inkMkLst>
            <pc:docMk/>
            <pc:sldMk cId="582498299" sldId="432"/>
            <ac:inkMk id="280" creationId="{A323154E-0E0D-4095-BB87-D852C7C586FE}"/>
          </ac:inkMkLst>
        </pc:inkChg>
        <pc:inkChg chg="add del">
          <ac:chgData name="vivek kumar" userId="33ede84931fc2eaa" providerId="LiveId" clId="{CDA7CA73-E853-4E09-BB7F-F589C819991E}" dt="2020-10-26T09:30:02.695" v="5242"/>
          <ac:inkMkLst>
            <pc:docMk/>
            <pc:sldMk cId="582498299" sldId="432"/>
            <ac:inkMk id="281" creationId="{47F1709A-A8C0-49A5-AEF3-AB0D26950E63}"/>
          </ac:inkMkLst>
        </pc:inkChg>
        <pc:inkChg chg="add del">
          <ac:chgData name="vivek kumar" userId="33ede84931fc2eaa" providerId="LiveId" clId="{CDA7CA73-E853-4E09-BB7F-F589C819991E}" dt="2020-10-26T09:30:04.008" v="5244"/>
          <ac:inkMkLst>
            <pc:docMk/>
            <pc:sldMk cId="582498299" sldId="432"/>
            <ac:inkMk id="282" creationId="{AE1E5D0A-F230-4C07-AD49-7AD5906DD30D}"/>
          </ac:inkMkLst>
        </pc:inkChg>
        <pc:inkChg chg="add del">
          <ac:chgData name="vivek kumar" userId="33ede84931fc2eaa" providerId="LiveId" clId="{CDA7CA73-E853-4E09-BB7F-F589C819991E}" dt="2020-10-26T09:30:04.008" v="5244"/>
          <ac:inkMkLst>
            <pc:docMk/>
            <pc:sldMk cId="582498299" sldId="432"/>
            <ac:inkMk id="283" creationId="{150D389A-7C6A-43A2-97D0-3FA3942975AC}"/>
          </ac:inkMkLst>
        </pc:inkChg>
        <pc:inkChg chg="add del">
          <ac:chgData name="vivek kumar" userId="33ede84931fc2eaa" providerId="LiveId" clId="{CDA7CA73-E853-4E09-BB7F-F589C819991E}" dt="2020-10-26T09:30:04.008" v="5244"/>
          <ac:inkMkLst>
            <pc:docMk/>
            <pc:sldMk cId="582498299" sldId="432"/>
            <ac:inkMk id="284" creationId="{BA4E366F-BB69-4981-A3D7-3C02CF7EBE25}"/>
          </ac:inkMkLst>
        </pc:inkChg>
        <pc:inkChg chg="add del">
          <ac:chgData name="vivek kumar" userId="33ede84931fc2eaa" providerId="LiveId" clId="{CDA7CA73-E853-4E09-BB7F-F589C819991E}" dt="2020-10-26T09:30:41.850" v="5263"/>
          <ac:inkMkLst>
            <pc:docMk/>
            <pc:sldMk cId="582498299" sldId="432"/>
            <ac:inkMk id="285" creationId="{F8F805B4-C478-4CBF-861E-39EA3D26364F}"/>
          </ac:inkMkLst>
        </pc:inkChg>
        <pc:inkChg chg="add del">
          <ac:chgData name="vivek kumar" userId="33ede84931fc2eaa" providerId="LiveId" clId="{CDA7CA73-E853-4E09-BB7F-F589C819991E}" dt="2020-10-26T09:30:41.861" v="5267"/>
          <ac:inkMkLst>
            <pc:docMk/>
            <pc:sldMk cId="582498299" sldId="432"/>
            <ac:inkMk id="286" creationId="{C5C24638-A2C8-4AA8-B6E2-11CD56CCEEEB}"/>
          </ac:inkMkLst>
        </pc:inkChg>
        <pc:inkChg chg="add del">
          <ac:chgData name="vivek kumar" userId="33ede84931fc2eaa" providerId="LiveId" clId="{CDA7CA73-E853-4E09-BB7F-F589C819991E}" dt="2020-10-26T09:30:43.537" v="5273"/>
          <ac:inkMkLst>
            <pc:docMk/>
            <pc:sldMk cId="582498299" sldId="432"/>
            <ac:inkMk id="287" creationId="{7F4C4374-D28D-472F-B044-AE63DA71C368}"/>
          </ac:inkMkLst>
        </pc:inkChg>
        <pc:inkChg chg="add del">
          <ac:chgData name="vivek kumar" userId="33ede84931fc2eaa" providerId="LiveId" clId="{CDA7CA73-E853-4E09-BB7F-F589C819991E}" dt="2020-10-26T09:30:41.853" v="5264"/>
          <ac:inkMkLst>
            <pc:docMk/>
            <pc:sldMk cId="582498299" sldId="432"/>
            <ac:inkMk id="288" creationId="{C765696C-5C3F-40A5-B307-A5F4562F478C}"/>
          </ac:inkMkLst>
        </pc:inkChg>
        <pc:inkChg chg="add del">
          <ac:chgData name="vivek kumar" userId="33ede84931fc2eaa" providerId="LiveId" clId="{CDA7CA73-E853-4E09-BB7F-F589C819991E}" dt="2020-10-26T09:30:43.535" v="5269"/>
          <ac:inkMkLst>
            <pc:docMk/>
            <pc:sldMk cId="582498299" sldId="432"/>
            <ac:inkMk id="289" creationId="{F0560102-603E-4E7F-B9FB-D4C5A4715C72}"/>
          </ac:inkMkLst>
        </pc:inkChg>
        <pc:inkChg chg="add del">
          <ac:chgData name="vivek kumar" userId="33ede84931fc2eaa" providerId="LiveId" clId="{CDA7CA73-E853-4E09-BB7F-F589C819991E}" dt="2020-10-26T09:30:17.057" v="5259"/>
          <ac:inkMkLst>
            <pc:docMk/>
            <pc:sldMk cId="582498299" sldId="432"/>
            <ac:inkMk id="290" creationId="{A397F2CA-E5AC-428C-89E0-62089F4FBEF9}"/>
          </ac:inkMkLst>
        </pc:inkChg>
        <pc:inkChg chg="add del">
          <ac:chgData name="vivek kumar" userId="33ede84931fc2eaa" providerId="LiveId" clId="{CDA7CA73-E853-4E09-BB7F-F589C819991E}" dt="2020-10-26T09:30:43.536" v="5270"/>
          <ac:inkMkLst>
            <pc:docMk/>
            <pc:sldMk cId="582498299" sldId="432"/>
            <ac:inkMk id="291" creationId="{2231D960-1CB2-4092-997C-81DE2C81364D}"/>
          </ac:inkMkLst>
        </pc:inkChg>
        <pc:inkChg chg="add del">
          <ac:chgData name="vivek kumar" userId="33ede84931fc2eaa" providerId="LiveId" clId="{CDA7CA73-E853-4E09-BB7F-F589C819991E}" dt="2020-10-26T09:30:17.057" v="5259"/>
          <ac:inkMkLst>
            <pc:docMk/>
            <pc:sldMk cId="582498299" sldId="432"/>
            <ac:inkMk id="292" creationId="{9B549B63-613C-496E-AF08-3BAF76D722E6}"/>
          </ac:inkMkLst>
        </pc:inkChg>
        <pc:inkChg chg="add del">
          <ac:chgData name="vivek kumar" userId="33ede84931fc2eaa" providerId="LiveId" clId="{CDA7CA73-E853-4E09-BB7F-F589C819991E}" dt="2020-10-26T09:30:17.057" v="5259"/>
          <ac:inkMkLst>
            <pc:docMk/>
            <pc:sldMk cId="582498299" sldId="432"/>
            <ac:inkMk id="293" creationId="{5025D486-958D-4E31-821A-2A26F06F01E9}"/>
          </ac:inkMkLst>
        </pc:inkChg>
        <pc:inkChg chg="add del">
          <ac:chgData name="vivek kumar" userId="33ede84931fc2eaa" providerId="LiveId" clId="{CDA7CA73-E853-4E09-BB7F-F589C819991E}" dt="2020-10-26T09:30:17.057" v="5259"/>
          <ac:inkMkLst>
            <pc:docMk/>
            <pc:sldMk cId="582498299" sldId="432"/>
            <ac:inkMk id="294" creationId="{21465552-FA8A-495D-989F-24DE72F16E63}"/>
          </ac:inkMkLst>
        </pc:inkChg>
        <pc:inkChg chg="add del">
          <ac:chgData name="vivek kumar" userId="33ede84931fc2eaa" providerId="LiveId" clId="{CDA7CA73-E853-4E09-BB7F-F589C819991E}" dt="2020-10-26T09:30:17.057" v="5259"/>
          <ac:inkMkLst>
            <pc:docMk/>
            <pc:sldMk cId="582498299" sldId="432"/>
            <ac:inkMk id="295" creationId="{AAC85DB2-9AFD-4D16-949C-DA4B15CC09AF}"/>
          </ac:inkMkLst>
        </pc:inkChg>
        <pc:inkChg chg="add del">
          <ac:chgData name="vivek kumar" userId="33ede84931fc2eaa" providerId="LiveId" clId="{CDA7CA73-E853-4E09-BB7F-F589C819991E}" dt="2020-10-26T09:30:17.057" v="5259"/>
          <ac:inkMkLst>
            <pc:docMk/>
            <pc:sldMk cId="582498299" sldId="432"/>
            <ac:inkMk id="296" creationId="{16D5D48F-717A-4BD2-B039-76E6FC526DE9}"/>
          </ac:inkMkLst>
        </pc:inkChg>
        <pc:inkChg chg="add del">
          <ac:chgData name="vivek kumar" userId="33ede84931fc2eaa" providerId="LiveId" clId="{CDA7CA73-E853-4E09-BB7F-F589C819991E}" dt="2020-10-26T09:30:17.057" v="5259"/>
          <ac:inkMkLst>
            <pc:docMk/>
            <pc:sldMk cId="582498299" sldId="432"/>
            <ac:inkMk id="297" creationId="{1FF146C1-E0ED-4AD5-AAC7-4F5AE02A1FB6}"/>
          </ac:inkMkLst>
        </pc:inkChg>
        <pc:inkChg chg="add del">
          <ac:chgData name="vivek kumar" userId="33ede84931fc2eaa" providerId="LiveId" clId="{CDA7CA73-E853-4E09-BB7F-F589C819991E}" dt="2020-10-26T09:30:17.057" v="5259"/>
          <ac:inkMkLst>
            <pc:docMk/>
            <pc:sldMk cId="582498299" sldId="432"/>
            <ac:inkMk id="298" creationId="{0493D400-59CE-497E-86F1-19CEC97A6525}"/>
          </ac:inkMkLst>
        </pc:inkChg>
        <pc:inkChg chg="add del">
          <ac:chgData name="vivek kumar" userId="33ede84931fc2eaa" providerId="LiveId" clId="{CDA7CA73-E853-4E09-BB7F-F589C819991E}" dt="2020-10-26T09:30:17.057" v="5259"/>
          <ac:inkMkLst>
            <pc:docMk/>
            <pc:sldMk cId="582498299" sldId="432"/>
            <ac:inkMk id="299" creationId="{687F9684-88C4-44A9-BDEB-F0270E8CA3EF}"/>
          </ac:inkMkLst>
        </pc:inkChg>
        <pc:inkChg chg="add del">
          <ac:chgData name="vivek kumar" userId="33ede84931fc2eaa" providerId="LiveId" clId="{CDA7CA73-E853-4E09-BB7F-F589C819991E}" dt="2020-10-26T09:30:18.820" v="5262"/>
          <ac:inkMkLst>
            <pc:docMk/>
            <pc:sldMk cId="582498299" sldId="432"/>
            <ac:inkMk id="300" creationId="{86CD5B51-D60C-4FC9-8339-D46EB970CF30}"/>
          </ac:inkMkLst>
        </pc:inkChg>
        <pc:inkChg chg="add del">
          <ac:chgData name="vivek kumar" userId="33ede84931fc2eaa" providerId="LiveId" clId="{CDA7CA73-E853-4E09-BB7F-F589C819991E}" dt="2020-10-26T09:30:18.820" v="5262"/>
          <ac:inkMkLst>
            <pc:docMk/>
            <pc:sldMk cId="582498299" sldId="432"/>
            <ac:inkMk id="301" creationId="{390E172C-9CCE-489C-BCBD-9B7810BAD1BC}"/>
          </ac:inkMkLst>
        </pc:inkChg>
        <pc:inkChg chg="add del">
          <ac:chgData name="vivek kumar" userId="33ede84931fc2eaa" providerId="LiveId" clId="{CDA7CA73-E853-4E09-BB7F-F589C819991E}" dt="2020-10-26T09:30:41.856" v="5265"/>
          <ac:inkMkLst>
            <pc:docMk/>
            <pc:sldMk cId="582498299" sldId="432"/>
            <ac:inkMk id="302" creationId="{8326B664-EA14-45C6-AC21-21781AB45D7C}"/>
          </ac:inkMkLst>
        </pc:inkChg>
        <pc:inkChg chg="add del">
          <ac:chgData name="vivek kumar" userId="33ede84931fc2eaa" providerId="LiveId" clId="{CDA7CA73-E853-4E09-BB7F-F589C819991E}" dt="2020-10-26T09:30:18.820" v="5262"/>
          <ac:inkMkLst>
            <pc:docMk/>
            <pc:sldMk cId="582498299" sldId="432"/>
            <ac:inkMk id="303" creationId="{F6EC34DB-7E32-413A-86F5-70E790A4EB57}"/>
          </ac:inkMkLst>
        </pc:inkChg>
        <pc:inkChg chg="add del">
          <ac:chgData name="vivek kumar" userId="33ede84931fc2eaa" providerId="LiveId" clId="{CDA7CA73-E853-4E09-BB7F-F589C819991E}" dt="2020-10-26T09:30:18.820" v="5262"/>
          <ac:inkMkLst>
            <pc:docMk/>
            <pc:sldMk cId="582498299" sldId="432"/>
            <ac:inkMk id="304" creationId="{ECA5A15F-553C-4B3F-9059-685FE3AFD050}"/>
          </ac:inkMkLst>
        </pc:inkChg>
        <pc:inkChg chg="add del">
          <ac:chgData name="vivek kumar" userId="33ede84931fc2eaa" providerId="LiveId" clId="{CDA7CA73-E853-4E09-BB7F-F589C819991E}" dt="2020-10-26T09:30:41.858" v="5266"/>
          <ac:inkMkLst>
            <pc:docMk/>
            <pc:sldMk cId="582498299" sldId="432"/>
            <ac:inkMk id="305" creationId="{72CFA340-F097-4617-BF2A-2212CA041806}"/>
          </ac:inkMkLst>
        </pc:inkChg>
        <pc:inkChg chg="add del">
          <ac:chgData name="vivek kumar" userId="33ede84931fc2eaa" providerId="LiveId" clId="{CDA7CA73-E853-4E09-BB7F-F589C819991E}" dt="2020-10-26T09:30:52.630" v="5278"/>
          <ac:inkMkLst>
            <pc:docMk/>
            <pc:sldMk cId="582498299" sldId="432"/>
            <ac:inkMk id="306" creationId="{F6BCC569-D0BC-4C46-8349-CA103C5B3C73}"/>
          </ac:inkMkLst>
        </pc:inkChg>
        <pc:inkChg chg="add del">
          <ac:chgData name="vivek kumar" userId="33ede84931fc2eaa" providerId="LiveId" clId="{CDA7CA73-E853-4E09-BB7F-F589C819991E}" dt="2020-10-26T09:30:52.630" v="5278"/>
          <ac:inkMkLst>
            <pc:docMk/>
            <pc:sldMk cId="582498299" sldId="432"/>
            <ac:inkMk id="307" creationId="{96945EDF-AC05-4357-B700-274141C151A3}"/>
          </ac:inkMkLst>
        </pc:inkChg>
        <pc:inkChg chg="add del">
          <ac:chgData name="vivek kumar" userId="33ede84931fc2eaa" providerId="LiveId" clId="{CDA7CA73-E853-4E09-BB7F-F589C819991E}" dt="2020-10-26T09:30:52.630" v="5278"/>
          <ac:inkMkLst>
            <pc:docMk/>
            <pc:sldMk cId="582498299" sldId="432"/>
            <ac:inkMk id="308" creationId="{8B4B4419-247D-46F7-ADED-5C0908899D87}"/>
          </ac:inkMkLst>
        </pc:inkChg>
        <pc:inkChg chg="add del">
          <ac:chgData name="vivek kumar" userId="33ede84931fc2eaa" providerId="LiveId" clId="{CDA7CA73-E853-4E09-BB7F-F589C819991E}" dt="2020-10-26T09:30:52.630" v="5278"/>
          <ac:inkMkLst>
            <pc:docMk/>
            <pc:sldMk cId="582498299" sldId="432"/>
            <ac:inkMk id="309" creationId="{97D41847-54D2-4F41-AB48-99FA1F141EA4}"/>
          </ac:inkMkLst>
        </pc:inkChg>
        <pc:inkChg chg="add del">
          <ac:chgData name="vivek kumar" userId="33ede84931fc2eaa" providerId="LiveId" clId="{CDA7CA73-E853-4E09-BB7F-F589C819991E}" dt="2020-10-26T09:33:05.104" v="5383"/>
          <ac:inkMkLst>
            <pc:docMk/>
            <pc:sldMk cId="582498299" sldId="432"/>
            <ac:inkMk id="310" creationId="{42822565-114B-48FE-863D-CDAE6B6FFC18}"/>
          </ac:inkMkLst>
        </pc:inkChg>
        <pc:inkChg chg="add del">
          <ac:chgData name="vivek kumar" userId="33ede84931fc2eaa" providerId="LiveId" clId="{CDA7CA73-E853-4E09-BB7F-F589C819991E}" dt="2020-10-26T09:33:05.104" v="5383"/>
          <ac:inkMkLst>
            <pc:docMk/>
            <pc:sldMk cId="582498299" sldId="432"/>
            <ac:inkMk id="311" creationId="{B388F88F-67F9-4121-8B09-9097BCC781D0}"/>
          </ac:inkMkLst>
        </pc:inkChg>
        <pc:inkChg chg="add del">
          <ac:chgData name="vivek kumar" userId="33ede84931fc2eaa" providerId="LiveId" clId="{CDA7CA73-E853-4E09-BB7F-F589C819991E}" dt="2020-10-26T09:30:59.160" v="5282"/>
          <ac:inkMkLst>
            <pc:docMk/>
            <pc:sldMk cId="582498299" sldId="432"/>
            <ac:inkMk id="312" creationId="{13FE06A4-9D03-463E-B8A1-07F4C67CA4FC}"/>
          </ac:inkMkLst>
        </pc:inkChg>
        <pc:inkChg chg="add del">
          <ac:chgData name="vivek kumar" userId="33ede84931fc2eaa" providerId="LiveId" clId="{CDA7CA73-E853-4E09-BB7F-F589C819991E}" dt="2020-10-26T09:30:59.160" v="5282"/>
          <ac:inkMkLst>
            <pc:docMk/>
            <pc:sldMk cId="582498299" sldId="432"/>
            <ac:inkMk id="313" creationId="{4ED7502D-BBD7-47A1-A1E7-86F2D78DEAD4}"/>
          </ac:inkMkLst>
        </pc:inkChg>
        <pc:inkChg chg="add del">
          <ac:chgData name="vivek kumar" userId="33ede84931fc2eaa" providerId="LiveId" clId="{CDA7CA73-E853-4E09-BB7F-F589C819991E}" dt="2020-10-26T09:31:01.327" v="5284"/>
          <ac:inkMkLst>
            <pc:docMk/>
            <pc:sldMk cId="582498299" sldId="432"/>
            <ac:inkMk id="314" creationId="{3D7958DC-0B26-40FF-A40B-796BC8E7B5B5}"/>
          </ac:inkMkLst>
        </pc:inkChg>
        <pc:inkChg chg="add del">
          <ac:chgData name="vivek kumar" userId="33ede84931fc2eaa" providerId="LiveId" clId="{CDA7CA73-E853-4E09-BB7F-F589C819991E}" dt="2020-10-26T09:31:01.327" v="5284"/>
          <ac:inkMkLst>
            <pc:docMk/>
            <pc:sldMk cId="582498299" sldId="432"/>
            <ac:inkMk id="315" creationId="{7E72D121-B5B1-4145-83AA-178A00DB89D9}"/>
          </ac:inkMkLst>
        </pc:inkChg>
        <pc:inkChg chg="add del">
          <ac:chgData name="vivek kumar" userId="33ede84931fc2eaa" providerId="LiveId" clId="{CDA7CA73-E853-4E09-BB7F-F589C819991E}" dt="2020-10-26T09:31:01.327" v="5284"/>
          <ac:inkMkLst>
            <pc:docMk/>
            <pc:sldMk cId="582498299" sldId="432"/>
            <ac:inkMk id="316" creationId="{7C0EA918-3867-4092-869B-796BE50790CB}"/>
          </ac:inkMkLst>
        </pc:inkChg>
        <pc:inkChg chg="add del">
          <ac:chgData name="vivek kumar" userId="33ede84931fc2eaa" providerId="LiveId" clId="{CDA7CA73-E853-4E09-BB7F-F589C819991E}" dt="2020-10-26T09:31:10.809" v="5289"/>
          <ac:inkMkLst>
            <pc:docMk/>
            <pc:sldMk cId="582498299" sldId="432"/>
            <ac:inkMk id="317" creationId="{AB1887EF-8CA6-4795-AD71-8F28A0DFBD7C}"/>
          </ac:inkMkLst>
        </pc:inkChg>
        <pc:inkChg chg="add del">
          <ac:chgData name="vivek kumar" userId="33ede84931fc2eaa" providerId="LiveId" clId="{CDA7CA73-E853-4E09-BB7F-F589C819991E}" dt="2020-10-26T09:33:05.104" v="5383"/>
          <ac:inkMkLst>
            <pc:docMk/>
            <pc:sldMk cId="582498299" sldId="432"/>
            <ac:inkMk id="318" creationId="{4D8E35C4-8B00-493F-9827-336C62EFEFF7}"/>
          </ac:inkMkLst>
        </pc:inkChg>
        <pc:inkChg chg="add del">
          <ac:chgData name="vivek kumar" userId="33ede84931fc2eaa" providerId="LiveId" clId="{CDA7CA73-E853-4E09-BB7F-F589C819991E}" dt="2020-10-26T09:33:05.104" v="5383"/>
          <ac:inkMkLst>
            <pc:docMk/>
            <pc:sldMk cId="582498299" sldId="432"/>
            <ac:inkMk id="319" creationId="{F8B68B3F-E016-4482-9127-F6C209D0044A}"/>
          </ac:inkMkLst>
        </pc:inkChg>
        <pc:inkChg chg="add del">
          <ac:chgData name="vivek kumar" userId="33ede84931fc2eaa" providerId="LiveId" clId="{CDA7CA73-E853-4E09-BB7F-F589C819991E}" dt="2020-10-26T09:33:05.104" v="5383"/>
          <ac:inkMkLst>
            <pc:docMk/>
            <pc:sldMk cId="582498299" sldId="432"/>
            <ac:inkMk id="320" creationId="{C948222C-EF33-422F-9049-E36130FAE712}"/>
          </ac:inkMkLst>
        </pc:inkChg>
        <pc:inkChg chg="add del">
          <ac:chgData name="vivek kumar" userId="33ede84931fc2eaa" providerId="LiveId" clId="{CDA7CA73-E853-4E09-BB7F-F589C819991E}" dt="2020-10-26T09:31:10.809" v="5289"/>
          <ac:inkMkLst>
            <pc:docMk/>
            <pc:sldMk cId="582498299" sldId="432"/>
            <ac:inkMk id="321" creationId="{BF2B80A7-9524-425B-B1E9-947800893701}"/>
          </ac:inkMkLst>
        </pc:inkChg>
        <pc:inkChg chg="add del">
          <ac:chgData name="vivek kumar" userId="33ede84931fc2eaa" providerId="LiveId" clId="{CDA7CA73-E853-4E09-BB7F-F589C819991E}" dt="2020-10-26T09:33:05.104" v="5383"/>
          <ac:inkMkLst>
            <pc:docMk/>
            <pc:sldMk cId="582498299" sldId="432"/>
            <ac:inkMk id="322" creationId="{55779C95-FA63-4F9B-B5C6-2F01C2912853}"/>
          </ac:inkMkLst>
        </pc:inkChg>
        <pc:inkChg chg="add del">
          <ac:chgData name="vivek kumar" userId="33ede84931fc2eaa" providerId="LiveId" clId="{CDA7CA73-E853-4E09-BB7F-F589C819991E}" dt="2020-10-26T09:33:05.104" v="5383"/>
          <ac:inkMkLst>
            <pc:docMk/>
            <pc:sldMk cId="582498299" sldId="432"/>
            <ac:inkMk id="323" creationId="{A7D12A03-0975-436A-BC2F-08911AB7627F}"/>
          </ac:inkMkLst>
        </pc:inkChg>
        <pc:inkChg chg="add del">
          <ac:chgData name="vivek kumar" userId="33ede84931fc2eaa" providerId="LiveId" clId="{CDA7CA73-E853-4E09-BB7F-F589C819991E}" dt="2020-10-26T09:33:05.104" v="5383"/>
          <ac:inkMkLst>
            <pc:docMk/>
            <pc:sldMk cId="582498299" sldId="432"/>
            <ac:inkMk id="324" creationId="{6DF171B0-6124-40C5-8FB8-A17E64435661}"/>
          </ac:inkMkLst>
        </pc:inkChg>
        <pc:inkChg chg="add del">
          <ac:chgData name="vivek kumar" userId="33ede84931fc2eaa" providerId="LiveId" clId="{CDA7CA73-E853-4E09-BB7F-F589C819991E}" dt="2020-10-26T09:33:05.104" v="5383"/>
          <ac:inkMkLst>
            <pc:docMk/>
            <pc:sldMk cId="582498299" sldId="432"/>
            <ac:inkMk id="325" creationId="{8A74FC4E-9204-447A-AB12-0E06D442F1E9}"/>
          </ac:inkMkLst>
        </pc:inkChg>
        <pc:inkChg chg="add del">
          <ac:chgData name="vivek kumar" userId="33ede84931fc2eaa" providerId="LiveId" clId="{CDA7CA73-E853-4E09-BB7F-F589C819991E}" dt="2020-10-26T09:31:21.602" v="5295"/>
          <ac:inkMkLst>
            <pc:docMk/>
            <pc:sldMk cId="582498299" sldId="432"/>
            <ac:inkMk id="326" creationId="{45B4EFBE-BD85-47A6-8F67-AA9E0A82ED39}"/>
          </ac:inkMkLst>
        </pc:inkChg>
        <pc:inkChg chg="add del">
          <ac:chgData name="vivek kumar" userId="33ede84931fc2eaa" providerId="LiveId" clId="{CDA7CA73-E853-4E09-BB7F-F589C819991E}" dt="2020-10-26T09:31:21.602" v="5295"/>
          <ac:inkMkLst>
            <pc:docMk/>
            <pc:sldMk cId="582498299" sldId="432"/>
            <ac:inkMk id="327" creationId="{189026BF-B82D-4BD9-B96F-35747A691294}"/>
          </ac:inkMkLst>
        </pc:inkChg>
        <pc:inkChg chg="add del">
          <ac:chgData name="vivek kumar" userId="33ede84931fc2eaa" providerId="LiveId" clId="{CDA7CA73-E853-4E09-BB7F-F589C819991E}" dt="2020-10-26T09:31:22.580" v="5297"/>
          <ac:inkMkLst>
            <pc:docMk/>
            <pc:sldMk cId="582498299" sldId="432"/>
            <ac:inkMk id="328" creationId="{9840CBC8-1F45-4792-B8D0-AB1DD4429462}"/>
          </ac:inkMkLst>
        </pc:inkChg>
        <pc:inkChg chg="add del">
          <ac:chgData name="vivek kumar" userId="33ede84931fc2eaa" providerId="LiveId" clId="{CDA7CA73-E853-4E09-BB7F-F589C819991E}" dt="2020-10-26T09:31:22.580" v="5297"/>
          <ac:inkMkLst>
            <pc:docMk/>
            <pc:sldMk cId="582498299" sldId="432"/>
            <ac:inkMk id="329" creationId="{1852D062-2985-48B9-8EA2-CDBF9D1B7E09}"/>
          </ac:inkMkLst>
        </pc:inkChg>
        <pc:inkChg chg="add">
          <ac:chgData name="vivek kumar" userId="33ede84931fc2eaa" providerId="LiveId" clId="{CDA7CA73-E853-4E09-BB7F-F589C819991E}" dt="2020-10-26T09:31:22.580" v="5297"/>
          <ac:inkMkLst>
            <pc:docMk/>
            <pc:sldMk cId="582498299" sldId="432"/>
            <ac:inkMk id="330" creationId="{B8643067-6133-4B47-9E56-C59E6C377622}"/>
          </ac:inkMkLst>
        </pc:inkChg>
        <pc:inkChg chg="add">
          <ac:chgData name="vivek kumar" userId="33ede84931fc2eaa" providerId="LiveId" clId="{CDA7CA73-E853-4E09-BB7F-F589C819991E}" dt="2020-10-26T09:31:22.790" v="5298" actId="9405"/>
          <ac:inkMkLst>
            <pc:docMk/>
            <pc:sldMk cId="582498299" sldId="432"/>
            <ac:inkMk id="331" creationId="{AC1CAAC7-E475-4013-A286-2216417C87C4}"/>
          </ac:inkMkLst>
        </pc:inkChg>
        <pc:inkChg chg="add del">
          <ac:chgData name="vivek kumar" userId="33ede84931fc2eaa" providerId="LiveId" clId="{CDA7CA73-E853-4E09-BB7F-F589C819991E}" dt="2020-10-26T09:31:25.476" v="5302"/>
          <ac:inkMkLst>
            <pc:docMk/>
            <pc:sldMk cId="582498299" sldId="432"/>
            <ac:inkMk id="332" creationId="{BB483347-6322-4BBF-B904-10F6F03FA0AD}"/>
          </ac:inkMkLst>
        </pc:inkChg>
        <pc:inkChg chg="add del">
          <ac:chgData name="vivek kumar" userId="33ede84931fc2eaa" providerId="LiveId" clId="{CDA7CA73-E853-4E09-BB7F-F589C819991E}" dt="2020-10-26T09:31:25.476" v="5302"/>
          <ac:inkMkLst>
            <pc:docMk/>
            <pc:sldMk cId="582498299" sldId="432"/>
            <ac:inkMk id="333" creationId="{99989FFD-6A3F-48DA-8887-62857B3A8BB6}"/>
          </ac:inkMkLst>
        </pc:inkChg>
        <pc:inkChg chg="add del">
          <ac:chgData name="vivek kumar" userId="33ede84931fc2eaa" providerId="LiveId" clId="{CDA7CA73-E853-4E09-BB7F-F589C819991E}" dt="2020-10-26T09:31:25.476" v="5302"/>
          <ac:inkMkLst>
            <pc:docMk/>
            <pc:sldMk cId="582498299" sldId="432"/>
            <ac:inkMk id="334" creationId="{96256F35-E514-46F5-B42D-FF93C470501A}"/>
          </ac:inkMkLst>
        </pc:inkChg>
        <pc:inkChg chg="add">
          <ac:chgData name="vivek kumar" userId="33ede84931fc2eaa" providerId="LiveId" clId="{CDA7CA73-E853-4E09-BB7F-F589C819991E}" dt="2020-10-26T09:31:25.476" v="5302"/>
          <ac:inkMkLst>
            <pc:docMk/>
            <pc:sldMk cId="582498299" sldId="432"/>
            <ac:inkMk id="335" creationId="{C5D43791-0F29-4E5F-95B8-9810F139C506}"/>
          </ac:inkMkLst>
        </pc:inkChg>
        <pc:inkChg chg="add del">
          <ac:chgData name="vivek kumar" userId="33ede84931fc2eaa" providerId="LiveId" clId="{CDA7CA73-E853-4E09-BB7F-F589C819991E}" dt="2020-10-26T09:31:28.678" v="5307"/>
          <ac:inkMkLst>
            <pc:docMk/>
            <pc:sldMk cId="582498299" sldId="432"/>
            <ac:inkMk id="336" creationId="{CBDE8157-90AD-434D-8875-C838EE2847E1}"/>
          </ac:inkMkLst>
        </pc:inkChg>
        <pc:inkChg chg="add del">
          <ac:chgData name="vivek kumar" userId="33ede84931fc2eaa" providerId="LiveId" clId="{CDA7CA73-E853-4E09-BB7F-F589C819991E}" dt="2020-10-26T09:31:28.678" v="5307"/>
          <ac:inkMkLst>
            <pc:docMk/>
            <pc:sldMk cId="582498299" sldId="432"/>
            <ac:inkMk id="337" creationId="{6B6D7E09-D78F-4BC1-9F00-67863FDB992A}"/>
          </ac:inkMkLst>
        </pc:inkChg>
        <pc:inkChg chg="add del">
          <ac:chgData name="vivek kumar" userId="33ede84931fc2eaa" providerId="LiveId" clId="{CDA7CA73-E853-4E09-BB7F-F589C819991E}" dt="2020-10-26T09:31:28.678" v="5307"/>
          <ac:inkMkLst>
            <pc:docMk/>
            <pc:sldMk cId="582498299" sldId="432"/>
            <ac:inkMk id="338" creationId="{2585D999-6AE2-4188-8B80-31E2B4BAF452}"/>
          </ac:inkMkLst>
        </pc:inkChg>
        <pc:inkChg chg="add del">
          <ac:chgData name="vivek kumar" userId="33ede84931fc2eaa" providerId="LiveId" clId="{CDA7CA73-E853-4E09-BB7F-F589C819991E}" dt="2020-10-26T09:33:05.104" v="5383"/>
          <ac:inkMkLst>
            <pc:docMk/>
            <pc:sldMk cId="582498299" sldId="432"/>
            <ac:inkMk id="339" creationId="{56AD774B-CBE0-4FE9-B314-96C4D9D731CA}"/>
          </ac:inkMkLst>
        </pc:inkChg>
        <pc:inkChg chg="add del">
          <ac:chgData name="vivek kumar" userId="33ede84931fc2eaa" providerId="LiveId" clId="{CDA7CA73-E853-4E09-BB7F-F589C819991E}" dt="2020-10-26T09:33:05.104" v="5383"/>
          <ac:inkMkLst>
            <pc:docMk/>
            <pc:sldMk cId="582498299" sldId="432"/>
            <ac:inkMk id="340" creationId="{A294C569-F857-454E-9DB8-614025D392CB}"/>
          </ac:inkMkLst>
        </pc:inkChg>
        <pc:inkChg chg="add">
          <ac:chgData name="vivek kumar" userId="33ede84931fc2eaa" providerId="LiveId" clId="{CDA7CA73-E853-4E09-BB7F-F589C819991E}" dt="2020-10-26T09:31:36.765" v="5308" actId="9405"/>
          <ac:inkMkLst>
            <pc:docMk/>
            <pc:sldMk cId="582498299" sldId="432"/>
            <ac:inkMk id="341" creationId="{2BE4E6D2-E186-4D4B-A713-25F5E8D296D1}"/>
          </ac:inkMkLst>
        </pc:inkChg>
        <pc:inkChg chg="add del">
          <ac:chgData name="vivek kumar" userId="33ede84931fc2eaa" providerId="LiveId" clId="{CDA7CA73-E853-4E09-BB7F-F589C819991E}" dt="2020-10-26T09:31:41.116" v="5313"/>
          <ac:inkMkLst>
            <pc:docMk/>
            <pc:sldMk cId="582498299" sldId="432"/>
            <ac:inkMk id="342" creationId="{128B456F-D2F9-47A3-A127-D7ACDB94AB06}"/>
          </ac:inkMkLst>
        </pc:inkChg>
        <pc:inkChg chg="add del">
          <ac:chgData name="vivek kumar" userId="33ede84931fc2eaa" providerId="LiveId" clId="{CDA7CA73-E853-4E09-BB7F-F589C819991E}" dt="2020-10-26T09:31:41.116" v="5313"/>
          <ac:inkMkLst>
            <pc:docMk/>
            <pc:sldMk cId="582498299" sldId="432"/>
            <ac:inkMk id="343" creationId="{CBA678AB-6D9C-4715-901E-0ED818F2C681}"/>
          </ac:inkMkLst>
        </pc:inkChg>
        <pc:inkChg chg="add del">
          <ac:chgData name="vivek kumar" userId="33ede84931fc2eaa" providerId="LiveId" clId="{CDA7CA73-E853-4E09-BB7F-F589C819991E}" dt="2020-10-26T09:31:41.116" v="5313"/>
          <ac:inkMkLst>
            <pc:docMk/>
            <pc:sldMk cId="582498299" sldId="432"/>
            <ac:inkMk id="344" creationId="{ED34D815-A096-4766-8EDC-D6C7809990D6}"/>
          </ac:inkMkLst>
        </pc:inkChg>
        <pc:inkChg chg="add del">
          <ac:chgData name="vivek kumar" userId="33ede84931fc2eaa" providerId="LiveId" clId="{CDA7CA73-E853-4E09-BB7F-F589C819991E}" dt="2020-10-26T09:31:41.116" v="5313"/>
          <ac:inkMkLst>
            <pc:docMk/>
            <pc:sldMk cId="582498299" sldId="432"/>
            <ac:inkMk id="345" creationId="{0E77B6F5-77AA-4185-8FDD-69C15D90CED9}"/>
          </ac:inkMkLst>
        </pc:inkChg>
        <pc:inkChg chg="add del">
          <ac:chgData name="vivek kumar" userId="33ede84931fc2eaa" providerId="LiveId" clId="{CDA7CA73-E853-4E09-BB7F-F589C819991E}" dt="2020-10-26T09:31:45.610" v="5316"/>
          <ac:inkMkLst>
            <pc:docMk/>
            <pc:sldMk cId="582498299" sldId="432"/>
            <ac:inkMk id="346" creationId="{ECD0D804-CBE5-43A5-9AF2-FDD81F2168EC}"/>
          </ac:inkMkLst>
        </pc:inkChg>
        <pc:inkChg chg="add del">
          <ac:chgData name="vivek kumar" userId="33ede84931fc2eaa" providerId="LiveId" clId="{CDA7CA73-E853-4E09-BB7F-F589C819991E}" dt="2020-10-26T09:31:45.610" v="5316"/>
          <ac:inkMkLst>
            <pc:docMk/>
            <pc:sldMk cId="582498299" sldId="432"/>
            <ac:inkMk id="347" creationId="{5CDA63E8-5BD4-43EC-A72E-A01BE33BBEBC}"/>
          </ac:inkMkLst>
        </pc:inkChg>
        <pc:inkChg chg="add del">
          <ac:chgData name="vivek kumar" userId="33ede84931fc2eaa" providerId="LiveId" clId="{CDA7CA73-E853-4E09-BB7F-F589C819991E}" dt="2020-10-26T09:31:45.610" v="5316"/>
          <ac:inkMkLst>
            <pc:docMk/>
            <pc:sldMk cId="582498299" sldId="432"/>
            <ac:inkMk id="348" creationId="{0E2B93C6-9A85-4AAA-B828-C01396395562}"/>
          </ac:inkMkLst>
        </pc:inkChg>
        <pc:inkChg chg="add del">
          <ac:chgData name="vivek kumar" userId="33ede84931fc2eaa" providerId="LiveId" clId="{CDA7CA73-E853-4E09-BB7F-F589C819991E}" dt="2020-10-26T09:33:05.104" v="5383"/>
          <ac:inkMkLst>
            <pc:docMk/>
            <pc:sldMk cId="582498299" sldId="432"/>
            <ac:inkMk id="349" creationId="{5D928778-093D-419B-87F8-61D93E405295}"/>
          </ac:inkMkLst>
        </pc:inkChg>
        <pc:inkChg chg="add del">
          <ac:chgData name="vivek kumar" userId="33ede84931fc2eaa" providerId="LiveId" clId="{CDA7CA73-E853-4E09-BB7F-F589C819991E}" dt="2020-10-26T09:33:05.104" v="5383"/>
          <ac:inkMkLst>
            <pc:docMk/>
            <pc:sldMk cId="582498299" sldId="432"/>
            <ac:inkMk id="350" creationId="{4B4C693D-CD6A-4243-BA9B-EEAF2910C881}"/>
          </ac:inkMkLst>
        </pc:inkChg>
        <pc:inkChg chg="add del">
          <ac:chgData name="vivek kumar" userId="33ede84931fc2eaa" providerId="LiveId" clId="{CDA7CA73-E853-4E09-BB7F-F589C819991E}" dt="2020-10-26T09:31:49.534" v="5321"/>
          <ac:inkMkLst>
            <pc:docMk/>
            <pc:sldMk cId="582498299" sldId="432"/>
            <ac:inkMk id="351" creationId="{0DCF5538-5B25-4D28-9A19-39C9F9DD3EA8}"/>
          </ac:inkMkLst>
        </pc:inkChg>
        <pc:inkChg chg="add del">
          <ac:chgData name="vivek kumar" userId="33ede84931fc2eaa" providerId="LiveId" clId="{CDA7CA73-E853-4E09-BB7F-F589C819991E}" dt="2020-10-26T09:31:49.534" v="5321"/>
          <ac:inkMkLst>
            <pc:docMk/>
            <pc:sldMk cId="582498299" sldId="432"/>
            <ac:inkMk id="352" creationId="{87AC9A07-1A48-4B64-AA16-8ECC3FBF69FE}"/>
          </ac:inkMkLst>
        </pc:inkChg>
        <pc:inkChg chg="add del">
          <ac:chgData name="vivek kumar" userId="33ede84931fc2eaa" providerId="LiveId" clId="{CDA7CA73-E853-4E09-BB7F-F589C819991E}" dt="2020-10-26T09:31:49.534" v="5321"/>
          <ac:inkMkLst>
            <pc:docMk/>
            <pc:sldMk cId="582498299" sldId="432"/>
            <ac:inkMk id="353" creationId="{4E3A40CA-7E61-4541-8FC1-14AFC60971EE}"/>
          </ac:inkMkLst>
        </pc:inkChg>
        <pc:inkChg chg="add del">
          <ac:chgData name="vivek kumar" userId="33ede84931fc2eaa" providerId="LiveId" clId="{CDA7CA73-E853-4E09-BB7F-F589C819991E}" dt="2020-10-26T09:31:51.476" v="5323"/>
          <ac:inkMkLst>
            <pc:docMk/>
            <pc:sldMk cId="582498299" sldId="432"/>
            <ac:inkMk id="354" creationId="{07DBDA69-C509-4184-9D26-6467FB1AF676}"/>
          </ac:inkMkLst>
        </pc:inkChg>
        <pc:inkChg chg="add del">
          <ac:chgData name="vivek kumar" userId="33ede84931fc2eaa" providerId="LiveId" clId="{CDA7CA73-E853-4E09-BB7F-F589C819991E}" dt="2020-10-26T09:31:51.476" v="5323"/>
          <ac:inkMkLst>
            <pc:docMk/>
            <pc:sldMk cId="582498299" sldId="432"/>
            <ac:inkMk id="355" creationId="{F43F6AC2-9DDE-440C-97BE-DCE7EECF0021}"/>
          </ac:inkMkLst>
        </pc:inkChg>
        <pc:inkChg chg="add del">
          <ac:chgData name="vivek kumar" userId="33ede84931fc2eaa" providerId="LiveId" clId="{CDA7CA73-E853-4E09-BB7F-F589C819991E}" dt="2020-10-26T09:32:50.121" v="5359"/>
          <ac:inkMkLst>
            <pc:docMk/>
            <pc:sldMk cId="582498299" sldId="432"/>
            <ac:inkMk id="356" creationId="{4A6E349F-B7D0-42E2-9C11-A3A8BF3390D4}"/>
          </ac:inkMkLst>
        </pc:inkChg>
        <pc:inkChg chg="add del">
          <ac:chgData name="vivek kumar" userId="33ede84931fc2eaa" providerId="LiveId" clId="{CDA7CA73-E853-4E09-BB7F-F589C819991E}" dt="2020-10-26T09:32:50.121" v="5359"/>
          <ac:inkMkLst>
            <pc:docMk/>
            <pc:sldMk cId="582498299" sldId="432"/>
            <ac:inkMk id="357" creationId="{13BA5E0E-647D-4853-93E2-829FBA0C4EF4}"/>
          </ac:inkMkLst>
        </pc:inkChg>
        <pc:inkChg chg="add del">
          <ac:chgData name="vivek kumar" userId="33ede84931fc2eaa" providerId="LiveId" clId="{CDA7CA73-E853-4E09-BB7F-F589C819991E}" dt="2020-10-26T09:31:54.674" v="5327"/>
          <ac:inkMkLst>
            <pc:docMk/>
            <pc:sldMk cId="582498299" sldId="432"/>
            <ac:inkMk id="358" creationId="{C892330B-3DA9-485B-8F45-094C7457DACE}"/>
          </ac:inkMkLst>
        </pc:inkChg>
        <pc:inkChg chg="add del">
          <ac:chgData name="vivek kumar" userId="33ede84931fc2eaa" providerId="LiveId" clId="{CDA7CA73-E853-4E09-BB7F-F589C819991E}" dt="2020-10-26T09:31:54.674" v="5327"/>
          <ac:inkMkLst>
            <pc:docMk/>
            <pc:sldMk cId="582498299" sldId="432"/>
            <ac:inkMk id="359" creationId="{98477DFB-1E83-42D7-AE15-98236271D881}"/>
          </ac:inkMkLst>
        </pc:inkChg>
        <pc:inkChg chg="add del">
          <ac:chgData name="vivek kumar" userId="33ede84931fc2eaa" providerId="LiveId" clId="{CDA7CA73-E853-4E09-BB7F-F589C819991E}" dt="2020-10-26T09:31:55.796" v="5329"/>
          <ac:inkMkLst>
            <pc:docMk/>
            <pc:sldMk cId="582498299" sldId="432"/>
            <ac:inkMk id="360" creationId="{DFE7D334-D61A-4FF1-9A42-40F457C1B064}"/>
          </ac:inkMkLst>
        </pc:inkChg>
        <pc:inkChg chg="add del">
          <ac:chgData name="vivek kumar" userId="33ede84931fc2eaa" providerId="LiveId" clId="{CDA7CA73-E853-4E09-BB7F-F589C819991E}" dt="2020-10-26T09:31:55.796" v="5329"/>
          <ac:inkMkLst>
            <pc:docMk/>
            <pc:sldMk cId="582498299" sldId="432"/>
            <ac:inkMk id="361" creationId="{6A6F4128-CD21-443C-960B-F80FB5982F1A}"/>
          </ac:inkMkLst>
        </pc:inkChg>
        <pc:inkChg chg="add del">
          <ac:chgData name="vivek kumar" userId="33ede84931fc2eaa" providerId="LiveId" clId="{CDA7CA73-E853-4E09-BB7F-F589C819991E}" dt="2020-10-26T09:32:50.121" v="5359"/>
          <ac:inkMkLst>
            <pc:docMk/>
            <pc:sldMk cId="582498299" sldId="432"/>
            <ac:inkMk id="362" creationId="{274D70BF-08EE-4747-8A3F-F831667A4C80}"/>
          </ac:inkMkLst>
        </pc:inkChg>
        <pc:inkChg chg="add del">
          <ac:chgData name="vivek kumar" userId="33ede84931fc2eaa" providerId="LiveId" clId="{CDA7CA73-E853-4E09-BB7F-F589C819991E}" dt="2020-10-26T09:32:08.610" v="5332"/>
          <ac:inkMkLst>
            <pc:docMk/>
            <pc:sldMk cId="582498299" sldId="432"/>
            <ac:inkMk id="363" creationId="{23613627-9CA4-4F4A-9C91-E8EC49AD0CEE}"/>
          </ac:inkMkLst>
        </pc:inkChg>
        <pc:inkChg chg="add del">
          <ac:chgData name="vivek kumar" userId="33ede84931fc2eaa" providerId="LiveId" clId="{CDA7CA73-E853-4E09-BB7F-F589C819991E}" dt="2020-10-26T09:32:08.610" v="5332"/>
          <ac:inkMkLst>
            <pc:docMk/>
            <pc:sldMk cId="582498299" sldId="432"/>
            <ac:inkMk id="364" creationId="{0D792F83-5015-4FFC-80E0-00DDF0E55FFC}"/>
          </ac:inkMkLst>
        </pc:inkChg>
        <pc:inkChg chg="add">
          <ac:chgData name="vivek kumar" userId="33ede84931fc2eaa" providerId="LiveId" clId="{CDA7CA73-E853-4E09-BB7F-F589C819991E}" dt="2020-10-26T09:32:08.610" v="5332"/>
          <ac:inkMkLst>
            <pc:docMk/>
            <pc:sldMk cId="582498299" sldId="432"/>
            <ac:inkMk id="365" creationId="{8A04F806-058C-4734-99C2-1E2F05AEB101}"/>
          </ac:inkMkLst>
        </pc:inkChg>
        <pc:inkChg chg="add del">
          <ac:chgData name="vivek kumar" userId="33ede84931fc2eaa" providerId="LiveId" clId="{CDA7CA73-E853-4E09-BB7F-F589C819991E}" dt="2020-10-26T09:32:12.359" v="5336"/>
          <ac:inkMkLst>
            <pc:docMk/>
            <pc:sldMk cId="582498299" sldId="432"/>
            <ac:inkMk id="366" creationId="{29E76BB3-7A94-4B53-902C-6489B9242230}"/>
          </ac:inkMkLst>
        </pc:inkChg>
        <pc:inkChg chg="add del">
          <ac:chgData name="vivek kumar" userId="33ede84931fc2eaa" providerId="LiveId" clId="{CDA7CA73-E853-4E09-BB7F-F589C819991E}" dt="2020-10-26T09:32:12.359" v="5336"/>
          <ac:inkMkLst>
            <pc:docMk/>
            <pc:sldMk cId="582498299" sldId="432"/>
            <ac:inkMk id="367" creationId="{2BD13EA0-9552-4993-A31E-E8876A9A0AB7}"/>
          </ac:inkMkLst>
        </pc:inkChg>
        <pc:inkChg chg="add del">
          <ac:chgData name="vivek kumar" userId="33ede84931fc2eaa" providerId="LiveId" clId="{CDA7CA73-E853-4E09-BB7F-F589C819991E}" dt="2020-10-26T09:32:12.359" v="5336"/>
          <ac:inkMkLst>
            <pc:docMk/>
            <pc:sldMk cId="582498299" sldId="432"/>
            <ac:inkMk id="368" creationId="{B1BBE0CC-3598-433A-86A2-A5585B487B1F}"/>
          </ac:inkMkLst>
        </pc:inkChg>
        <pc:inkChg chg="add del">
          <ac:chgData name="vivek kumar" userId="33ede84931fc2eaa" providerId="LiveId" clId="{CDA7CA73-E853-4E09-BB7F-F589C819991E}" dt="2020-10-26T09:32:14.329" v="5340"/>
          <ac:inkMkLst>
            <pc:docMk/>
            <pc:sldMk cId="582498299" sldId="432"/>
            <ac:inkMk id="369" creationId="{D12B1C03-8731-46D3-A988-6A255C4DC6BD}"/>
          </ac:inkMkLst>
        </pc:inkChg>
        <pc:inkChg chg="add del">
          <ac:chgData name="vivek kumar" userId="33ede84931fc2eaa" providerId="LiveId" clId="{CDA7CA73-E853-4E09-BB7F-F589C819991E}" dt="2020-10-26T09:32:14.329" v="5340"/>
          <ac:inkMkLst>
            <pc:docMk/>
            <pc:sldMk cId="582498299" sldId="432"/>
            <ac:inkMk id="370" creationId="{93A7AAD7-6AFA-4D99-8707-FF6BC8165970}"/>
          </ac:inkMkLst>
        </pc:inkChg>
        <pc:inkChg chg="add del">
          <ac:chgData name="vivek kumar" userId="33ede84931fc2eaa" providerId="LiveId" clId="{CDA7CA73-E853-4E09-BB7F-F589C819991E}" dt="2020-10-26T09:32:14.329" v="5340"/>
          <ac:inkMkLst>
            <pc:docMk/>
            <pc:sldMk cId="582498299" sldId="432"/>
            <ac:inkMk id="371" creationId="{29FFE2B1-5857-4C18-8DD2-91289D4EDB35}"/>
          </ac:inkMkLst>
        </pc:inkChg>
        <pc:inkChg chg="add del">
          <ac:chgData name="vivek kumar" userId="33ede84931fc2eaa" providerId="LiveId" clId="{CDA7CA73-E853-4E09-BB7F-F589C819991E}" dt="2020-10-26T09:32:14.329" v="5340"/>
          <ac:inkMkLst>
            <pc:docMk/>
            <pc:sldMk cId="582498299" sldId="432"/>
            <ac:inkMk id="372" creationId="{62DE071F-6937-4D5F-8EDF-E50A8DF54B70}"/>
          </ac:inkMkLst>
        </pc:inkChg>
        <pc:inkChg chg="add del">
          <ac:chgData name="vivek kumar" userId="33ede84931fc2eaa" providerId="LiveId" clId="{CDA7CA73-E853-4E09-BB7F-F589C819991E}" dt="2020-10-26T09:32:15.311" v="5342"/>
          <ac:inkMkLst>
            <pc:docMk/>
            <pc:sldMk cId="582498299" sldId="432"/>
            <ac:inkMk id="373" creationId="{C72AEB0D-CDFF-4EC2-A7BA-BEDF0CF0F38F}"/>
          </ac:inkMkLst>
        </pc:inkChg>
        <pc:inkChg chg="add del">
          <ac:chgData name="vivek kumar" userId="33ede84931fc2eaa" providerId="LiveId" clId="{CDA7CA73-E853-4E09-BB7F-F589C819991E}" dt="2020-10-26T09:32:15.311" v="5342"/>
          <ac:inkMkLst>
            <pc:docMk/>
            <pc:sldMk cId="582498299" sldId="432"/>
            <ac:inkMk id="374" creationId="{3E676485-D281-4AB7-9A03-3FA7D71BBB86}"/>
          </ac:inkMkLst>
        </pc:inkChg>
        <pc:inkChg chg="add del">
          <ac:chgData name="vivek kumar" userId="33ede84931fc2eaa" providerId="LiveId" clId="{CDA7CA73-E853-4E09-BB7F-F589C819991E}" dt="2020-10-26T09:33:17.189" v="5401"/>
          <ac:inkMkLst>
            <pc:docMk/>
            <pc:sldMk cId="582498299" sldId="432"/>
            <ac:inkMk id="375" creationId="{471B7BE0-D999-4397-98CB-4A4AD342D32A}"/>
          </ac:inkMkLst>
        </pc:inkChg>
        <pc:inkChg chg="add">
          <ac:chgData name="vivek kumar" userId="33ede84931fc2eaa" providerId="LiveId" clId="{CDA7CA73-E853-4E09-BB7F-F589C819991E}" dt="2020-10-26T09:32:25.094" v="5343" actId="9405"/>
          <ac:inkMkLst>
            <pc:docMk/>
            <pc:sldMk cId="582498299" sldId="432"/>
            <ac:inkMk id="376" creationId="{EE815EE7-3D0B-4A0A-8630-34E451908D35}"/>
          </ac:inkMkLst>
        </pc:inkChg>
        <pc:inkChg chg="add del">
          <ac:chgData name="vivek kumar" userId="33ede84931fc2eaa" providerId="LiveId" clId="{CDA7CA73-E853-4E09-BB7F-F589C819991E}" dt="2020-10-26T09:32:29.813" v="5347"/>
          <ac:inkMkLst>
            <pc:docMk/>
            <pc:sldMk cId="582498299" sldId="432"/>
            <ac:inkMk id="377" creationId="{71E4B539-12F8-4898-80A5-67907E276F8F}"/>
          </ac:inkMkLst>
        </pc:inkChg>
        <pc:inkChg chg="add del">
          <ac:chgData name="vivek kumar" userId="33ede84931fc2eaa" providerId="LiveId" clId="{CDA7CA73-E853-4E09-BB7F-F589C819991E}" dt="2020-10-26T09:32:29.813" v="5347"/>
          <ac:inkMkLst>
            <pc:docMk/>
            <pc:sldMk cId="582498299" sldId="432"/>
            <ac:inkMk id="378" creationId="{F7D9D154-B971-48B8-BEE0-F255EF3EB078}"/>
          </ac:inkMkLst>
        </pc:inkChg>
        <pc:inkChg chg="add del">
          <ac:chgData name="vivek kumar" userId="33ede84931fc2eaa" providerId="LiveId" clId="{CDA7CA73-E853-4E09-BB7F-F589C819991E}" dt="2020-10-26T09:32:29.813" v="5347"/>
          <ac:inkMkLst>
            <pc:docMk/>
            <pc:sldMk cId="582498299" sldId="432"/>
            <ac:inkMk id="379" creationId="{8C74F79F-B831-41E1-B582-C1B7D35429EF}"/>
          </ac:inkMkLst>
        </pc:inkChg>
        <pc:inkChg chg="add del">
          <ac:chgData name="vivek kumar" userId="33ede84931fc2eaa" providerId="LiveId" clId="{CDA7CA73-E853-4E09-BB7F-F589C819991E}" dt="2020-10-26T09:32:31.984" v="5349"/>
          <ac:inkMkLst>
            <pc:docMk/>
            <pc:sldMk cId="582498299" sldId="432"/>
            <ac:inkMk id="380" creationId="{A7B0FEC5-9C0B-4FF7-89E6-4EFDA3C8561C}"/>
          </ac:inkMkLst>
        </pc:inkChg>
        <pc:inkChg chg="add del">
          <ac:chgData name="vivek kumar" userId="33ede84931fc2eaa" providerId="LiveId" clId="{CDA7CA73-E853-4E09-BB7F-F589C819991E}" dt="2020-10-26T09:32:31.984" v="5349"/>
          <ac:inkMkLst>
            <pc:docMk/>
            <pc:sldMk cId="582498299" sldId="432"/>
            <ac:inkMk id="381" creationId="{FCF23A80-3B17-48FF-8B90-AC379FA2AB95}"/>
          </ac:inkMkLst>
        </pc:inkChg>
        <pc:inkChg chg="add">
          <ac:chgData name="vivek kumar" userId="33ede84931fc2eaa" providerId="LiveId" clId="{CDA7CA73-E853-4E09-BB7F-F589C819991E}" dt="2020-10-26T09:32:31.984" v="5349"/>
          <ac:inkMkLst>
            <pc:docMk/>
            <pc:sldMk cId="582498299" sldId="432"/>
            <ac:inkMk id="382" creationId="{456804BF-0872-496D-9279-AACF0E73836D}"/>
          </ac:inkMkLst>
        </pc:inkChg>
        <pc:inkChg chg="add del">
          <ac:chgData name="vivek kumar" userId="33ede84931fc2eaa" providerId="LiveId" clId="{CDA7CA73-E853-4E09-BB7F-F589C819991E}" dt="2020-10-26T09:32:35.438" v="5353"/>
          <ac:inkMkLst>
            <pc:docMk/>
            <pc:sldMk cId="582498299" sldId="432"/>
            <ac:inkMk id="383" creationId="{FE75D10F-8BF6-47E2-8767-CE1E648C04E9}"/>
          </ac:inkMkLst>
        </pc:inkChg>
        <pc:inkChg chg="add del">
          <ac:chgData name="vivek kumar" userId="33ede84931fc2eaa" providerId="LiveId" clId="{CDA7CA73-E853-4E09-BB7F-F589C819991E}" dt="2020-10-26T09:32:35.438" v="5353"/>
          <ac:inkMkLst>
            <pc:docMk/>
            <pc:sldMk cId="582498299" sldId="432"/>
            <ac:inkMk id="384" creationId="{DBDC2CDF-9F80-4B1B-A2EF-8CAEA334CF8A}"/>
          </ac:inkMkLst>
        </pc:inkChg>
        <pc:inkChg chg="add del">
          <ac:chgData name="vivek kumar" userId="33ede84931fc2eaa" providerId="LiveId" clId="{CDA7CA73-E853-4E09-BB7F-F589C819991E}" dt="2020-10-26T09:32:35.438" v="5353"/>
          <ac:inkMkLst>
            <pc:docMk/>
            <pc:sldMk cId="582498299" sldId="432"/>
            <ac:inkMk id="385" creationId="{204F2FF7-2F3F-4E85-87AC-4FC8FCDC8098}"/>
          </ac:inkMkLst>
        </pc:inkChg>
        <pc:inkChg chg="add del">
          <ac:chgData name="vivek kumar" userId="33ede84931fc2eaa" providerId="LiveId" clId="{CDA7CA73-E853-4E09-BB7F-F589C819991E}" dt="2020-10-26T09:32:38.659" v="5356"/>
          <ac:inkMkLst>
            <pc:docMk/>
            <pc:sldMk cId="582498299" sldId="432"/>
            <ac:inkMk id="386" creationId="{57AE8C21-1CC8-4AF1-AF09-13F35E22146E}"/>
          </ac:inkMkLst>
        </pc:inkChg>
        <pc:inkChg chg="add del">
          <ac:chgData name="vivek kumar" userId="33ede84931fc2eaa" providerId="LiveId" clId="{CDA7CA73-E853-4E09-BB7F-F589C819991E}" dt="2020-10-26T09:32:38.659" v="5356"/>
          <ac:inkMkLst>
            <pc:docMk/>
            <pc:sldMk cId="582498299" sldId="432"/>
            <ac:inkMk id="387" creationId="{6019E02F-205B-4B38-A69B-749DC5DE3A1C}"/>
          </ac:inkMkLst>
        </pc:inkChg>
        <pc:inkChg chg="add del">
          <ac:chgData name="vivek kumar" userId="33ede84931fc2eaa" providerId="LiveId" clId="{CDA7CA73-E853-4E09-BB7F-F589C819991E}" dt="2020-10-26T09:32:38.659" v="5356"/>
          <ac:inkMkLst>
            <pc:docMk/>
            <pc:sldMk cId="582498299" sldId="432"/>
            <ac:inkMk id="388" creationId="{30B6E894-8A70-417B-A13A-333ACE3EBE86}"/>
          </ac:inkMkLst>
        </pc:inkChg>
        <pc:inkChg chg="add del">
          <ac:chgData name="vivek kumar" userId="33ede84931fc2eaa" providerId="LiveId" clId="{CDA7CA73-E853-4E09-BB7F-F589C819991E}" dt="2020-10-26T09:32:38.659" v="5356"/>
          <ac:inkMkLst>
            <pc:docMk/>
            <pc:sldMk cId="582498299" sldId="432"/>
            <ac:inkMk id="389" creationId="{52E7BE06-0CB5-4D82-A9B0-CE0F3E17F271}"/>
          </ac:inkMkLst>
        </pc:inkChg>
        <pc:inkChg chg="add">
          <ac:chgData name="vivek kumar" userId="33ede84931fc2eaa" providerId="LiveId" clId="{CDA7CA73-E853-4E09-BB7F-F589C819991E}" dt="2020-10-26T09:32:38.659" v="5356"/>
          <ac:inkMkLst>
            <pc:docMk/>
            <pc:sldMk cId="582498299" sldId="432"/>
            <ac:inkMk id="390" creationId="{7DBB9A26-D108-480C-9B8C-9F12F6E46CEF}"/>
          </ac:inkMkLst>
        </pc:inkChg>
        <pc:inkChg chg="add del">
          <ac:chgData name="vivek kumar" userId="33ede84931fc2eaa" providerId="LiveId" clId="{CDA7CA73-E853-4E09-BB7F-F589C819991E}" dt="2020-10-26T09:32:50.121" v="5359"/>
          <ac:inkMkLst>
            <pc:docMk/>
            <pc:sldMk cId="582498299" sldId="432"/>
            <ac:inkMk id="391" creationId="{CD2B4F3D-1CB9-4E5D-A5D0-88BC58F0FB09}"/>
          </ac:inkMkLst>
        </pc:inkChg>
        <pc:inkChg chg="add del">
          <ac:chgData name="vivek kumar" userId="33ede84931fc2eaa" providerId="LiveId" clId="{CDA7CA73-E853-4E09-BB7F-F589C819991E}" dt="2020-10-26T09:32:50.121" v="5359"/>
          <ac:inkMkLst>
            <pc:docMk/>
            <pc:sldMk cId="582498299" sldId="432"/>
            <ac:inkMk id="392" creationId="{864D11C8-1B8D-4ED0-B352-15194E16E44F}"/>
          </ac:inkMkLst>
        </pc:inkChg>
        <pc:inkChg chg="add del">
          <ac:chgData name="vivek kumar" userId="33ede84931fc2eaa" providerId="LiveId" clId="{CDA7CA73-E853-4E09-BB7F-F589C819991E}" dt="2020-10-26T09:32:55.326" v="5370"/>
          <ac:inkMkLst>
            <pc:docMk/>
            <pc:sldMk cId="582498299" sldId="432"/>
            <ac:inkMk id="393" creationId="{881CDA27-F5DA-4FFC-BC99-8C1F293CE1CB}"/>
          </ac:inkMkLst>
        </pc:inkChg>
        <pc:inkChg chg="add del">
          <ac:chgData name="vivek kumar" userId="33ede84931fc2eaa" providerId="LiveId" clId="{CDA7CA73-E853-4E09-BB7F-F589C819991E}" dt="2020-10-26T09:32:52.216" v="5364"/>
          <ac:inkMkLst>
            <pc:docMk/>
            <pc:sldMk cId="582498299" sldId="432"/>
            <ac:inkMk id="394" creationId="{7C6B4DF1-625A-425C-A76D-C6C7BE5D0ECE}"/>
          </ac:inkMkLst>
        </pc:inkChg>
        <pc:inkChg chg="add del">
          <ac:chgData name="vivek kumar" userId="33ede84931fc2eaa" providerId="LiveId" clId="{CDA7CA73-E853-4E09-BB7F-F589C819991E}" dt="2020-10-26T09:32:52.216" v="5364"/>
          <ac:inkMkLst>
            <pc:docMk/>
            <pc:sldMk cId="582498299" sldId="432"/>
            <ac:inkMk id="395" creationId="{110C696C-4BB7-4F58-89C9-9E6359BA4455}"/>
          </ac:inkMkLst>
        </pc:inkChg>
        <pc:inkChg chg="add del">
          <ac:chgData name="vivek kumar" userId="33ede84931fc2eaa" providerId="LiveId" clId="{CDA7CA73-E853-4E09-BB7F-F589C819991E}" dt="2020-10-26T09:32:52.216" v="5364"/>
          <ac:inkMkLst>
            <pc:docMk/>
            <pc:sldMk cId="582498299" sldId="432"/>
            <ac:inkMk id="396" creationId="{793E8BF7-6597-46F5-A3B3-5399A04988A2}"/>
          </ac:inkMkLst>
        </pc:inkChg>
        <pc:inkChg chg="add del">
          <ac:chgData name="vivek kumar" userId="33ede84931fc2eaa" providerId="LiveId" clId="{CDA7CA73-E853-4E09-BB7F-F589C819991E}" dt="2020-10-26T09:32:52.216" v="5364"/>
          <ac:inkMkLst>
            <pc:docMk/>
            <pc:sldMk cId="582498299" sldId="432"/>
            <ac:inkMk id="397" creationId="{A18C5DC5-681A-41E0-8A88-B3C572DE17B6}"/>
          </ac:inkMkLst>
        </pc:inkChg>
        <pc:inkChg chg="add del">
          <ac:chgData name="vivek kumar" userId="33ede84931fc2eaa" providerId="LiveId" clId="{CDA7CA73-E853-4E09-BB7F-F589C819991E}" dt="2020-10-26T09:32:55.326" v="5370"/>
          <ac:inkMkLst>
            <pc:docMk/>
            <pc:sldMk cId="582498299" sldId="432"/>
            <ac:inkMk id="398" creationId="{B181BB98-EE30-48EF-A1AA-DB3A80F0169C}"/>
          </ac:inkMkLst>
        </pc:inkChg>
        <pc:inkChg chg="add del">
          <ac:chgData name="vivek kumar" userId="33ede84931fc2eaa" providerId="LiveId" clId="{CDA7CA73-E853-4E09-BB7F-F589C819991E}" dt="2020-10-26T09:32:53.736" v="5367"/>
          <ac:inkMkLst>
            <pc:docMk/>
            <pc:sldMk cId="582498299" sldId="432"/>
            <ac:inkMk id="399" creationId="{2D056A02-A901-4D57-BE21-D4B93A8B8CE9}"/>
          </ac:inkMkLst>
        </pc:inkChg>
        <pc:inkChg chg="add del">
          <ac:chgData name="vivek kumar" userId="33ede84931fc2eaa" providerId="LiveId" clId="{CDA7CA73-E853-4E09-BB7F-F589C819991E}" dt="2020-10-26T09:32:53.736" v="5367"/>
          <ac:inkMkLst>
            <pc:docMk/>
            <pc:sldMk cId="582498299" sldId="432"/>
            <ac:inkMk id="400" creationId="{1299AEDB-BD47-4775-BC7C-E0A36C945E3F}"/>
          </ac:inkMkLst>
        </pc:inkChg>
        <pc:inkChg chg="add del">
          <ac:chgData name="vivek kumar" userId="33ede84931fc2eaa" providerId="LiveId" clId="{CDA7CA73-E853-4E09-BB7F-F589C819991E}" dt="2020-10-26T09:32:55.326" v="5370"/>
          <ac:inkMkLst>
            <pc:docMk/>
            <pc:sldMk cId="582498299" sldId="432"/>
            <ac:inkMk id="401" creationId="{F49061EE-B5D9-4F5A-8008-C3C589B72EF3}"/>
          </ac:inkMkLst>
        </pc:inkChg>
        <pc:inkChg chg="add del">
          <ac:chgData name="vivek kumar" userId="33ede84931fc2eaa" providerId="LiveId" clId="{CDA7CA73-E853-4E09-BB7F-F589C819991E}" dt="2020-10-26T09:32:55.326" v="5370"/>
          <ac:inkMkLst>
            <pc:docMk/>
            <pc:sldMk cId="582498299" sldId="432"/>
            <ac:inkMk id="402" creationId="{2526224D-9B2B-4585-80E1-B53283712D9A}"/>
          </ac:inkMkLst>
        </pc:inkChg>
        <pc:inkChg chg="add del">
          <ac:chgData name="vivek kumar" userId="33ede84931fc2eaa" providerId="LiveId" clId="{CDA7CA73-E853-4E09-BB7F-F589C819991E}" dt="2020-10-26T09:32:55.326" v="5370"/>
          <ac:inkMkLst>
            <pc:docMk/>
            <pc:sldMk cId="582498299" sldId="432"/>
            <ac:inkMk id="403" creationId="{6FC37C99-C263-44F6-8066-3199546FC783}"/>
          </ac:inkMkLst>
        </pc:inkChg>
        <pc:inkChg chg="add">
          <ac:chgData name="vivek kumar" userId="33ede84931fc2eaa" providerId="LiveId" clId="{CDA7CA73-E853-4E09-BB7F-F589C819991E}" dt="2020-10-26T09:32:55.326" v="5370"/>
          <ac:inkMkLst>
            <pc:docMk/>
            <pc:sldMk cId="582498299" sldId="432"/>
            <ac:inkMk id="404" creationId="{B66D58DF-A18A-4A3E-87E6-76A7D7449042}"/>
          </ac:inkMkLst>
        </pc:inkChg>
        <pc:inkChg chg="add del">
          <ac:chgData name="vivek kumar" userId="33ede84931fc2eaa" providerId="LiveId" clId="{CDA7CA73-E853-4E09-BB7F-F589C819991E}" dt="2020-10-26T09:32:59.488" v="5374"/>
          <ac:inkMkLst>
            <pc:docMk/>
            <pc:sldMk cId="582498299" sldId="432"/>
            <ac:inkMk id="405" creationId="{A7B9E7CF-C016-4DF7-AD91-F5CAEA7F28AE}"/>
          </ac:inkMkLst>
        </pc:inkChg>
        <pc:inkChg chg="add del">
          <ac:chgData name="vivek kumar" userId="33ede84931fc2eaa" providerId="LiveId" clId="{CDA7CA73-E853-4E09-BB7F-F589C819991E}" dt="2020-10-26T09:32:59.488" v="5374"/>
          <ac:inkMkLst>
            <pc:docMk/>
            <pc:sldMk cId="582498299" sldId="432"/>
            <ac:inkMk id="406" creationId="{DE8150BF-D33E-4744-8AF0-9FD764DFD62B}"/>
          </ac:inkMkLst>
        </pc:inkChg>
        <pc:inkChg chg="add del">
          <ac:chgData name="vivek kumar" userId="33ede84931fc2eaa" providerId="LiveId" clId="{CDA7CA73-E853-4E09-BB7F-F589C819991E}" dt="2020-10-26T09:32:59.488" v="5374"/>
          <ac:inkMkLst>
            <pc:docMk/>
            <pc:sldMk cId="582498299" sldId="432"/>
            <ac:inkMk id="407" creationId="{F4C9AF20-6E9E-411D-BA1B-40BB89F8BD90}"/>
          </ac:inkMkLst>
        </pc:inkChg>
        <pc:inkChg chg="add del">
          <ac:chgData name="vivek kumar" userId="33ede84931fc2eaa" providerId="LiveId" clId="{CDA7CA73-E853-4E09-BB7F-F589C819991E}" dt="2020-10-26T09:33:02.343" v="5379"/>
          <ac:inkMkLst>
            <pc:docMk/>
            <pc:sldMk cId="582498299" sldId="432"/>
            <ac:inkMk id="408" creationId="{E25D4E59-7CD8-4C30-AD09-7CDFB9062148}"/>
          </ac:inkMkLst>
        </pc:inkChg>
        <pc:inkChg chg="add del">
          <ac:chgData name="vivek kumar" userId="33ede84931fc2eaa" providerId="LiveId" clId="{CDA7CA73-E853-4E09-BB7F-F589C819991E}" dt="2020-10-26T09:33:02.343" v="5379"/>
          <ac:inkMkLst>
            <pc:docMk/>
            <pc:sldMk cId="582498299" sldId="432"/>
            <ac:inkMk id="409" creationId="{A87C5760-A9CD-4A40-9DC6-BE36F6133838}"/>
          </ac:inkMkLst>
        </pc:inkChg>
        <pc:inkChg chg="add del">
          <ac:chgData name="vivek kumar" userId="33ede84931fc2eaa" providerId="LiveId" clId="{CDA7CA73-E853-4E09-BB7F-F589C819991E}" dt="2020-10-26T09:33:02.343" v="5379"/>
          <ac:inkMkLst>
            <pc:docMk/>
            <pc:sldMk cId="582498299" sldId="432"/>
            <ac:inkMk id="410" creationId="{6EC0D68B-8DDE-4953-9A45-9ED14409E026}"/>
          </ac:inkMkLst>
        </pc:inkChg>
        <pc:inkChg chg="add del">
          <ac:chgData name="vivek kumar" userId="33ede84931fc2eaa" providerId="LiveId" clId="{CDA7CA73-E853-4E09-BB7F-F589C819991E}" dt="2020-10-26T09:33:02.343" v="5379"/>
          <ac:inkMkLst>
            <pc:docMk/>
            <pc:sldMk cId="582498299" sldId="432"/>
            <ac:inkMk id="411" creationId="{98BE6044-5D15-4D2C-8F3A-2A2B529A4841}"/>
          </ac:inkMkLst>
        </pc:inkChg>
        <pc:inkChg chg="add del">
          <ac:chgData name="vivek kumar" userId="33ede84931fc2eaa" providerId="LiveId" clId="{CDA7CA73-E853-4E09-BB7F-F589C819991E}" dt="2020-10-26T09:33:02.343" v="5379"/>
          <ac:inkMkLst>
            <pc:docMk/>
            <pc:sldMk cId="582498299" sldId="432"/>
            <ac:inkMk id="412" creationId="{EE288C56-3B85-4684-885B-ABAFDAD98A6F}"/>
          </ac:inkMkLst>
        </pc:inkChg>
        <pc:inkChg chg="add del">
          <ac:chgData name="vivek kumar" userId="33ede84931fc2eaa" providerId="LiveId" clId="{CDA7CA73-E853-4E09-BB7F-F589C819991E}" dt="2020-10-26T09:33:05.104" v="5383"/>
          <ac:inkMkLst>
            <pc:docMk/>
            <pc:sldMk cId="582498299" sldId="432"/>
            <ac:inkMk id="413" creationId="{27F91D48-6FA3-45E0-8BC3-72DA16011F83}"/>
          </ac:inkMkLst>
        </pc:inkChg>
        <pc:inkChg chg="add del">
          <ac:chgData name="vivek kumar" userId="33ede84931fc2eaa" providerId="LiveId" clId="{CDA7CA73-E853-4E09-BB7F-F589C819991E}" dt="2020-10-26T09:33:05.104" v="5383"/>
          <ac:inkMkLst>
            <pc:docMk/>
            <pc:sldMk cId="582498299" sldId="432"/>
            <ac:inkMk id="414" creationId="{6453ACB7-3C4E-44E6-94B7-08EDFDE59C21}"/>
          </ac:inkMkLst>
        </pc:inkChg>
        <pc:inkChg chg="add del">
          <ac:chgData name="vivek kumar" userId="33ede84931fc2eaa" providerId="LiveId" clId="{CDA7CA73-E853-4E09-BB7F-F589C819991E}" dt="2020-10-26T09:33:05.104" v="5383"/>
          <ac:inkMkLst>
            <pc:docMk/>
            <pc:sldMk cId="582498299" sldId="432"/>
            <ac:inkMk id="415" creationId="{BE5DFC60-4BA6-4483-8805-97778D8750E0}"/>
          </ac:inkMkLst>
        </pc:inkChg>
        <pc:inkChg chg="add del">
          <ac:chgData name="vivek kumar" userId="33ede84931fc2eaa" providerId="LiveId" clId="{CDA7CA73-E853-4E09-BB7F-F589C819991E}" dt="2020-10-26T09:33:05.104" v="5383"/>
          <ac:inkMkLst>
            <pc:docMk/>
            <pc:sldMk cId="582498299" sldId="432"/>
            <ac:inkMk id="416" creationId="{A91B42C8-AE77-4EFF-980F-A43D637BF457}"/>
          </ac:inkMkLst>
        </pc:inkChg>
        <pc:inkChg chg="add del">
          <ac:chgData name="vivek kumar" userId="33ede84931fc2eaa" providerId="LiveId" clId="{CDA7CA73-E853-4E09-BB7F-F589C819991E}" dt="2020-10-26T09:33:06.287" v="5387"/>
          <ac:inkMkLst>
            <pc:docMk/>
            <pc:sldMk cId="582498299" sldId="432"/>
            <ac:inkMk id="417" creationId="{6BF6AA6F-C4ED-45D8-8441-8FB2DE9B72A1}"/>
          </ac:inkMkLst>
        </pc:inkChg>
        <pc:inkChg chg="add del">
          <ac:chgData name="vivek kumar" userId="33ede84931fc2eaa" providerId="LiveId" clId="{CDA7CA73-E853-4E09-BB7F-F589C819991E}" dt="2020-10-26T09:33:06.287" v="5387"/>
          <ac:inkMkLst>
            <pc:docMk/>
            <pc:sldMk cId="582498299" sldId="432"/>
            <ac:inkMk id="418" creationId="{2FBA1307-E8AD-45C6-8CC0-19C95A91B56E}"/>
          </ac:inkMkLst>
        </pc:inkChg>
        <pc:inkChg chg="add del">
          <ac:chgData name="vivek kumar" userId="33ede84931fc2eaa" providerId="LiveId" clId="{CDA7CA73-E853-4E09-BB7F-F589C819991E}" dt="2020-10-26T09:33:06.287" v="5387"/>
          <ac:inkMkLst>
            <pc:docMk/>
            <pc:sldMk cId="582498299" sldId="432"/>
            <ac:inkMk id="419" creationId="{816395A0-215F-474B-B05F-4D6324E16AE8}"/>
          </ac:inkMkLst>
        </pc:inkChg>
        <pc:inkChg chg="add del">
          <ac:chgData name="vivek kumar" userId="33ede84931fc2eaa" providerId="LiveId" clId="{CDA7CA73-E853-4E09-BB7F-F589C819991E}" dt="2020-10-26T09:33:06.287" v="5387"/>
          <ac:inkMkLst>
            <pc:docMk/>
            <pc:sldMk cId="582498299" sldId="432"/>
            <ac:inkMk id="420" creationId="{FCEDEE6F-7ECA-488A-8D33-FE7CDBA41465}"/>
          </ac:inkMkLst>
        </pc:inkChg>
        <pc:inkChg chg="add del">
          <ac:chgData name="vivek kumar" userId="33ede84931fc2eaa" providerId="LiveId" clId="{CDA7CA73-E853-4E09-BB7F-F589C819991E}" dt="2020-10-26T09:33:08.080" v="5389"/>
          <ac:inkMkLst>
            <pc:docMk/>
            <pc:sldMk cId="582498299" sldId="432"/>
            <ac:inkMk id="421" creationId="{CEFDA96B-B3B1-4F8B-AFF5-091BF1B78ECC}"/>
          </ac:inkMkLst>
        </pc:inkChg>
        <pc:inkChg chg="add del">
          <ac:chgData name="vivek kumar" userId="33ede84931fc2eaa" providerId="LiveId" clId="{CDA7CA73-E853-4E09-BB7F-F589C819991E}" dt="2020-10-26T09:33:08.080" v="5389"/>
          <ac:inkMkLst>
            <pc:docMk/>
            <pc:sldMk cId="582498299" sldId="432"/>
            <ac:inkMk id="422" creationId="{B97ADC60-A02C-478A-9538-698A9DAE6CA8}"/>
          </ac:inkMkLst>
        </pc:inkChg>
        <pc:inkChg chg="add del">
          <ac:chgData name="vivek kumar" userId="33ede84931fc2eaa" providerId="LiveId" clId="{CDA7CA73-E853-4E09-BB7F-F589C819991E}" dt="2020-10-26T09:33:09.047" v="5392"/>
          <ac:inkMkLst>
            <pc:docMk/>
            <pc:sldMk cId="582498299" sldId="432"/>
            <ac:inkMk id="423" creationId="{C18E603B-1B45-4D97-B22D-317FAE8D6831}"/>
          </ac:inkMkLst>
        </pc:inkChg>
        <pc:inkChg chg="add del">
          <ac:chgData name="vivek kumar" userId="33ede84931fc2eaa" providerId="LiveId" clId="{CDA7CA73-E853-4E09-BB7F-F589C819991E}" dt="2020-10-26T09:33:09.047" v="5392"/>
          <ac:inkMkLst>
            <pc:docMk/>
            <pc:sldMk cId="582498299" sldId="432"/>
            <ac:inkMk id="424" creationId="{166BA07F-8692-4AFC-B9BC-2CE964D532F7}"/>
          </ac:inkMkLst>
        </pc:inkChg>
        <pc:inkChg chg="add del">
          <ac:chgData name="vivek kumar" userId="33ede84931fc2eaa" providerId="LiveId" clId="{CDA7CA73-E853-4E09-BB7F-F589C819991E}" dt="2020-10-26T09:33:09.047" v="5392"/>
          <ac:inkMkLst>
            <pc:docMk/>
            <pc:sldMk cId="582498299" sldId="432"/>
            <ac:inkMk id="425" creationId="{F7A23BE4-122B-4011-80B4-A9D453A3B0EA}"/>
          </ac:inkMkLst>
        </pc:inkChg>
        <pc:inkChg chg="add del">
          <ac:chgData name="vivek kumar" userId="33ede84931fc2eaa" providerId="LiveId" clId="{CDA7CA73-E853-4E09-BB7F-F589C819991E}" dt="2020-10-26T09:33:11.403" v="5396"/>
          <ac:inkMkLst>
            <pc:docMk/>
            <pc:sldMk cId="582498299" sldId="432"/>
            <ac:inkMk id="426" creationId="{40DADA81-EABF-450C-ADBC-59A8578103D5}"/>
          </ac:inkMkLst>
        </pc:inkChg>
        <pc:inkChg chg="add del">
          <ac:chgData name="vivek kumar" userId="33ede84931fc2eaa" providerId="LiveId" clId="{CDA7CA73-E853-4E09-BB7F-F589C819991E}" dt="2020-10-26T09:33:11.403" v="5396"/>
          <ac:inkMkLst>
            <pc:docMk/>
            <pc:sldMk cId="582498299" sldId="432"/>
            <ac:inkMk id="427" creationId="{9C40FCF5-A4B2-4322-90BC-790C3DAFEBBD}"/>
          </ac:inkMkLst>
        </pc:inkChg>
        <pc:inkChg chg="add del">
          <ac:chgData name="vivek kumar" userId="33ede84931fc2eaa" providerId="LiveId" clId="{CDA7CA73-E853-4E09-BB7F-F589C819991E}" dt="2020-10-26T09:33:11.403" v="5396"/>
          <ac:inkMkLst>
            <pc:docMk/>
            <pc:sldMk cId="582498299" sldId="432"/>
            <ac:inkMk id="428" creationId="{14A36AC5-783E-4CAD-932D-70CD2D6BAB44}"/>
          </ac:inkMkLst>
        </pc:inkChg>
        <pc:inkChg chg="add del">
          <ac:chgData name="vivek kumar" userId="33ede84931fc2eaa" providerId="LiveId" clId="{CDA7CA73-E853-4E09-BB7F-F589C819991E}" dt="2020-10-26T09:33:11.403" v="5396"/>
          <ac:inkMkLst>
            <pc:docMk/>
            <pc:sldMk cId="582498299" sldId="432"/>
            <ac:inkMk id="429" creationId="{6C96F021-FC05-4CEB-9AD9-E60E134B73E1}"/>
          </ac:inkMkLst>
        </pc:inkChg>
        <pc:inkChg chg="add del">
          <ac:chgData name="vivek kumar" userId="33ede84931fc2eaa" providerId="LiveId" clId="{CDA7CA73-E853-4E09-BB7F-F589C819991E}" dt="2020-10-26T09:33:19.421" v="5405"/>
          <ac:inkMkLst>
            <pc:docMk/>
            <pc:sldMk cId="582498299" sldId="432"/>
            <ac:inkMk id="430" creationId="{84E429B3-F5C4-4B06-83AB-67E97D2A7753}"/>
          </ac:inkMkLst>
        </pc:inkChg>
        <pc:inkChg chg="add del">
          <ac:chgData name="vivek kumar" userId="33ede84931fc2eaa" providerId="LiveId" clId="{CDA7CA73-E853-4E09-BB7F-F589C819991E}" dt="2020-10-26T09:33:15.859" v="5399"/>
          <ac:inkMkLst>
            <pc:docMk/>
            <pc:sldMk cId="582498299" sldId="432"/>
            <ac:inkMk id="431" creationId="{C4A6F1D2-AF47-49D1-83DC-0590930758CD}"/>
          </ac:inkMkLst>
        </pc:inkChg>
        <pc:inkChg chg="add del">
          <ac:chgData name="vivek kumar" userId="33ede84931fc2eaa" providerId="LiveId" clId="{CDA7CA73-E853-4E09-BB7F-F589C819991E}" dt="2020-10-26T09:33:15.859" v="5399"/>
          <ac:inkMkLst>
            <pc:docMk/>
            <pc:sldMk cId="582498299" sldId="432"/>
            <ac:inkMk id="432" creationId="{57FA91AB-51BE-4D7D-8154-8018EC6D594C}"/>
          </ac:inkMkLst>
        </pc:inkChg>
        <pc:inkChg chg="add del">
          <ac:chgData name="vivek kumar" userId="33ede84931fc2eaa" providerId="LiveId" clId="{CDA7CA73-E853-4E09-BB7F-F589C819991E}" dt="2020-10-26T09:33:17.189" v="5401"/>
          <ac:inkMkLst>
            <pc:docMk/>
            <pc:sldMk cId="582498299" sldId="432"/>
            <ac:inkMk id="433" creationId="{18684511-6EED-40FB-81DA-2832F10A90FB}"/>
          </ac:inkMkLst>
        </pc:inkChg>
        <pc:inkChg chg="add del">
          <ac:chgData name="vivek kumar" userId="33ede84931fc2eaa" providerId="LiveId" clId="{CDA7CA73-E853-4E09-BB7F-F589C819991E}" dt="2020-10-26T09:33:17.189" v="5401"/>
          <ac:inkMkLst>
            <pc:docMk/>
            <pc:sldMk cId="582498299" sldId="432"/>
            <ac:inkMk id="434" creationId="{61457FBF-5C31-44D3-86F8-46DC3EE42769}"/>
          </ac:inkMkLst>
        </pc:inkChg>
        <pc:inkChg chg="add del">
          <ac:chgData name="vivek kumar" userId="33ede84931fc2eaa" providerId="LiveId" clId="{CDA7CA73-E853-4E09-BB7F-F589C819991E}" dt="2020-10-26T09:33:19.421" v="5405"/>
          <ac:inkMkLst>
            <pc:docMk/>
            <pc:sldMk cId="582498299" sldId="432"/>
            <ac:inkMk id="435" creationId="{48D35585-E11B-4AB4-B5A8-0B46BCA6BB5E}"/>
          </ac:inkMkLst>
        </pc:inkChg>
        <pc:inkChg chg="add del">
          <ac:chgData name="vivek kumar" userId="33ede84931fc2eaa" providerId="LiveId" clId="{CDA7CA73-E853-4E09-BB7F-F589C819991E}" dt="2020-10-26T09:33:19.421" v="5405"/>
          <ac:inkMkLst>
            <pc:docMk/>
            <pc:sldMk cId="582498299" sldId="432"/>
            <ac:inkMk id="436" creationId="{7B1DEC6F-EB9C-4401-80AE-74A6D3B73E1B}"/>
          </ac:inkMkLst>
        </pc:inkChg>
        <pc:inkChg chg="add del">
          <ac:chgData name="vivek kumar" userId="33ede84931fc2eaa" providerId="LiveId" clId="{CDA7CA73-E853-4E09-BB7F-F589C819991E}" dt="2020-10-26T09:33:19.421" v="5405"/>
          <ac:inkMkLst>
            <pc:docMk/>
            <pc:sldMk cId="582498299" sldId="432"/>
            <ac:inkMk id="437" creationId="{6FEB49D2-0F33-4D41-AD47-F682DC8BD838}"/>
          </ac:inkMkLst>
        </pc:inkChg>
        <pc:inkChg chg="add del">
          <ac:chgData name="vivek kumar" userId="33ede84931fc2eaa" providerId="LiveId" clId="{CDA7CA73-E853-4E09-BB7F-F589C819991E}" dt="2020-10-26T09:33:19.421" v="5405"/>
          <ac:inkMkLst>
            <pc:docMk/>
            <pc:sldMk cId="582498299" sldId="432"/>
            <ac:inkMk id="438" creationId="{773CD85F-46ED-4F49-9442-F64E6226D779}"/>
          </ac:inkMkLst>
        </pc:inkChg>
        <pc:inkChg chg="add del">
          <ac:chgData name="vivek kumar" userId="33ede84931fc2eaa" providerId="LiveId" clId="{CDA7CA73-E853-4E09-BB7F-F589C819991E}" dt="2020-10-26T09:33:20.947" v="5408"/>
          <ac:inkMkLst>
            <pc:docMk/>
            <pc:sldMk cId="582498299" sldId="432"/>
            <ac:inkMk id="439" creationId="{A008CDCB-1190-48BF-B663-32A9076BC819}"/>
          </ac:inkMkLst>
        </pc:inkChg>
        <pc:inkChg chg="add del">
          <ac:chgData name="vivek kumar" userId="33ede84931fc2eaa" providerId="LiveId" clId="{CDA7CA73-E853-4E09-BB7F-F589C819991E}" dt="2020-10-26T09:33:20.947" v="5408"/>
          <ac:inkMkLst>
            <pc:docMk/>
            <pc:sldMk cId="582498299" sldId="432"/>
            <ac:inkMk id="440" creationId="{EEE1C98C-3F59-40F3-A800-B43736FEB2D6}"/>
          </ac:inkMkLst>
        </pc:inkChg>
        <pc:inkChg chg="add del">
          <ac:chgData name="vivek kumar" userId="33ede84931fc2eaa" providerId="LiveId" clId="{CDA7CA73-E853-4E09-BB7F-F589C819991E}" dt="2020-10-26T09:33:20.947" v="5408"/>
          <ac:inkMkLst>
            <pc:docMk/>
            <pc:sldMk cId="582498299" sldId="432"/>
            <ac:inkMk id="441" creationId="{B78DB957-7426-4A7E-981E-6DEEC28C5CA6}"/>
          </ac:inkMkLst>
        </pc:inkChg>
        <pc:inkChg chg="add del">
          <ac:chgData name="vivek kumar" userId="33ede84931fc2eaa" providerId="LiveId" clId="{CDA7CA73-E853-4E09-BB7F-F589C819991E}" dt="2020-10-26T09:33:22.724" v="5412"/>
          <ac:inkMkLst>
            <pc:docMk/>
            <pc:sldMk cId="582498299" sldId="432"/>
            <ac:inkMk id="442" creationId="{92FCCF1F-3359-402E-8DEC-713297906E74}"/>
          </ac:inkMkLst>
        </pc:inkChg>
        <pc:inkChg chg="add del">
          <ac:chgData name="vivek kumar" userId="33ede84931fc2eaa" providerId="LiveId" clId="{CDA7CA73-E853-4E09-BB7F-F589C819991E}" dt="2020-10-26T09:33:22.724" v="5412"/>
          <ac:inkMkLst>
            <pc:docMk/>
            <pc:sldMk cId="582498299" sldId="432"/>
            <ac:inkMk id="443" creationId="{9D795067-6055-4075-8C3F-61C02924131C}"/>
          </ac:inkMkLst>
        </pc:inkChg>
        <pc:inkChg chg="add del">
          <ac:chgData name="vivek kumar" userId="33ede84931fc2eaa" providerId="LiveId" clId="{CDA7CA73-E853-4E09-BB7F-F589C819991E}" dt="2020-10-26T09:33:22.724" v="5412"/>
          <ac:inkMkLst>
            <pc:docMk/>
            <pc:sldMk cId="582498299" sldId="432"/>
            <ac:inkMk id="444" creationId="{E9D631E5-5C19-45D0-B4FF-E6C709155F1E}"/>
          </ac:inkMkLst>
        </pc:inkChg>
        <pc:inkChg chg="add del">
          <ac:chgData name="vivek kumar" userId="33ede84931fc2eaa" providerId="LiveId" clId="{CDA7CA73-E853-4E09-BB7F-F589C819991E}" dt="2020-10-26T09:33:22.724" v="5412"/>
          <ac:inkMkLst>
            <pc:docMk/>
            <pc:sldMk cId="582498299" sldId="432"/>
            <ac:inkMk id="445" creationId="{1FCF5CD7-ADE7-4FEE-BF6A-80EA60E2BDA6}"/>
          </ac:inkMkLst>
        </pc:inkChg>
        <pc:inkChg chg="add">
          <ac:chgData name="vivek kumar" userId="33ede84931fc2eaa" providerId="LiveId" clId="{CDA7CA73-E853-4E09-BB7F-F589C819991E}" dt="2020-10-26T09:33:22.724" v="5412"/>
          <ac:inkMkLst>
            <pc:docMk/>
            <pc:sldMk cId="582498299" sldId="432"/>
            <ac:inkMk id="446" creationId="{12EC9AA4-918A-4885-8A61-7B9880BBBD7D}"/>
          </ac:inkMkLst>
        </pc:inkChg>
        <pc:inkChg chg="add del">
          <ac:chgData name="vivek kumar" userId="33ede84931fc2eaa" providerId="LiveId" clId="{CDA7CA73-E853-4E09-BB7F-F589C819991E}" dt="2020-10-26T09:33:29.639" v="5415"/>
          <ac:inkMkLst>
            <pc:docMk/>
            <pc:sldMk cId="582498299" sldId="432"/>
            <ac:inkMk id="447" creationId="{02CA815C-E1DB-435D-88EB-DC25B4CA6B50}"/>
          </ac:inkMkLst>
        </pc:inkChg>
        <pc:inkChg chg="add del">
          <ac:chgData name="vivek kumar" userId="33ede84931fc2eaa" providerId="LiveId" clId="{CDA7CA73-E853-4E09-BB7F-F589C819991E}" dt="2020-10-26T09:33:29.639" v="5415"/>
          <ac:inkMkLst>
            <pc:docMk/>
            <pc:sldMk cId="582498299" sldId="432"/>
            <ac:inkMk id="448" creationId="{A582A19C-105D-48E3-8AD7-074852D9FA36}"/>
          </ac:inkMkLst>
        </pc:inkChg>
        <pc:inkChg chg="add">
          <ac:chgData name="vivek kumar" userId="33ede84931fc2eaa" providerId="LiveId" clId="{CDA7CA73-E853-4E09-BB7F-F589C819991E}" dt="2020-10-26T09:33:29.639" v="5415"/>
          <ac:inkMkLst>
            <pc:docMk/>
            <pc:sldMk cId="582498299" sldId="432"/>
            <ac:inkMk id="449" creationId="{C15DAEE9-D143-4047-AB05-6A5C3288282B}"/>
          </ac:inkMkLst>
        </pc:inkChg>
        <pc:inkChg chg="add">
          <ac:chgData name="vivek kumar" userId="33ede84931fc2eaa" providerId="LiveId" clId="{CDA7CA73-E853-4E09-BB7F-F589C819991E}" dt="2020-10-26T09:33:30.146" v="5416" actId="9405"/>
          <ac:inkMkLst>
            <pc:docMk/>
            <pc:sldMk cId="582498299" sldId="432"/>
            <ac:inkMk id="450" creationId="{D2275021-7F0A-4B53-820D-82E40A86BDC7}"/>
          </ac:inkMkLst>
        </pc:inkChg>
        <pc:inkChg chg="add">
          <ac:chgData name="vivek kumar" userId="33ede84931fc2eaa" providerId="LiveId" clId="{CDA7CA73-E853-4E09-BB7F-F589C819991E}" dt="2020-10-26T09:33:31.515" v="5417" actId="9405"/>
          <ac:inkMkLst>
            <pc:docMk/>
            <pc:sldMk cId="582498299" sldId="432"/>
            <ac:inkMk id="451" creationId="{42B37470-95B7-4301-B001-96B2F784BB3E}"/>
          </ac:inkMkLst>
        </pc:inkChg>
        <pc:inkChg chg="add del">
          <ac:chgData name="vivek kumar" userId="33ede84931fc2eaa" providerId="LiveId" clId="{CDA7CA73-E853-4E09-BB7F-F589C819991E}" dt="2020-10-26T09:33:39.564" v="5420"/>
          <ac:inkMkLst>
            <pc:docMk/>
            <pc:sldMk cId="582498299" sldId="432"/>
            <ac:inkMk id="452" creationId="{94D50E1B-80DF-425E-877A-C883D3135BEB}"/>
          </ac:inkMkLst>
        </pc:inkChg>
        <pc:inkChg chg="add del">
          <ac:chgData name="vivek kumar" userId="33ede84931fc2eaa" providerId="LiveId" clId="{CDA7CA73-E853-4E09-BB7F-F589C819991E}" dt="2020-10-26T09:33:39.564" v="5420"/>
          <ac:inkMkLst>
            <pc:docMk/>
            <pc:sldMk cId="582498299" sldId="432"/>
            <ac:inkMk id="453" creationId="{F0FBA0F8-A897-4E7E-86C8-5681A753639C}"/>
          </ac:inkMkLst>
        </pc:inkChg>
        <pc:inkChg chg="add">
          <ac:chgData name="vivek kumar" userId="33ede84931fc2eaa" providerId="LiveId" clId="{CDA7CA73-E853-4E09-BB7F-F589C819991E}" dt="2020-10-26T09:33:39.564" v="5420"/>
          <ac:inkMkLst>
            <pc:docMk/>
            <pc:sldMk cId="582498299" sldId="432"/>
            <ac:inkMk id="454" creationId="{4EDCA818-FD70-4414-9D78-3DF4D751627E}"/>
          </ac:inkMkLst>
        </pc:inkChg>
        <pc:inkChg chg="add del">
          <ac:chgData name="vivek kumar" userId="33ede84931fc2eaa" providerId="LiveId" clId="{CDA7CA73-E853-4E09-BB7F-F589C819991E}" dt="2020-10-26T09:33:43.486" v="5423"/>
          <ac:inkMkLst>
            <pc:docMk/>
            <pc:sldMk cId="582498299" sldId="432"/>
            <ac:inkMk id="455" creationId="{2FBF096D-4E8E-4C3F-8153-BC45A3668CFA}"/>
          </ac:inkMkLst>
        </pc:inkChg>
        <pc:inkChg chg="add del">
          <ac:chgData name="vivek kumar" userId="33ede84931fc2eaa" providerId="LiveId" clId="{CDA7CA73-E853-4E09-BB7F-F589C819991E}" dt="2020-10-26T09:33:43.486" v="5423"/>
          <ac:inkMkLst>
            <pc:docMk/>
            <pc:sldMk cId="582498299" sldId="432"/>
            <ac:inkMk id="456" creationId="{3D1AF8DD-180D-4379-B146-BF1513EAE238}"/>
          </ac:inkMkLst>
        </pc:inkChg>
        <pc:inkChg chg="add del">
          <ac:chgData name="vivek kumar" userId="33ede84931fc2eaa" providerId="LiveId" clId="{CDA7CA73-E853-4E09-BB7F-F589C819991E}" dt="2020-10-26T09:33:45.236" v="5425"/>
          <ac:inkMkLst>
            <pc:docMk/>
            <pc:sldMk cId="582498299" sldId="432"/>
            <ac:inkMk id="457" creationId="{8299E034-9F3B-42DC-AC09-5EA056C86D6A}"/>
          </ac:inkMkLst>
        </pc:inkChg>
        <pc:inkChg chg="add del">
          <ac:chgData name="vivek kumar" userId="33ede84931fc2eaa" providerId="LiveId" clId="{CDA7CA73-E853-4E09-BB7F-F589C819991E}" dt="2020-10-26T09:33:45.236" v="5425"/>
          <ac:inkMkLst>
            <pc:docMk/>
            <pc:sldMk cId="582498299" sldId="432"/>
            <ac:inkMk id="458" creationId="{03504058-3B8D-4CEF-A2B2-FA5CF82F9D73}"/>
          </ac:inkMkLst>
        </pc:inkChg>
        <pc:inkChg chg="add del">
          <ac:chgData name="vivek kumar" userId="33ede84931fc2eaa" providerId="LiveId" clId="{CDA7CA73-E853-4E09-BB7F-F589C819991E}" dt="2020-10-26T09:33:47.546" v="5429"/>
          <ac:inkMkLst>
            <pc:docMk/>
            <pc:sldMk cId="582498299" sldId="432"/>
            <ac:inkMk id="459" creationId="{EF05885E-4564-4C5C-9E77-733924D06DC9}"/>
          </ac:inkMkLst>
        </pc:inkChg>
        <pc:inkChg chg="add del">
          <ac:chgData name="vivek kumar" userId="33ede84931fc2eaa" providerId="LiveId" clId="{CDA7CA73-E853-4E09-BB7F-F589C819991E}" dt="2020-10-26T09:33:47.546" v="5429"/>
          <ac:inkMkLst>
            <pc:docMk/>
            <pc:sldMk cId="582498299" sldId="432"/>
            <ac:inkMk id="460" creationId="{5616D6B4-A1D1-4CBA-88F6-AF3DD8E28038}"/>
          </ac:inkMkLst>
        </pc:inkChg>
        <pc:inkChg chg="add del">
          <ac:chgData name="vivek kumar" userId="33ede84931fc2eaa" providerId="LiveId" clId="{CDA7CA73-E853-4E09-BB7F-F589C819991E}" dt="2020-10-26T09:33:47.546" v="5429"/>
          <ac:inkMkLst>
            <pc:docMk/>
            <pc:sldMk cId="582498299" sldId="432"/>
            <ac:inkMk id="461" creationId="{07EE48E7-E4E0-4898-8D69-097AA23A5F55}"/>
          </ac:inkMkLst>
        </pc:inkChg>
        <pc:inkChg chg="add del">
          <ac:chgData name="vivek kumar" userId="33ede84931fc2eaa" providerId="LiveId" clId="{CDA7CA73-E853-4E09-BB7F-F589C819991E}" dt="2020-10-26T09:33:47.546" v="5429"/>
          <ac:inkMkLst>
            <pc:docMk/>
            <pc:sldMk cId="582498299" sldId="432"/>
            <ac:inkMk id="462" creationId="{C858670E-4215-4710-9C56-79E8BB9EE38E}"/>
          </ac:inkMkLst>
        </pc:inkChg>
        <pc:inkChg chg="add del">
          <ac:chgData name="vivek kumar" userId="33ede84931fc2eaa" providerId="LiveId" clId="{CDA7CA73-E853-4E09-BB7F-F589C819991E}" dt="2020-10-26T09:33:49.622" v="5433"/>
          <ac:inkMkLst>
            <pc:docMk/>
            <pc:sldMk cId="582498299" sldId="432"/>
            <ac:inkMk id="463" creationId="{FD8B92A9-15EC-47D4-8CE2-0AFF02D9AF86}"/>
          </ac:inkMkLst>
        </pc:inkChg>
        <pc:inkChg chg="add del">
          <ac:chgData name="vivek kumar" userId="33ede84931fc2eaa" providerId="LiveId" clId="{CDA7CA73-E853-4E09-BB7F-F589C819991E}" dt="2020-10-26T09:33:49.622" v="5433"/>
          <ac:inkMkLst>
            <pc:docMk/>
            <pc:sldMk cId="582498299" sldId="432"/>
            <ac:inkMk id="464" creationId="{C8AC4230-111D-4C95-B2FF-068495DFFD88}"/>
          </ac:inkMkLst>
        </pc:inkChg>
        <pc:inkChg chg="add del">
          <ac:chgData name="vivek kumar" userId="33ede84931fc2eaa" providerId="LiveId" clId="{CDA7CA73-E853-4E09-BB7F-F589C819991E}" dt="2020-10-26T09:33:49.622" v="5433"/>
          <ac:inkMkLst>
            <pc:docMk/>
            <pc:sldMk cId="582498299" sldId="432"/>
            <ac:inkMk id="465" creationId="{6146D780-FFDD-4ECF-9E19-0218DA14483E}"/>
          </ac:inkMkLst>
        </pc:inkChg>
        <pc:inkChg chg="add del">
          <ac:chgData name="vivek kumar" userId="33ede84931fc2eaa" providerId="LiveId" clId="{CDA7CA73-E853-4E09-BB7F-F589C819991E}" dt="2020-10-26T09:33:49.622" v="5433"/>
          <ac:inkMkLst>
            <pc:docMk/>
            <pc:sldMk cId="582498299" sldId="432"/>
            <ac:inkMk id="466" creationId="{011416D1-A30A-4161-86A3-3988B029541E}"/>
          </ac:inkMkLst>
        </pc:inkChg>
        <pc:inkChg chg="add del">
          <ac:chgData name="vivek kumar" userId="33ede84931fc2eaa" providerId="LiveId" clId="{CDA7CA73-E853-4E09-BB7F-F589C819991E}" dt="2020-10-26T09:33:51.913" v="5437"/>
          <ac:inkMkLst>
            <pc:docMk/>
            <pc:sldMk cId="582498299" sldId="432"/>
            <ac:inkMk id="467" creationId="{DB920CD8-A997-448E-986F-F179457D22AE}"/>
          </ac:inkMkLst>
        </pc:inkChg>
        <pc:inkChg chg="add del">
          <ac:chgData name="vivek kumar" userId="33ede84931fc2eaa" providerId="LiveId" clId="{CDA7CA73-E853-4E09-BB7F-F589C819991E}" dt="2020-10-26T09:33:51.913" v="5437"/>
          <ac:inkMkLst>
            <pc:docMk/>
            <pc:sldMk cId="582498299" sldId="432"/>
            <ac:inkMk id="468" creationId="{C9E1F43B-C305-4CCC-A670-8BB513A7BEB4}"/>
          </ac:inkMkLst>
        </pc:inkChg>
        <pc:inkChg chg="add del">
          <ac:chgData name="vivek kumar" userId="33ede84931fc2eaa" providerId="LiveId" clId="{CDA7CA73-E853-4E09-BB7F-F589C819991E}" dt="2020-10-26T09:33:51.913" v="5437"/>
          <ac:inkMkLst>
            <pc:docMk/>
            <pc:sldMk cId="582498299" sldId="432"/>
            <ac:inkMk id="469" creationId="{8915AF7E-5E16-41E9-B394-CC0F449DC6CB}"/>
          </ac:inkMkLst>
        </pc:inkChg>
        <pc:inkChg chg="add del">
          <ac:chgData name="vivek kumar" userId="33ede84931fc2eaa" providerId="LiveId" clId="{CDA7CA73-E853-4E09-BB7F-F589C819991E}" dt="2020-10-26T09:33:51.913" v="5437"/>
          <ac:inkMkLst>
            <pc:docMk/>
            <pc:sldMk cId="582498299" sldId="432"/>
            <ac:inkMk id="470" creationId="{ED628B29-85FC-4FFB-B28E-368E1362A761}"/>
          </ac:inkMkLst>
        </pc:inkChg>
        <pc:inkChg chg="add del">
          <ac:chgData name="vivek kumar" userId="33ede84931fc2eaa" providerId="LiveId" clId="{CDA7CA73-E853-4E09-BB7F-F589C819991E}" dt="2020-10-26T09:33:53.739" v="5440"/>
          <ac:inkMkLst>
            <pc:docMk/>
            <pc:sldMk cId="582498299" sldId="432"/>
            <ac:inkMk id="471" creationId="{60DF451D-58F8-4227-9C6A-B7E2810015B4}"/>
          </ac:inkMkLst>
        </pc:inkChg>
        <pc:inkChg chg="add del">
          <ac:chgData name="vivek kumar" userId="33ede84931fc2eaa" providerId="LiveId" clId="{CDA7CA73-E853-4E09-BB7F-F589C819991E}" dt="2020-10-26T09:33:53.739" v="5440"/>
          <ac:inkMkLst>
            <pc:docMk/>
            <pc:sldMk cId="582498299" sldId="432"/>
            <ac:inkMk id="472" creationId="{354F7EEA-BEDC-490B-B16E-CC1B63F20896}"/>
          </ac:inkMkLst>
        </pc:inkChg>
        <pc:inkChg chg="add del">
          <ac:chgData name="vivek kumar" userId="33ede84931fc2eaa" providerId="LiveId" clId="{CDA7CA73-E853-4E09-BB7F-F589C819991E}" dt="2020-10-26T09:33:53.739" v="5440"/>
          <ac:inkMkLst>
            <pc:docMk/>
            <pc:sldMk cId="582498299" sldId="432"/>
            <ac:inkMk id="473" creationId="{7FA77EF8-B3CA-4D24-8A32-3858CE13E1CF}"/>
          </ac:inkMkLst>
        </pc:inkChg>
        <pc:inkChg chg="add del">
          <ac:chgData name="vivek kumar" userId="33ede84931fc2eaa" providerId="LiveId" clId="{CDA7CA73-E853-4E09-BB7F-F589C819991E}" dt="2020-10-26T09:33:55.489" v="5443"/>
          <ac:inkMkLst>
            <pc:docMk/>
            <pc:sldMk cId="582498299" sldId="432"/>
            <ac:inkMk id="474" creationId="{9AA051F1-4D28-4C76-AD34-7EC0D19CB20B}"/>
          </ac:inkMkLst>
        </pc:inkChg>
        <pc:inkChg chg="add del">
          <ac:chgData name="vivek kumar" userId="33ede84931fc2eaa" providerId="LiveId" clId="{CDA7CA73-E853-4E09-BB7F-F589C819991E}" dt="2020-10-26T09:33:55.489" v="5443"/>
          <ac:inkMkLst>
            <pc:docMk/>
            <pc:sldMk cId="582498299" sldId="432"/>
            <ac:inkMk id="475" creationId="{99A3EFB2-ED2D-42BA-9E49-F054F9062660}"/>
          </ac:inkMkLst>
        </pc:inkChg>
        <pc:inkChg chg="add del">
          <ac:chgData name="vivek kumar" userId="33ede84931fc2eaa" providerId="LiveId" clId="{CDA7CA73-E853-4E09-BB7F-F589C819991E}" dt="2020-10-26T09:33:55.489" v="5443"/>
          <ac:inkMkLst>
            <pc:docMk/>
            <pc:sldMk cId="582498299" sldId="432"/>
            <ac:inkMk id="476" creationId="{DE105EF2-3E81-41D1-B612-73FD5E5900F7}"/>
          </ac:inkMkLst>
        </pc:inkChg>
        <pc:inkChg chg="add">
          <ac:chgData name="vivek kumar" userId="33ede84931fc2eaa" providerId="LiveId" clId="{CDA7CA73-E853-4E09-BB7F-F589C819991E}" dt="2020-10-26T09:33:55.489" v="5443"/>
          <ac:inkMkLst>
            <pc:docMk/>
            <pc:sldMk cId="582498299" sldId="432"/>
            <ac:inkMk id="477" creationId="{9107540C-ADEF-4347-B820-4A7B07929124}"/>
          </ac:inkMkLst>
        </pc:inkChg>
        <pc:inkChg chg="add del">
          <ac:chgData name="vivek kumar" userId="33ede84931fc2eaa" providerId="LiveId" clId="{CDA7CA73-E853-4E09-BB7F-F589C819991E}" dt="2020-10-26T09:34:01.245" v="5449"/>
          <ac:inkMkLst>
            <pc:docMk/>
            <pc:sldMk cId="582498299" sldId="432"/>
            <ac:inkMk id="478" creationId="{1ECED7C3-EF31-457E-9BF0-25E148018471}"/>
          </ac:inkMkLst>
        </pc:inkChg>
        <pc:inkChg chg="add del">
          <ac:chgData name="vivek kumar" userId="33ede84931fc2eaa" providerId="LiveId" clId="{CDA7CA73-E853-4E09-BB7F-F589C819991E}" dt="2020-10-26T09:34:01.245" v="5449"/>
          <ac:inkMkLst>
            <pc:docMk/>
            <pc:sldMk cId="582498299" sldId="432"/>
            <ac:inkMk id="479" creationId="{86B3DDF1-275C-42C0-B0BB-3BA67B654D19}"/>
          </ac:inkMkLst>
        </pc:inkChg>
        <pc:inkChg chg="add del">
          <ac:chgData name="vivek kumar" userId="33ede84931fc2eaa" providerId="LiveId" clId="{CDA7CA73-E853-4E09-BB7F-F589C819991E}" dt="2020-10-26T09:34:01.245" v="5449"/>
          <ac:inkMkLst>
            <pc:docMk/>
            <pc:sldMk cId="582498299" sldId="432"/>
            <ac:inkMk id="480" creationId="{8652B0FF-7AB3-4025-9C02-43E46B778269}"/>
          </ac:inkMkLst>
        </pc:inkChg>
        <pc:inkChg chg="add del">
          <ac:chgData name="vivek kumar" userId="33ede84931fc2eaa" providerId="LiveId" clId="{CDA7CA73-E853-4E09-BB7F-F589C819991E}" dt="2020-10-26T09:34:01.245" v="5449"/>
          <ac:inkMkLst>
            <pc:docMk/>
            <pc:sldMk cId="582498299" sldId="432"/>
            <ac:inkMk id="481" creationId="{66FD1F03-4F5B-4A75-8650-BE3F0CE12C5D}"/>
          </ac:inkMkLst>
        </pc:inkChg>
        <pc:inkChg chg="add del">
          <ac:chgData name="vivek kumar" userId="33ede84931fc2eaa" providerId="LiveId" clId="{CDA7CA73-E853-4E09-BB7F-F589C819991E}" dt="2020-10-26T09:34:01.245" v="5449"/>
          <ac:inkMkLst>
            <pc:docMk/>
            <pc:sldMk cId="582498299" sldId="432"/>
            <ac:inkMk id="482" creationId="{0DABE8E2-D77E-4FF0-9376-4C3F4DC5412F}"/>
          </ac:inkMkLst>
        </pc:inkChg>
        <pc:inkChg chg="add">
          <ac:chgData name="vivek kumar" userId="33ede84931fc2eaa" providerId="LiveId" clId="{CDA7CA73-E853-4E09-BB7F-F589C819991E}" dt="2020-10-26T09:34:01.245" v="5449"/>
          <ac:inkMkLst>
            <pc:docMk/>
            <pc:sldMk cId="582498299" sldId="432"/>
            <ac:inkMk id="483" creationId="{5FC216A1-6190-4787-BB30-B2EED2F8F470}"/>
          </ac:inkMkLst>
        </pc:inkChg>
        <pc:inkChg chg="add">
          <ac:chgData name="vivek kumar" userId="33ede84931fc2eaa" providerId="LiveId" clId="{CDA7CA73-E853-4E09-BB7F-F589C819991E}" dt="2020-10-26T11:01:09.628" v="5956"/>
          <ac:inkMkLst>
            <pc:docMk/>
            <pc:sldMk cId="582498299" sldId="432"/>
            <ac:inkMk id="484" creationId="{7D56443B-CF79-4E8D-816F-9C2F33A2D360}"/>
          </ac:inkMkLst>
        </pc:inkChg>
      </pc:sldChg>
      <pc:sldChg chg="add del">
        <pc:chgData name="vivek kumar" userId="33ede84931fc2eaa" providerId="LiveId" clId="{CDA7CA73-E853-4E09-BB7F-F589C819991E}" dt="2020-10-26T07:02:09.327" v="4713"/>
        <pc:sldMkLst>
          <pc:docMk/>
          <pc:sldMk cId="2381096745" sldId="432"/>
        </pc:sldMkLst>
      </pc:sldChg>
      <pc:sldChg chg="add del">
        <pc:chgData name="vivek kumar" userId="33ede84931fc2eaa" providerId="LiveId" clId="{CDA7CA73-E853-4E09-BB7F-F589C819991E}" dt="2020-10-26T07:02:46.055" v="4724"/>
        <pc:sldMkLst>
          <pc:docMk/>
          <pc:sldMk cId="3002357324" sldId="432"/>
        </pc:sldMkLst>
      </pc:sldChg>
      <pc:sldChg chg="addSp delSp new mod">
        <pc:chgData name="vivek kumar" userId="33ede84931fc2eaa" providerId="LiveId" clId="{CDA7CA73-E853-4E09-BB7F-F589C819991E}" dt="2020-10-26T09:50:37.656" v="5791"/>
        <pc:sldMkLst>
          <pc:docMk/>
          <pc:sldMk cId="1525603336" sldId="433"/>
        </pc:sldMkLst>
        <pc:inkChg chg="add del">
          <ac:chgData name="vivek kumar" userId="33ede84931fc2eaa" providerId="LiveId" clId="{CDA7CA73-E853-4E09-BB7F-F589C819991E}" dt="2020-10-26T09:44:20.616" v="5459"/>
          <ac:inkMkLst>
            <pc:docMk/>
            <pc:sldMk cId="1525603336" sldId="433"/>
            <ac:inkMk id="7" creationId="{3D1D6402-C4BD-43BB-ACDC-279861E72087}"/>
          </ac:inkMkLst>
        </pc:inkChg>
        <pc:inkChg chg="add del">
          <ac:chgData name="vivek kumar" userId="33ede84931fc2eaa" providerId="LiveId" clId="{CDA7CA73-E853-4E09-BB7F-F589C819991E}" dt="2020-10-26T09:44:20.616" v="5459"/>
          <ac:inkMkLst>
            <pc:docMk/>
            <pc:sldMk cId="1525603336" sldId="433"/>
            <ac:inkMk id="8" creationId="{FC9915C0-B638-4C3D-B11F-AB9B74BC49B4}"/>
          </ac:inkMkLst>
        </pc:inkChg>
        <pc:inkChg chg="add del">
          <ac:chgData name="vivek kumar" userId="33ede84931fc2eaa" providerId="LiveId" clId="{CDA7CA73-E853-4E09-BB7F-F589C819991E}" dt="2020-10-26T09:44:20.616" v="5459"/>
          <ac:inkMkLst>
            <pc:docMk/>
            <pc:sldMk cId="1525603336" sldId="433"/>
            <ac:inkMk id="9" creationId="{3D2B1E4A-3BB5-4F8E-A05A-E0614E1CF609}"/>
          </ac:inkMkLst>
        </pc:inkChg>
        <pc:inkChg chg="add del">
          <ac:chgData name="vivek kumar" userId="33ede84931fc2eaa" providerId="LiveId" clId="{CDA7CA73-E853-4E09-BB7F-F589C819991E}" dt="2020-10-26T09:44:20.616" v="5459"/>
          <ac:inkMkLst>
            <pc:docMk/>
            <pc:sldMk cId="1525603336" sldId="433"/>
            <ac:inkMk id="10" creationId="{03A3AB18-6245-4EDA-9B30-C7DDB9D8E065}"/>
          </ac:inkMkLst>
        </pc:inkChg>
        <pc:inkChg chg="add del">
          <ac:chgData name="vivek kumar" userId="33ede84931fc2eaa" providerId="LiveId" clId="{CDA7CA73-E853-4E09-BB7F-F589C819991E}" dt="2020-10-26T09:44:20.616" v="5459"/>
          <ac:inkMkLst>
            <pc:docMk/>
            <pc:sldMk cId="1525603336" sldId="433"/>
            <ac:inkMk id="11" creationId="{A758D4AB-6686-46E1-B611-FC68BAB67DBB}"/>
          </ac:inkMkLst>
        </pc:inkChg>
        <pc:inkChg chg="add del">
          <ac:chgData name="vivek kumar" userId="33ede84931fc2eaa" providerId="LiveId" clId="{CDA7CA73-E853-4E09-BB7F-F589C819991E}" dt="2020-10-26T09:44:20.616" v="5459"/>
          <ac:inkMkLst>
            <pc:docMk/>
            <pc:sldMk cId="1525603336" sldId="433"/>
            <ac:inkMk id="12" creationId="{DCDBC8FC-D89C-4C98-9C60-AEBB95CA3C93}"/>
          </ac:inkMkLst>
        </pc:inkChg>
        <pc:inkChg chg="add del">
          <ac:chgData name="vivek kumar" userId="33ede84931fc2eaa" providerId="LiveId" clId="{CDA7CA73-E853-4E09-BB7F-F589C819991E}" dt="2020-10-26T09:44:20.616" v="5459"/>
          <ac:inkMkLst>
            <pc:docMk/>
            <pc:sldMk cId="1525603336" sldId="433"/>
            <ac:inkMk id="13" creationId="{85BBCBEC-9046-4918-B77A-FF67AB236FD8}"/>
          </ac:inkMkLst>
        </pc:inkChg>
        <pc:inkChg chg="add del">
          <ac:chgData name="vivek kumar" userId="33ede84931fc2eaa" providerId="LiveId" clId="{CDA7CA73-E853-4E09-BB7F-F589C819991E}" dt="2020-10-26T09:44:20.616" v="5459"/>
          <ac:inkMkLst>
            <pc:docMk/>
            <pc:sldMk cId="1525603336" sldId="433"/>
            <ac:inkMk id="14" creationId="{878719BA-6DAB-4589-B676-1F240920D57E}"/>
          </ac:inkMkLst>
        </pc:inkChg>
        <pc:inkChg chg="add del">
          <ac:chgData name="vivek kumar" userId="33ede84931fc2eaa" providerId="LiveId" clId="{CDA7CA73-E853-4E09-BB7F-F589C819991E}" dt="2020-10-26T09:44:25.780" v="5469"/>
          <ac:inkMkLst>
            <pc:docMk/>
            <pc:sldMk cId="1525603336" sldId="433"/>
            <ac:inkMk id="15" creationId="{2A7E36B9-2DE7-4849-AC03-2FF5850AF303}"/>
          </ac:inkMkLst>
        </pc:inkChg>
        <pc:inkChg chg="add del">
          <ac:chgData name="vivek kumar" userId="33ede84931fc2eaa" providerId="LiveId" clId="{CDA7CA73-E853-4E09-BB7F-F589C819991E}" dt="2020-10-26T09:44:25.780" v="5469"/>
          <ac:inkMkLst>
            <pc:docMk/>
            <pc:sldMk cId="1525603336" sldId="433"/>
            <ac:inkMk id="16" creationId="{B0545DBC-ECAF-4F22-B198-7780B4541E67}"/>
          </ac:inkMkLst>
        </pc:inkChg>
        <pc:inkChg chg="add del">
          <ac:chgData name="vivek kumar" userId="33ede84931fc2eaa" providerId="LiveId" clId="{CDA7CA73-E853-4E09-BB7F-F589C819991E}" dt="2020-10-26T09:44:25.780" v="5469"/>
          <ac:inkMkLst>
            <pc:docMk/>
            <pc:sldMk cId="1525603336" sldId="433"/>
            <ac:inkMk id="17" creationId="{FBCFA02A-A9A4-43AE-8274-DADCEB19B7B2}"/>
          </ac:inkMkLst>
        </pc:inkChg>
        <pc:inkChg chg="add del">
          <ac:chgData name="vivek kumar" userId="33ede84931fc2eaa" providerId="LiveId" clId="{CDA7CA73-E853-4E09-BB7F-F589C819991E}" dt="2020-10-26T09:44:25.780" v="5469"/>
          <ac:inkMkLst>
            <pc:docMk/>
            <pc:sldMk cId="1525603336" sldId="433"/>
            <ac:inkMk id="18" creationId="{DA5FDE04-C06A-4760-9BF9-42C5919803DA}"/>
          </ac:inkMkLst>
        </pc:inkChg>
        <pc:inkChg chg="add del">
          <ac:chgData name="vivek kumar" userId="33ede84931fc2eaa" providerId="LiveId" clId="{CDA7CA73-E853-4E09-BB7F-F589C819991E}" dt="2020-10-26T09:44:25.780" v="5469"/>
          <ac:inkMkLst>
            <pc:docMk/>
            <pc:sldMk cId="1525603336" sldId="433"/>
            <ac:inkMk id="19" creationId="{79C2FA97-11F6-4F44-9F3A-B51DD8E4DFE6}"/>
          </ac:inkMkLst>
        </pc:inkChg>
        <pc:inkChg chg="add del">
          <ac:chgData name="vivek kumar" userId="33ede84931fc2eaa" providerId="LiveId" clId="{CDA7CA73-E853-4E09-BB7F-F589C819991E}" dt="2020-10-26T09:44:25.780" v="5469"/>
          <ac:inkMkLst>
            <pc:docMk/>
            <pc:sldMk cId="1525603336" sldId="433"/>
            <ac:inkMk id="20" creationId="{50FF2660-18EB-4F3B-B720-E5C05104A2D6}"/>
          </ac:inkMkLst>
        </pc:inkChg>
        <pc:inkChg chg="add del">
          <ac:chgData name="vivek kumar" userId="33ede84931fc2eaa" providerId="LiveId" clId="{CDA7CA73-E853-4E09-BB7F-F589C819991E}" dt="2020-10-26T09:44:25.780" v="5469"/>
          <ac:inkMkLst>
            <pc:docMk/>
            <pc:sldMk cId="1525603336" sldId="433"/>
            <ac:inkMk id="21" creationId="{D96AADE4-3294-4E5E-838F-168F53FA240F}"/>
          </ac:inkMkLst>
        </pc:inkChg>
        <pc:inkChg chg="add del">
          <ac:chgData name="vivek kumar" userId="33ede84931fc2eaa" providerId="LiveId" clId="{CDA7CA73-E853-4E09-BB7F-F589C819991E}" dt="2020-10-26T09:44:25.780" v="5469"/>
          <ac:inkMkLst>
            <pc:docMk/>
            <pc:sldMk cId="1525603336" sldId="433"/>
            <ac:inkMk id="22" creationId="{9C08B20F-38F7-4C03-8C18-FC009C827FB2}"/>
          </ac:inkMkLst>
        </pc:inkChg>
        <pc:inkChg chg="add del">
          <ac:chgData name="vivek kumar" userId="33ede84931fc2eaa" providerId="LiveId" clId="{CDA7CA73-E853-4E09-BB7F-F589C819991E}" dt="2020-10-26T09:44:25.780" v="5469"/>
          <ac:inkMkLst>
            <pc:docMk/>
            <pc:sldMk cId="1525603336" sldId="433"/>
            <ac:inkMk id="23" creationId="{A04A8CD0-DE0E-44ED-99EB-81F8093E8044}"/>
          </ac:inkMkLst>
        </pc:inkChg>
        <pc:inkChg chg="add del">
          <ac:chgData name="vivek kumar" userId="33ede84931fc2eaa" providerId="LiveId" clId="{CDA7CA73-E853-4E09-BB7F-F589C819991E}" dt="2020-10-26T09:44:27.231" v="5473"/>
          <ac:inkMkLst>
            <pc:docMk/>
            <pc:sldMk cId="1525603336" sldId="433"/>
            <ac:inkMk id="24" creationId="{40364B56-CC37-42A5-A834-A13615974F64}"/>
          </ac:inkMkLst>
        </pc:inkChg>
        <pc:inkChg chg="add del">
          <ac:chgData name="vivek kumar" userId="33ede84931fc2eaa" providerId="LiveId" clId="{CDA7CA73-E853-4E09-BB7F-F589C819991E}" dt="2020-10-26T09:44:29.139" v="5475"/>
          <ac:inkMkLst>
            <pc:docMk/>
            <pc:sldMk cId="1525603336" sldId="433"/>
            <ac:inkMk id="25" creationId="{FF3B4AB8-B278-4EF3-9BF7-8A64977CFD87}"/>
          </ac:inkMkLst>
        </pc:inkChg>
        <pc:inkChg chg="add">
          <ac:chgData name="vivek kumar" userId="33ede84931fc2eaa" providerId="LiveId" clId="{CDA7CA73-E853-4E09-BB7F-F589C819991E}" dt="2020-10-26T09:44:25.780" v="5469"/>
          <ac:inkMkLst>
            <pc:docMk/>
            <pc:sldMk cId="1525603336" sldId="433"/>
            <ac:inkMk id="26" creationId="{13A81B09-5F21-4A46-8ECB-6B5EB621DD15}"/>
          </ac:inkMkLst>
        </pc:inkChg>
        <pc:inkChg chg="add del">
          <ac:chgData name="vivek kumar" userId="33ede84931fc2eaa" providerId="LiveId" clId="{CDA7CA73-E853-4E09-BB7F-F589C819991E}" dt="2020-10-26T09:44:27.231" v="5473"/>
          <ac:inkMkLst>
            <pc:docMk/>
            <pc:sldMk cId="1525603336" sldId="433"/>
            <ac:inkMk id="27" creationId="{22042F8C-CA95-4475-B539-32679ACA40C4}"/>
          </ac:inkMkLst>
        </pc:inkChg>
        <pc:inkChg chg="add del">
          <ac:chgData name="vivek kumar" userId="33ede84931fc2eaa" providerId="LiveId" clId="{CDA7CA73-E853-4E09-BB7F-F589C819991E}" dt="2020-10-26T09:44:27.231" v="5473"/>
          <ac:inkMkLst>
            <pc:docMk/>
            <pc:sldMk cId="1525603336" sldId="433"/>
            <ac:inkMk id="28" creationId="{02F67B4F-8D65-4AEF-9F60-BB8F8D069D3E}"/>
          </ac:inkMkLst>
        </pc:inkChg>
        <pc:inkChg chg="add del">
          <ac:chgData name="vivek kumar" userId="33ede84931fc2eaa" providerId="LiveId" clId="{CDA7CA73-E853-4E09-BB7F-F589C819991E}" dt="2020-10-26T09:44:27.231" v="5473"/>
          <ac:inkMkLst>
            <pc:docMk/>
            <pc:sldMk cId="1525603336" sldId="433"/>
            <ac:inkMk id="29" creationId="{D1BFEDE7-11AF-422C-BB29-9DBD1AD4393D}"/>
          </ac:inkMkLst>
        </pc:inkChg>
        <pc:inkChg chg="add del">
          <ac:chgData name="vivek kumar" userId="33ede84931fc2eaa" providerId="LiveId" clId="{CDA7CA73-E853-4E09-BB7F-F589C819991E}" dt="2020-10-26T09:44:29.139" v="5475"/>
          <ac:inkMkLst>
            <pc:docMk/>
            <pc:sldMk cId="1525603336" sldId="433"/>
            <ac:inkMk id="30" creationId="{6C6B638E-A5EF-455B-8A8F-82E744BE6B2C}"/>
          </ac:inkMkLst>
        </pc:inkChg>
        <pc:inkChg chg="add del">
          <ac:chgData name="vivek kumar" userId="33ede84931fc2eaa" providerId="LiveId" clId="{CDA7CA73-E853-4E09-BB7F-F589C819991E}" dt="2020-10-26T09:44:29.139" v="5475"/>
          <ac:inkMkLst>
            <pc:docMk/>
            <pc:sldMk cId="1525603336" sldId="433"/>
            <ac:inkMk id="31" creationId="{C98041FB-FD60-47D7-B8D8-2BBD0E9624B9}"/>
          </ac:inkMkLst>
        </pc:inkChg>
        <pc:inkChg chg="add del">
          <ac:chgData name="vivek kumar" userId="33ede84931fc2eaa" providerId="LiveId" clId="{CDA7CA73-E853-4E09-BB7F-F589C819991E}" dt="2020-10-26T09:50:00.199" v="5745"/>
          <ac:inkMkLst>
            <pc:docMk/>
            <pc:sldMk cId="1525603336" sldId="433"/>
            <ac:inkMk id="32" creationId="{0382EDB5-FEA7-411C-9043-7082F8974B8E}"/>
          </ac:inkMkLst>
        </pc:inkChg>
        <pc:inkChg chg="add del">
          <ac:chgData name="vivek kumar" userId="33ede84931fc2eaa" providerId="LiveId" clId="{CDA7CA73-E853-4E09-BB7F-F589C819991E}" dt="2020-10-26T09:44:46.557" v="5479"/>
          <ac:inkMkLst>
            <pc:docMk/>
            <pc:sldMk cId="1525603336" sldId="433"/>
            <ac:inkMk id="33" creationId="{62529E30-A290-48C6-911C-101C9B984156}"/>
          </ac:inkMkLst>
        </pc:inkChg>
        <pc:inkChg chg="add del">
          <ac:chgData name="vivek kumar" userId="33ede84931fc2eaa" providerId="LiveId" clId="{CDA7CA73-E853-4E09-BB7F-F589C819991E}" dt="2020-10-26T09:44:46.557" v="5479"/>
          <ac:inkMkLst>
            <pc:docMk/>
            <pc:sldMk cId="1525603336" sldId="433"/>
            <ac:inkMk id="34" creationId="{B5419067-1F68-4C18-9A40-51DB64D66B45}"/>
          </ac:inkMkLst>
        </pc:inkChg>
        <pc:inkChg chg="add del">
          <ac:chgData name="vivek kumar" userId="33ede84931fc2eaa" providerId="LiveId" clId="{CDA7CA73-E853-4E09-BB7F-F589C819991E}" dt="2020-10-26T09:44:46.557" v="5479"/>
          <ac:inkMkLst>
            <pc:docMk/>
            <pc:sldMk cId="1525603336" sldId="433"/>
            <ac:inkMk id="35" creationId="{2E59DC83-BB52-4300-8964-3A699F5F64CE}"/>
          </ac:inkMkLst>
        </pc:inkChg>
        <pc:inkChg chg="add del">
          <ac:chgData name="vivek kumar" userId="33ede84931fc2eaa" providerId="LiveId" clId="{CDA7CA73-E853-4E09-BB7F-F589C819991E}" dt="2020-10-26T09:44:48.088" v="5483"/>
          <ac:inkMkLst>
            <pc:docMk/>
            <pc:sldMk cId="1525603336" sldId="433"/>
            <ac:inkMk id="36" creationId="{68E7CB65-4D8E-4FCE-A782-DCAA25EC940E}"/>
          </ac:inkMkLst>
        </pc:inkChg>
        <pc:inkChg chg="add del">
          <ac:chgData name="vivek kumar" userId="33ede84931fc2eaa" providerId="LiveId" clId="{CDA7CA73-E853-4E09-BB7F-F589C819991E}" dt="2020-10-26T09:44:48.088" v="5483"/>
          <ac:inkMkLst>
            <pc:docMk/>
            <pc:sldMk cId="1525603336" sldId="433"/>
            <ac:inkMk id="37" creationId="{F49F9296-29D4-4ECE-BBB2-CB8C57F2B4D5}"/>
          </ac:inkMkLst>
        </pc:inkChg>
        <pc:inkChg chg="add del">
          <ac:chgData name="vivek kumar" userId="33ede84931fc2eaa" providerId="LiveId" clId="{CDA7CA73-E853-4E09-BB7F-F589C819991E}" dt="2020-10-26T09:44:48.088" v="5483"/>
          <ac:inkMkLst>
            <pc:docMk/>
            <pc:sldMk cId="1525603336" sldId="433"/>
            <ac:inkMk id="38" creationId="{A8F231E3-169D-41A4-832C-20F35709075E}"/>
          </ac:inkMkLst>
        </pc:inkChg>
        <pc:inkChg chg="add del">
          <ac:chgData name="vivek kumar" userId="33ede84931fc2eaa" providerId="LiveId" clId="{CDA7CA73-E853-4E09-BB7F-F589C819991E}" dt="2020-10-26T09:44:48.088" v="5483"/>
          <ac:inkMkLst>
            <pc:docMk/>
            <pc:sldMk cId="1525603336" sldId="433"/>
            <ac:inkMk id="39" creationId="{5DF59242-C4DA-41BB-94CD-6B257981D0A9}"/>
          </ac:inkMkLst>
        </pc:inkChg>
        <pc:inkChg chg="add">
          <ac:chgData name="vivek kumar" userId="33ede84931fc2eaa" providerId="LiveId" clId="{CDA7CA73-E853-4E09-BB7F-F589C819991E}" dt="2020-10-26T09:44:48.088" v="5483"/>
          <ac:inkMkLst>
            <pc:docMk/>
            <pc:sldMk cId="1525603336" sldId="433"/>
            <ac:inkMk id="40" creationId="{652E40A6-2D22-47CA-AD5B-C6D2874F1FC9}"/>
          </ac:inkMkLst>
        </pc:inkChg>
        <pc:inkChg chg="add del">
          <ac:chgData name="vivek kumar" userId="33ede84931fc2eaa" providerId="LiveId" clId="{CDA7CA73-E853-4E09-BB7F-F589C819991E}" dt="2020-10-26T09:44:50.778" v="5488"/>
          <ac:inkMkLst>
            <pc:docMk/>
            <pc:sldMk cId="1525603336" sldId="433"/>
            <ac:inkMk id="41" creationId="{DA4830BA-3E79-47FE-A10E-6B18E8CA61EC}"/>
          </ac:inkMkLst>
        </pc:inkChg>
        <pc:inkChg chg="add del">
          <ac:chgData name="vivek kumar" userId="33ede84931fc2eaa" providerId="LiveId" clId="{CDA7CA73-E853-4E09-BB7F-F589C819991E}" dt="2020-10-26T09:44:50.778" v="5488"/>
          <ac:inkMkLst>
            <pc:docMk/>
            <pc:sldMk cId="1525603336" sldId="433"/>
            <ac:inkMk id="42" creationId="{30FB8FFB-6E78-4657-BDFB-2E7A8E4ABB50}"/>
          </ac:inkMkLst>
        </pc:inkChg>
        <pc:inkChg chg="add del">
          <ac:chgData name="vivek kumar" userId="33ede84931fc2eaa" providerId="LiveId" clId="{CDA7CA73-E853-4E09-BB7F-F589C819991E}" dt="2020-10-26T09:44:50.778" v="5488"/>
          <ac:inkMkLst>
            <pc:docMk/>
            <pc:sldMk cId="1525603336" sldId="433"/>
            <ac:inkMk id="43" creationId="{8894696D-3AF7-4A0C-BD9C-4672151A957F}"/>
          </ac:inkMkLst>
        </pc:inkChg>
        <pc:inkChg chg="add del">
          <ac:chgData name="vivek kumar" userId="33ede84931fc2eaa" providerId="LiveId" clId="{CDA7CA73-E853-4E09-BB7F-F589C819991E}" dt="2020-10-26T09:44:50.778" v="5488"/>
          <ac:inkMkLst>
            <pc:docMk/>
            <pc:sldMk cId="1525603336" sldId="433"/>
            <ac:inkMk id="44" creationId="{E2A074B4-8A07-4B02-8044-CA08F762B9F0}"/>
          </ac:inkMkLst>
        </pc:inkChg>
        <pc:inkChg chg="add">
          <ac:chgData name="vivek kumar" userId="33ede84931fc2eaa" providerId="LiveId" clId="{CDA7CA73-E853-4E09-BB7F-F589C819991E}" dt="2020-10-26T09:44:50.778" v="5488"/>
          <ac:inkMkLst>
            <pc:docMk/>
            <pc:sldMk cId="1525603336" sldId="433"/>
            <ac:inkMk id="45" creationId="{7C6520E4-C372-4844-A1A1-9236777828E9}"/>
          </ac:inkMkLst>
        </pc:inkChg>
        <pc:inkChg chg="add">
          <ac:chgData name="vivek kumar" userId="33ede84931fc2eaa" providerId="LiveId" clId="{CDA7CA73-E853-4E09-BB7F-F589C819991E}" dt="2020-10-26T09:44:50.778" v="5488"/>
          <ac:inkMkLst>
            <pc:docMk/>
            <pc:sldMk cId="1525603336" sldId="433"/>
            <ac:inkMk id="46" creationId="{1553BD54-5C7F-4BBB-B55B-A2778B3C119F}"/>
          </ac:inkMkLst>
        </pc:inkChg>
        <pc:inkChg chg="add">
          <ac:chgData name="vivek kumar" userId="33ede84931fc2eaa" providerId="LiveId" clId="{CDA7CA73-E853-4E09-BB7F-F589C819991E}" dt="2020-10-26T09:44:52.646" v="5489" actId="9405"/>
          <ac:inkMkLst>
            <pc:docMk/>
            <pc:sldMk cId="1525603336" sldId="433"/>
            <ac:inkMk id="47" creationId="{79715ABC-E552-4789-ABBA-F4D4250C002D}"/>
          </ac:inkMkLst>
        </pc:inkChg>
        <pc:inkChg chg="add del">
          <ac:chgData name="vivek kumar" userId="33ede84931fc2eaa" providerId="LiveId" clId="{CDA7CA73-E853-4E09-BB7F-F589C819991E}" dt="2020-10-26T09:44:55.075" v="5493"/>
          <ac:inkMkLst>
            <pc:docMk/>
            <pc:sldMk cId="1525603336" sldId="433"/>
            <ac:inkMk id="48" creationId="{9106A2F5-C49C-49D9-BFE9-FB84628A7ECC}"/>
          </ac:inkMkLst>
        </pc:inkChg>
        <pc:inkChg chg="add del">
          <ac:chgData name="vivek kumar" userId="33ede84931fc2eaa" providerId="LiveId" clId="{CDA7CA73-E853-4E09-BB7F-F589C819991E}" dt="2020-10-26T09:44:55.075" v="5493"/>
          <ac:inkMkLst>
            <pc:docMk/>
            <pc:sldMk cId="1525603336" sldId="433"/>
            <ac:inkMk id="49" creationId="{4FE94876-D982-4468-9754-28708569B4CA}"/>
          </ac:inkMkLst>
        </pc:inkChg>
        <pc:inkChg chg="add del">
          <ac:chgData name="vivek kumar" userId="33ede84931fc2eaa" providerId="LiveId" clId="{CDA7CA73-E853-4E09-BB7F-F589C819991E}" dt="2020-10-26T09:44:55.075" v="5493"/>
          <ac:inkMkLst>
            <pc:docMk/>
            <pc:sldMk cId="1525603336" sldId="433"/>
            <ac:inkMk id="50" creationId="{15AD66C4-DDA6-45BD-B212-E8438DAE161A}"/>
          </ac:inkMkLst>
        </pc:inkChg>
        <pc:inkChg chg="add">
          <ac:chgData name="vivek kumar" userId="33ede84931fc2eaa" providerId="LiveId" clId="{CDA7CA73-E853-4E09-BB7F-F589C819991E}" dt="2020-10-26T09:44:55.075" v="5493"/>
          <ac:inkMkLst>
            <pc:docMk/>
            <pc:sldMk cId="1525603336" sldId="433"/>
            <ac:inkMk id="51" creationId="{C083ED1B-0C96-4D5F-83D2-095258E6DEA4}"/>
          </ac:inkMkLst>
        </pc:inkChg>
        <pc:inkChg chg="add del">
          <ac:chgData name="vivek kumar" userId="33ede84931fc2eaa" providerId="LiveId" clId="{CDA7CA73-E853-4E09-BB7F-F589C819991E}" dt="2020-10-26T09:45:01.403" v="5498"/>
          <ac:inkMkLst>
            <pc:docMk/>
            <pc:sldMk cId="1525603336" sldId="433"/>
            <ac:inkMk id="52" creationId="{029E3CDF-04FD-49A0-BECA-92265283C02A}"/>
          </ac:inkMkLst>
        </pc:inkChg>
        <pc:inkChg chg="add del">
          <ac:chgData name="vivek kumar" userId="33ede84931fc2eaa" providerId="LiveId" clId="{CDA7CA73-E853-4E09-BB7F-F589C819991E}" dt="2020-10-26T09:45:01.403" v="5498"/>
          <ac:inkMkLst>
            <pc:docMk/>
            <pc:sldMk cId="1525603336" sldId="433"/>
            <ac:inkMk id="53" creationId="{EAE93BD1-1571-4469-BC8B-63638A4E708F}"/>
          </ac:inkMkLst>
        </pc:inkChg>
        <pc:inkChg chg="add del">
          <ac:chgData name="vivek kumar" userId="33ede84931fc2eaa" providerId="LiveId" clId="{CDA7CA73-E853-4E09-BB7F-F589C819991E}" dt="2020-10-26T09:45:01.403" v="5498"/>
          <ac:inkMkLst>
            <pc:docMk/>
            <pc:sldMk cId="1525603336" sldId="433"/>
            <ac:inkMk id="54" creationId="{618191C5-30AE-4F46-86FE-698B1A10062F}"/>
          </ac:inkMkLst>
        </pc:inkChg>
        <pc:inkChg chg="add del">
          <ac:chgData name="vivek kumar" userId="33ede84931fc2eaa" providerId="LiveId" clId="{CDA7CA73-E853-4E09-BB7F-F589C819991E}" dt="2020-10-26T09:45:01.403" v="5498"/>
          <ac:inkMkLst>
            <pc:docMk/>
            <pc:sldMk cId="1525603336" sldId="433"/>
            <ac:inkMk id="55" creationId="{CB2BBC11-4276-4F01-AAA5-ECA0C654EAD6}"/>
          </ac:inkMkLst>
        </pc:inkChg>
        <pc:inkChg chg="add">
          <ac:chgData name="vivek kumar" userId="33ede84931fc2eaa" providerId="LiveId" clId="{CDA7CA73-E853-4E09-BB7F-F589C819991E}" dt="2020-10-26T09:45:01.403" v="5498"/>
          <ac:inkMkLst>
            <pc:docMk/>
            <pc:sldMk cId="1525603336" sldId="433"/>
            <ac:inkMk id="56" creationId="{2F378239-F8A9-495D-93A6-4E0BDE3316D3}"/>
          </ac:inkMkLst>
        </pc:inkChg>
        <pc:inkChg chg="add">
          <ac:chgData name="vivek kumar" userId="33ede84931fc2eaa" providerId="LiveId" clId="{CDA7CA73-E853-4E09-BB7F-F589C819991E}" dt="2020-10-26T09:45:04.898" v="5499" actId="9405"/>
          <ac:inkMkLst>
            <pc:docMk/>
            <pc:sldMk cId="1525603336" sldId="433"/>
            <ac:inkMk id="57" creationId="{8C08CE7D-EBE8-49D9-AB35-16851DF569B9}"/>
          </ac:inkMkLst>
        </pc:inkChg>
        <pc:inkChg chg="add del">
          <ac:chgData name="vivek kumar" userId="33ede84931fc2eaa" providerId="LiveId" clId="{CDA7CA73-E853-4E09-BB7F-F589C819991E}" dt="2020-10-26T09:45:08.024" v="5502"/>
          <ac:inkMkLst>
            <pc:docMk/>
            <pc:sldMk cId="1525603336" sldId="433"/>
            <ac:inkMk id="58" creationId="{DA34A972-54CD-4046-92DF-B9C889BAB92B}"/>
          </ac:inkMkLst>
        </pc:inkChg>
        <pc:inkChg chg="add del">
          <ac:chgData name="vivek kumar" userId="33ede84931fc2eaa" providerId="LiveId" clId="{CDA7CA73-E853-4E09-BB7F-F589C819991E}" dt="2020-10-26T09:45:08.024" v="5502"/>
          <ac:inkMkLst>
            <pc:docMk/>
            <pc:sldMk cId="1525603336" sldId="433"/>
            <ac:inkMk id="59" creationId="{52553F53-C8DC-46D9-9097-B161B657BB4D}"/>
          </ac:inkMkLst>
        </pc:inkChg>
        <pc:inkChg chg="add">
          <ac:chgData name="vivek kumar" userId="33ede84931fc2eaa" providerId="LiveId" clId="{CDA7CA73-E853-4E09-BB7F-F589C819991E}" dt="2020-10-26T09:45:08.024" v="5502"/>
          <ac:inkMkLst>
            <pc:docMk/>
            <pc:sldMk cId="1525603336" sldId="433"/>
            <ac:inkMk id="60" creationId="{6BF7F8EB-5B6F-4A55-B109-53DC02DC1A33}"/>
          </ac:inkMkLst>
        </pc:inkChg>
        <pc:inkChg chg="add del">
          <ac:chgData name="vivek kumar" userId="33ede84931fc2eaa" providerId="LiveId" clId="{CDA7CA73-E853-4E09-BB7F-F589C819991E}" dt="2020-10-26T09:45:09.477" v="5505"/>
          <ac:inkMkLst>
            <pc:docMk/>
            <pc:sldMk cId="1525603336" sldId="433"/>
            <ac:inkMk id="61" creationId="{4D8EA655-DE36-464A-A680-545CC7439A53}"/>
          </ac:inkMkLst>
        </pc:inkChg>
        <pc:inkChg chg="add del">
          <ac:chgData name="vivek kumar" userId="33ede84931fc2eaa" providerId="LiveId" clId="{CDA7CA73-E853-4E09-BB7F-F589C819991E}" dt="2020-10-26T09:45:09.477" v="5505"/>
          <ac:inkMkLst>
            <pc:docMk/>
            <pc:sldMk cId="1525603336" sldId="433"/>
            <ac:inkMk id="62" creationId="{A95AEEFF-982B-4298-9502-657221E0F7F2}"/>
          </ac:inkMkLst>
        </pc:inkChg>
        <pc:inkChg chg="add del">
          <ac:chgData name="vivek kumar" userId="33ede84931fc2eaa" providerId="LiveId" clId="{CDA7CA73-E853-4E09-BB7F-F589C819991E}" dt="2020-10-26T09:45:11.078" v="5509"/>
          <ac:inkMkLst>
            <pc:docMk/>
            <pc:sldMk cId="1525603336" sldId="433"/>
            <ac:inkMk id="63" creationId="{7E0D87AE-BC42-41F9-AE4A-02E6BB5FBE30}"/>
          </ac:inkMkLst>
        </pc:inkChg>
        <pc:inkChg chg="add del">
          <ac:chgData name="vivek kumar" userId="33ede84931fc2eaa" providerId="LiveId" clId="{CDA7CA73-E853-4E09-BB7F-F589C819991E}" dt="2020-10-26T09:45:11.078" v="5509"/>
          <ac:inkMkLst>
            <pc:docMk/>
            <pc:sldMk cId="1525603336" sldId="433"/>
            <ac:inkMk id="64" creationId="{71402F52-422C-469E-8EFA-6E5B2BF8B51C}"/>
          </ac:inkMkLst>
        </pc:inkChg>
        <pc:inkChg chg="add del">
          <ac:chgData name="vivek kumar" userId="33ede84931fc2eaa" providerId="LiveId" clId="{CDA7CA73-E853-4E09-BB7F-F589C819991E}" dt="2020-10-26T09:45:11.078" v="5509"/>
          <ac:inkMkLst>
            <pc:docMk/>
            <pc:sldMk cId="1525603336" sldId="433"/>
            <ac:inkMk id="65" creationId="{B7B2E8FC-84B8-4E92-87D8-00B50A567214}"/>
          </ac:inkMkLst>
        </pc:inkChg>
        <pc:inkChg chg="add del">
          <ac:chgData name="vivek kumar" userId="33ede84931fc2eaa" providerId="LiveId" clId="{CDA7CA73-E853-4E09-BB7F-F589C819991E}" dt="2020-10-26T09:45:11.078" v="5509"/>
          <ac:inkMkLst>
            <pc:docMk/>
            <pc:sldMk cId="1525603336" sldId="433"/>
            <ac:inkMk id="66" creationId="{36B62C5A-0744-45F2-9C55-C9162C8A0910}"/>
          </ac:inkMkLst>
        </pc:inkChg>
        <pc:inkChg chg="add del">
          <ac:chgData name="vivek kumar" userId="33ede84931fc2eaa" providerId="LiveId" clId="{CDA7CA73-E853-4E09-BB7F-F589C819991E}" dt="2020-10-26T09:45:14.705" v="5518"/>
          <ac:inkMkLst>
            <pc:docMk/>
            <pc:sldMk cId="1525603336" sldId="433"/>
            <ac:inkMk id="67" creationId="{616445DD-F0CE-4868-9E58-92EFBFCA1C88}"/>
          </ac:inkMkLst>
        </pc:inkChg>
        <pc:inkChg chg="add del">
          <ac:chgData name="vivek kumar" userId="33ede84931fc2eaa" providerId="LiveId" clId="{CDA7CA73-E853-4E09-BB7F-F589C819991E}" dt="2020-10-26T09:45:14.705" v="5518"/>
          <ac:inkMkLst>
            <pc:docMk/>
            <pc:sldMk cId="1525603336" sldId="433"/>
            <ac:inkMk id="68" creationId="{CAC4AF89-D606-4280-9061-00155149C9A9}"/>
          </ac:inkMkLst>
        </pc:inkChg>
        <pc:inkChg chg="add del">
          <ac:chgData name="vivek kumar" userId="33ede84931fc2eaa" providerId="LiveId" clId="{CDA7CA73-E853-4E09-BB7F-F589C819991E}" dt="2020-10-26T09:45:14.705" v="5518"/>
          <ac:inkMkLst>
            <pc:docMk/>
            <pc:sldMk cId="1525603336" sldId="433"/>
            <ac:inkMk id="69" creationId="{D51E2B9A-88F8-45DF-9A04-05D146DAEFE4}"/>
          </ac:inkMkLst>
        </pc:inkChg>
        <pc:inkChg chg="add del">
          <ac:chgData name="vivek kumar" userId="33ede84931fc2eaa" providerId="LiveId" clId="{CDA7CA73-E853-4E09-BB7F-F589C819991E}" dt="2020-10-26T09:45:14.705" v="5518"/>
          <ac:inkMkLst>
            <pc:docMk/>
            <pc:sldMk cId="1525603336" sldId="433"/>
            <ac:inkMk id="70" creationId="{D98A6C9B-CCB6-45AD-887C-681EF55AA568}"/>
          </ac:inkMkLst>
        </pc:inkChg>
        <pc:inkChg chg="add del">
          <ac:chgData name="vivek kumar" userId="33ede84931fc2eaa" providerId="LiveId" clId="{CDA7CA73-E853-4E09-BB7F-F589C819991E}" dt="2020-10-26T09:45:14.705" v="5518"/>
          <ac:inkMkLst>
            <pc:docMk/>
            <pc:sldMk cId="1525603336" sldId="433"/>
            <ac:inkMk id="71" creationId="{D9EA9ABA-3C59-4D9C-8D50-4FBEED917027}"/>
          </ac:inkMkLst>
        </pc:inkChg>
        <pc:inkChg chg="add del">
          <ac:chgData name="vivek kumar" userId="33ede84931fc2eaa" providerId="LiveId" clId="{CDA7CA73-E853-4E09-BB7F-F589C819991E}" dt="2020-10-26T09:45:14.705" v="5518"/>
          <ac:inkMkLst>
            <pc:docMk/>
            <pc:sldMk cId="1525603336" sldId="433"/>
            <ac:inkMk id="72" creationId="{6ED91D62-476F-4802-AE24-1D46FB261EA6}"/>
          </ac:inkMkLst>
        </pc:inkChg>
        <pc:inkChg chg="add del">
          <ac:chgData name="vivek kumar" userId="33ede84931fc2eaa" providerId="LiveId" clId="{CDA7CA73-E853-4E09-BB7F-F589C819991E}" dt="2020-10-26T09:45:14.705" v="5518"/>
          <ac:inkMkLst>
            <pc:docMk/>
            <pc:sldMk cId="1525603336" sldId="433"/>
            <ac:inkMk id="73" creationId="{0E008E74-6580-4E5F-8693-098CFB8B0629}"/>
          </ac:inkMkLst>
        </pc:inkChg>
        <pc:inkChg chg="add del">
          <ac:chgData name="vivek kumar" userId="33ede84931fc2eaa" providerId="LiveId" clId="{CDA7CA73-E853-4E09-BB7F-F589C819991E}" dt="2020-10-26T09:45:14.705" v="5518"/>
          <ac:inkMkLst>
            <pc:docMk/>
            <pc:sldMk cId="1525603336" sldId="433"/>
            <ac:inkMk id="74" creationId="{7702B1B4-71BA-4D1D-9D8C-BC87AD54981F}"/>
          </ac:inkMkLst>
        </pc:inkChg>
        <pc:inkChg chg="add del">
          <ac:chgData name="vivek kumar" userId="33ede84931fc2eaa" providerId="LiveId" clId="{CDA7CA73-E853-4E09-BB7F-F589C819991E}" dt="2020-10-26T09:45:14.705" v="5518"/>
          <ac:inkMkLst>
            <pc:docMk/>
            <pc:sldMk cId="1525603336" sldId="433"/>
            <ac:inkMk id="75" creationId="{DFE6B06E-6C75-408A-8CAA-920A19DD31D8}"/>
          </ac:inkMkLst>
        </pc:inkChg>
        <pc:inkChg chg="add">
          <ac:chgData name="vivek kumar" userId="33ede84931fc2eaa" providerId="LiveId" clId="{CDA7CA73-E853-4E09-BB7F-F589C819991E}" dt="2020-10-26T09:45:14.705" v="5518"/>
          <ac:inkMkLst>
            <pc:docMk/>
            <pc:sldMk cId="1525603336" sldId="433"/>
            <ac:inkMk id="76" creationId="{4AD9962A-DC55-4E2B-A427-65097B6F06F8}"/>
          </ac:inkMkLst>
        </pc:inkChg>
        <pc:inkChg chg="add">
          <ac:chgData name="vivek kumar" userId="33ede84931fc2eaa" providerId="LiveId" clId="{CDA7CA73-E853-4E09-BB7F-F589C819991E}" dt="2020-10-26T09:45:14.705" v="5518"/>
          <ac:inkMkLst>
            <pc:docMk/>
            <pc:sldMk cId="1525603336" sldId="433"/>
            <ac:inkMk id="77" creationId="{97046FF7-8626-462A-9B05-91E7D652252F}"/>
          </ac:inkMkLst>
        </pc:inkChg>
        <pc:inkChg chg="add">
          <ac:chgData name="vivek kumar" userId="33ede84931fc2eaa" providerId="LiveId" clId="{CDA7CA73-E853-4E09-BB7F-F589C819991E}" dt="2020-10-26T09:45:14.705" v="5518"/>
          <ac:inkMkLst>
            <pc:docMk/>
            <pc:sldMk cId="1525603336" sldId="433"/>
            <ac:inkMk id="78" creationId="{676688C0-8951-4C95-BBB3-31035A31668B}"/>
          </ac:inkMkLst>
        </pc:inkChg>
        <pc:inkChg chg="add">
          <ac:chgData name="vivek kumar" userId="33ede84931fc2eaa" providerId="LiveId" clId="{CDA7CA73-E853-4E09-BB7F-F589C819991E}" dt="2020-10-26T09:45:28.098" v="5519" actId="9405"/>
          <ac:inkMkLst>
            <pc:docMk/>
            <pc:sldMk cId="1525603336" sldId="433"/>
            <ac:inkMk id="79" creationId="{A8C8D43A-1579-45D6-BBBA-8CDCA0D660A4}"/>
          </ac:inkMkLst>
        </pc:inkChg>
        <pc:inkChg chg="add del">
          <ac:chgData name="vivek kumar" userId="33ede84931fc2eaa" providerId="LiveId" clId="{CDA7CA73-E853-4E09-BB7F-F589C819991E}" dt="2020-10-26T09:45:48.310" v="5523"/>
          <ac:inkMkLst>
            <pc:docMk/>
            <pc:sldMk cId="1525603336" sldId="433"/>
            <ac:inkMk id="80" creationId="{F640A7AC-7BF0-4778-96D5-96A27C6500F8}"/>
          </ac:inkMkLst>
        </pc:inkChg>
        <pc:inkChg chg="add del">
          <ac:chgData name="vivek kumar" userId="33ede84931fc2eaa" providerId="LiveId" clId="{CDA7CA73-E853-4E09-BB7F-F589C819991E}" dt="2020-10-26T09:45:48.310" v="5523"/>
          <ac:inkMkLst>
            <pc:docMk/>
            <pc:sldMk cId="1525603336" sldId="433"/>
            <ac:inkMk id="81" creationId="{1F785949-AFFD-4031-B929-9E168F784639}"/>
          </ac:inkMkLst>
        </pc:inkChg>
        <pc:inkChg chg="add del">
          <ac:chgData name="vivek kumar" userId="33ede84931fc2eaa" providerId="LiveId" clId="{CDA7CA73-E853-4E09-BB7F-F589C819991E}" dt="2020-10-26T09:45:48.310" v="5523"/>
          <ac:inkMkLst>
            <pc:docMk/>
            <pc:sldMk cId="1525603336" sldId="433"/>
            <ac:inkMk id="82" creationId="{551517FD-E039-453D-AA27-00016A33F92B}"/>
          </ac:inkMkLst>
        </pc:inkChg>
        <pc:inkChg chg="add">
          <ac:chgData name="vivek kumar" userId="33ede84931fc2eaa" providerId="LiveId" clId="{CDA7CA73-E853-4E09-BB7F-F589C819991E}" dt="2020-10-26T09:45:48.310" v="5523"/>
          <ac:inkMkLst>
            <pc:docMk/>
            <pc:sldMk cId="1525603336" sldId="433"/>
            <ac:inkMk id="83" creationId="{7550FC4C-FE05-4A0D-B910-5B496C373ADA}"/>
          </ac:inkMkLst>
        </pc:inkChg>
        <pc:inkChg chg="add">
          <ac:chgData name="vivek kumar" userId="33ede84931fc2eaa" providerId="LiveId" clId="{CDA7CA73-E853-4E09-BB7F-F589C819991E}" dt="2020-10-26T09:45:53.722" v="5524" actId="9405"/>
          <ac:inkMkLst>
            <pc:docMk/>
            <pc:sldMk cId="1525603336" sldId="433"/>
            <ac:inkMk id="84" creationId="{BC8437F1-1B01-43B5-80B1-2A511625B723}"/>
          </ac:inkMkLst>
        </pc:inkChg>
        <pc:inkChg chg="add">
          <ac:chgData name="vivek kumar" userId="33ede84931fc2eaa" providerId="LiveId" clId="{CDA7CA73-E853-4E09-BB7F-F589C819991E}" dt="2020-10-26T09:45:56.348" v="5525" actId="9405"/>
          <ac:inkMkLst>
            <pc:docMk/>
            <pc:sldMk cId="1525603336" sldId="433"/>
            <ac:inkMk id="85" creationId="{B5D077D7-9DCD-4499-B504-E3C1EA743420}"/>
          </ac:inkMkLst>
        </pc:inkChg>
        <pc:inkChg chg="add del">
          <ac:chgData name="vivek kumar" userId="33ede84931fc2eaa" providerId="LiveId" clId="{CDA7CA73-E853-4E09-BB7F-F589C819991E}" dt="2020-10-26T09:46:00.307" v="5529"/>
          <ac:inkMkLst>
            <pc:docMk/>
            <pc:sldMk cId="1525603336" sldId="433"/>
            <ac:inkMk id="86" creationId="{C0C80CE1-00FE-47CD-9ECF-5CA4AC10AB38}"/>
          </ac:inkMkLst>
        </pc:inkChg>
        <pc:inkChg chg="add del">
          <ac:chgData name="vivek kumar" userId="33ede84931fc2eaa" providerId="LiveId" clId="{CDA7CA73-E853-4E09-BB7F-F589C819991E}" dt="2020-10-26T09:46:00.307" v="5529"/>
          <ac:inkMkLst>
            <pc:docMk/>
            <pc:sldMk cId="1525603336" sldId="433"/>
            <ac:inkMk id="87" creationId="{68AAF5FC-BFBD-44AA-8CEC-11CA9A03DE9B}"/>
          </ac:inkMkLst>
        </pc:inkChg>
        <pc:inkChg chg="add del">
          <ac:chgData name="vivek kumar" userId="33ede84931fc2eaa" providerId="LiveId" clId="{CDA7CA73-E853-4E09-BB7F-F589C819991E}" dt="2020-10-26T09:46:00.307" v="5529"/>
          <ac:inkMkLst>
            <pc:docMk/>
            <pc:sldMk cId="1525603336" sldId="433"/>
            <ac:inkMk id="88" creationId="{553C937F-1573-4737-BE4E-5C8DFC904C37}"/>
          </ac:inkMkLst>
        </pc:inkChg>
        <pc:inkChg chg="add del">
          <ac:chgData name="vivek kumar" userId="33ede84931fc2eaa" providerId="LiveId" clId="{CDA7CA73-E853-4E09-BB7F-F589C819991E}" dt="2020-10-26T09:46:03.310" v="5537"/>
          <ac:inkMkLst>
            <pc:docMk/>
            <pc:sldMk cId="1525603336" sldId="433"/>
            <ac:inkMk id="89" creationId="{454FB274-A496-4637-AC18-132DD4E4A8DB}"/>
          </ac:inkMkLst>
        </pc:inkChg>
        <pc:inkChg chg="add del">
          <ac:chgData name="vivek kumar" userId="33ede84931fc2eaa" providerId="LiveId" clId="{CDA7CA73-E853-4E09-BB7F-F589C819991E}" dt="2020-10-26T09:46:03.310" v="5537"/>
          <ac:inkMkLst>
            <pc:docMk/>
            <pc:sldMk cId="1525603336" sldId="433"/>
            <ac:inkMk id="90" creationId="{7CC27A61-CD63-4E4D-9A2B-4176EC8203A6}"/>
          </ac:inkMkLst>
        </pc:inkChg>
        <pc:inkChg chg="add del">
          <ac:chgData name="vivek kumar" userId="33ede84931fc2eaa" providerId="LiveId" clId="{CDA7CA73-E853-4E09-BB7F-F589C819991E}" dt="2020-10-26T09:46:03.310" v="5537"/>
          <ac:inkMkLst>
            <pc:docMk/>
            <pc:sldMk cId="1525603336" sldId="433"/>
            <ac:inkMk id="91" creationId="{7CC58F24-02C4-4236-9249-130A569D3B18}"/>
          </ac:inkMkLst>
        </pc:inkChg>
        <pc:inkChg chg="add del">
          <ac:chgData name="vivek kumar" userId="33ede84931fc2eaa" providerId="LiveId" clId="{CDA7CA73-E853-4E09-BB7F-F589C819991E}" dt="2020-10-26T09:46:03.310" v="5537"/>
          <ac:inkMkLst>
            <pc:docMk/>
            <pc:sldMk cId="1525603336" sldId="433"/>
            <ac:inkMk id="92" creationId="{D9643B81-C13D-4771-B9E7-34A98EC9C58D}"/>
          </ac:inkMkLst>
        </pc:inkChg>
        <pc:inkChg chg="add del">
          <ac:chgData name="vivek kumar" userId="33ede84931fc2eaa" providerId="LiveId" clId="{CDA7CA73-E853-4E09-BB7F-F589C819991E}" dt="2020-10-26T09:46:03.310" v="5537"/>
          <ac:inkMkLst>
            <pc:docMk/>
            <pc:sldMk cId="1525603336" sldId="433"/>
            <ac:inkMk id="93" creationId="{7F2B28B3-537D-4A2A-9027-1981E990826A}"/>
          </ac:inkMkLst>
        </pc:inkChg>
        <pc:inkChg chg="add del">
          <ac:chgData name="vivek kumar" userId="33ede84931fc2eaa" providerId="LiveId" clId="{CDA7CA73-E853-4E09-BB7F-F589C819991E}" dt="2020-10-26T09:46:03.310" v="5537"/>
          <ac:inkMkLst>
            <pc:docMk/>
            <pc:sldMk cId="1525603336" sldId="433"/>
            <ac:inkMk id="94" creationId="{9952E757-4035-4645-81C2-825F5D1C2FC1}"/>
          </ac:inkMkLst>
        </pc:inkChg>
        <pc:inkChg chg="add del">
          <ac:chgData name="vivek kumar" userId="33ede84931fc2eaa" providerId="LiveId" clId="{CDA7CA73-E853-4E09-BB7F-F589C819991E}" dt="2020-10-26T09:46:03.310" v="5537"/>
          <ac:inkMkLst>
            <pc:docMk/>
            <pc:sldMk cId="1525603336" sldId="433"/>
            <ac:inkMk id="95" creationId="{CFCE59B4-7828-48C7-B0AE-C063E239BAB6}"/>
          </ac:inkMkLst>
        </pc:inkChg>
        <pc:inkChg chg="add del">
          <ac:chgData name="vivek kumar" userId="33ede84931fc2eaa" providerId="LiveId" clId="{CDA7CA73-E853-4E09-BB7F-F589C819991E}" dt="2020-10-26T09:46:03.310" v="5537"/>
          <ac:inkMkLst>
            <pc:docMk/>
            <pc:sldMk cId="1525603336" sldId="433"/>
            <ac:inkMk id="96" creationId="{29311807-8B6D-4AA8-86BC-FCC78B220AFE}"/>
          </ac:inkMkLst>
        </pc:inkChg>
        <pc:inkChg chg="add del">
          <ac:chgData name="vivek kumar" userId="33ede84931fc2eaa" providerId="LiveId" clId="{CDA7CA73-E853-4E09-BB7F-F589C819991E}" dt="2020-10-26T09:46:03.310" v="5537"/>
          <ac:inkMkLst>
            <pc:docMk/>
            <pc:sldMk cId="1525603336" sldId="433"/>
            <ac:inkMk id="97" creationId="{8E58E289-5117-46DF-811B-A7DE10242462}"/>
          </ac:inkMkLst>
        </pc:inkChg>
        <pc:inkChg chg="add">
          <ac:chgData name="vivek kumar" userId="33ede84931fc2eaa" providerId="LiveId" clId="{CDA7CA73-E853-4E09-BB7F-F589C819991E}" dt="2020-10-26T09:46:03.310" v="5537"/>
          <ac:inkMkLst>
            <pc:docMk/>
            <pc:sldMk cId="1525603336" sldId="433"/>
            <ac:inkMk id="98" creationId="{779D28AC-88B5-4844-A0F4-5DC8BB6048C0}"/>
          </ac:inkMkLst>
        </pc:inkChg>
        <pc:inkChg chg="add del">
          <ac:chgData name="vivek kumar" userId="33ede84931fc2eaa" providerId="LiveId" clId="{CDA7CA73-E853-4E09-BB7F-F589C819991E}" dt="2020-10-26T09:46:06.385" v="5540"/>
          <ac:inkMkLst>
            <pc:docMk/>
            <pc:sldMk cId="1525603336" sldId="433"/>
            <ac:inkMk id="99" creationId="{3316E364-2F4A-4A4E-9F12-8F2751EB6B67}"/>
          </ac:inkMkLst>
        </pc:inkChg>
        <pc:inkChg chg="add del">
          <ac:chgData name="vivek kumar" userId="33ede84931fc2eaa" providerId="LiveId" clId="{CDA7CA73-E853-4E09-BB7F-F589C819991E}" dt="2020-10-26T09:46:06.385" v="5540"/>
          <ac:inkMkLst>
            <pc:docMk/>
            <pc:sldMk cId="1525603336" sldId="433"/>
            <ac:inkMk id="100" creationId="{9786BA67-0460-4DF4-BD38-940FCF0E34CB}"/>
          </ac:inkMkLst>
        </pc:inkChg>
        <pc:inkChg chg="add del">
          <ac:chgData name="vivek kumar" userId="33ede84931fc2eaa" providerId="LiveId" clId="{CDA7CA73-E853-4E09-BB7F-F589C819991E}" dt="2020-10-26T09:46:11.015" v="5550"/>
          <ac:inkMkLst>
            <pc:docMk/>
            <pc:sldMk cId="1525603336" sldId="433"/>
            <ac:inkMk id="101" creationId="{9B8669F9-8AE5-40C7-BBFB-EC4BE03DD7C3}"/>
          </ac:inkMkLst>
        </pc:inkChg>
        <pc:inkChg chg="add del">
          <ac:chgData name="vivek kumar" userId="33ede84931fc2eaa" providerId="LiveId" clId="{CDA7CA73-E853-4E09-BB7F-F589C819991E}" dt="2020-10-26T09:46:11.015" v="5550"/>
          <ac:inkMkLst>
            <pc:docMk/>
            <pc:sldMk cId="1525603336" sldId="433"/>
            <ac:inkMk id="102" creationId="{2CA1F591-3E23-41A1-B3AE-E3872F8DC651}"/>
          </ac:inkMkLst>
        </pc:inkChg>
        <pc:inkChg chg="add del">
          <ac:chgData name="vivek kumar" userId="33ede84931fc2eaa" providerId="LiveId" clId="{CDA7CA73-E853-4E09-BB7F-F589C819991E}" dt="2020-10-26T09:46:11.015" v="5550"/>
          <ac:inkMkLst>
            <pc:docMk/>
            <pc:sldMk cId="1525603336" sldId="433"/>
            <ac:inkMk id="103" creationId="{0C59CA0E-AA5F-4526-B0E1-8D84F0E45968}"/>
          </ac:inkMkLst>
        </pc:inkChg>
        <pc:inkChg chg="add del">
          <ac:chgData name="vivek kumar" userId="33ede84931fc2eaa" providerId="LiveId" clId="{CDA7CA73-E853-4E09-BB7F-F589C819991E}" dt="2020-10-26T09:46:11.015" v="5550"/>
          <ac:inkMkLst>
            <pc:docMk/>
            <pc:sldMk cId="1525603336" sldId="433"/>
            <ac:inkMk id="104" creationId="{3A1A44EF-89E0-4880-B9B8-1A4839EFF4E5}"/>
          </ac:inkMkLst>
        </pc:inkChg>
        <pc:inkChg chg="add del">
          <ac:chgData name="vivek kumar" userId="33ede84931fc2eaa" providerId="LiveId" clId="{CDA7CA73-E853-4E09-BB7F-F589C819991E}" dt="2020-10-26T09:46:11.015" v="5550"/>
          <ac:inkMkLst>
            <pc:docMk/>
            <pc:sldMk cId="1525603336" sldId="433"/>
            <ac:inkMk id="105" creationId="{B001BC8A-7E1A-4BA3-B12E-D5A4DB006829}"/>
          </ac:inkMkLst>
        </pc:inkChg>
        <pc:inkChg chg="add del">
          <ac:chgData name="vivek kumar" userId="33ede84931fc2eaa" providerId="LiveId" clId="{CDA7CA73-E853-4E09-BB7F-F589C819991E}" dt="2020-10-26T09:46:11.015" v="5550"/>
          <ac:inkMkLst>
            <pc:docMk/>
            <pc:sldMk cId="1525603336" sldId="433"/>
            <ac:inkMk id="106" creationId="{E39C4939-019F-40E2-A602-D0F6B31908A9}"/>
          </ac:inkMkLst>
        </pc:inkChg>
        <pc:inkChg chg="add del">
          <ac:chgData name="vivek kumar" userId="33ede84931fc2eaa" providerId="LiveId" clId="{CDA7CA73-E853-4E09-BB7F-F589C819991E}" dt="2020-10-26T09:46:11.015" v="5550"/>
          <ac:inkMkLst>
            <pc:docMk/>
            <pc:sldMk cId="1525603336" sldId="433"/>
            <ac:inkMk id="107" creationId="{D29A51CB-ABDB-4691-BFAE-FE7CE64673E1}"/>
          </ac:inkMkLst>
        </pc:inkChg>
        <pc:inkChg chg="add del">
          <ac:chgData name="vivek kumar" userId="33ede84931fc2eaa" providerId="LiveId" clId="{CDA7CA73-E853-4E09-BB7F-F589C819991E}" dt="2020-10-26T09:46:11.015" v="5550"/>
          <ac:inkMkLst>
            <pc:docMk/>
            <pc:sldMk cId="1525603336" sldId="433"/>
            <ac:inkMk id="108" creationId="{849044A6-840A-47D9-829E-069015137933}"/>
          </ac:inkMkLst>
        </pc:inkChg>
        <pc:inkChg chg="add del">
          <ac:chgData name="vivek kumar" userId="33ede84931fc2eaa" providerId="LiveId" clId="{CDA7CA73-E853-4E09-BB7F-F589C819991E}" dt="2020-10-26T09:46:11.015" v="5550"/>
          <ac:inkMkLst>
            <pc:docMk/>
            <pc:sldMk cId="1525603336" sldId="433"/>
            <ac:inkMk id="109" creationId="{F25D1CA0-4A73-4234-B0E7-77F1ABEE3857}"/>
          </ac:inkMkLst>
        </pc:inkChg>
        <pc:inkChg chg="add del">
          <ac:chgData name="vivek kumar" userId="33ede84931fc2eaa" providerId="LiveId" clId="{CDA7CA73-E853-4E09-BB7F-F589C819991E}" dt="2020-10-26T09:46:11.015" v="5550"/>
          <ac:inkMkLst>
            <pc:docMk/>
            <pc:sldMk cId="1525603336" sldId="433"/>
            <ac:inkMk id="110" creationId="{C83B4A83-99BB-433E-B085-CC0594A91570}"/>
          </ac:inkMkLst>
        </pc:inkChg>
        <pc:inkChg chg="add del">
          <ac:chgData name="vivek kumar" userId="33ede84931fc2eaa" providerId="LiveId" clId="{CDA7CA73-E853-4E09-BB7F-F589C819991E}" dt="2020-10-26T09:46:11.015" v="5550"/>
          <ac:inkMkLst>
            <pc:docMk/>
            <pc:sldMk cId="1525603336" sldId="433"/>
            <ac:inkMk id="111" creationId="{3AA8C6AE-12C3-4310-9FC6-92CFCD39331F}"/>
          </ac:inkMkLst>
        </pc:inkChg>
        <pc:inkChg chg="add">
          <ac:chgData name="vivek kumar" userId="33ede84931fc2eaa" providerId="LiveId" clId="{CDA7CA73-E853-4E09-BB7F-F589C819991E}" dt="2020-10-26T09:46:11.015" v="5550"/>
          <ac:inkMkLst>
            <pc:docMk/>
            <pc:sldMk cId="1525603336" sldId="433"/>
            <ac:inkMk id="112" creationId="{5A90A133-2F04-4A95-A607-057303A51972}"/>
          </ac:inkMkLst>
        </pc:inkChg>
        <pc:inkChg chg="add del">
          <ac:chgData name="vivek kumar" userId="33ede84931fc2eaa" providerId="LiveId" clId="{CDA7CA73-E853-4E09-BB7F-F589C819991E}" dt="2020-10-26T09:46:13.207" v="5553"/>
          <ac:inkMkLst>
            <pc:docMk/>
            <pc:sldMk cId="1525603336" sldId="433"/>
            <ac:inkMk id="113" creationId="{F306124A-BE5E-40BB-9330-47D6641E7E7E}"/>
          </ac:inkMkLst>
        </pc:inkChg>
        <pc:inkChg chg="add del">
          <ac:chgData name="vivek kumar" userId="33ede84931fc2eaa" providerId="LiveId" clId="{CDA7CA73-E853-4E09-BB7F-F589C819991E}" dt="2020-10-26T09:46:13.207" v="5553"/>
          <ac:inkMkLst>
            <pc:docMk/>
            <pc:sldMk cId="1525603336" sldId="433"/>
            <ac:inkMk id="114" creationId="{F6E816B0-2C45-44D7-B365-6B6AC21DFBB4}"/>
          </ac:inkMkLst>
        </pc:inkChg>
        <pc:inkChg chg="add">
          <ac:chgData name="vivek kumar" userId="33ede84931fc2eaa" providerId="LiveId" clId="{CDA7CA73-E853-4E09-BB7F-F589C819991E}" dt="2020-10-26T09:46:13.207" v="5553"/>
          <ac:inkMkLst>
            <pc:docMk/>
            <pc:sldMk cId="1525603336" sldId="433"/>
            <ac:inkMk id="115" creationId="{7F066EB7-3932-4B92-9177-43644B527BB1}"/>
          </ac:inkMkLst>
        </pc:inkChg>
        <pc:inkChg chg="add del">
          <ac:chgData name="vivek kumar" userId="33ede84931fc2eaa" providerId="LiveId" clId="{CDA7CA73-E853-4E09-BB7F-F589C819991E}" dt="2020-10-26T09:46:21.651" v="5556"/>
          <ac:inkMkLst>
            <pc:docMk/>
            <pc:sldMk cId="1525603336" sldId="433"/>
            <ac:inkMk id="116" creationId="{5C53E225-90B7-487C-9D9A-C6623ACB91F2}"/>
          </ac:inkMkLst>
        </pc:inkChg>
        <pc:inkChg chg="add del">
          <ac:chgData name="vivek kumar" userId="33ede84931fc2eaa" providerId="LiveId" clId="{CDA7CA73-E853-4E09-BB7F-F589C819991E}" dt="2020-10-26T09:46:21.651" v="5556"/>
          <ac:inkMkLst>
            <pc:docMk/>
            <pc:sldMk cId="1525603336" sldId="433"/>
            <ac:inkMk id="117" creationId="{A3C93D42-C038-445B-B67A-A339AD95CDA3}"/>
          </ac:inkMkLst>
        </pc:inkChg>
        <pc:inkChg chg="add del">
          <ac:chgData name="vivek kumar" userId="33ede84931fc2eaa" providerId="LiveId" clId="{CDA7CA73-E853-4E09-BB7F-F589C819991E}" dt="2020-10-26T09:46:22.701" v="5558"/>
          <ac:inkMkLst>
            <pc:docMk/>
            <pc:sldMk cId="1525603336" sldId="433"/>
            <ac:inkMk id="118" creationId="{F7AB228F-2761-4A85-ABF0-9D43239CD939}"/>
          </ac:inkMkLst>
        </pc:inkChg>
        <pc:inkChg chg="add del">
          <ac:chgData name="vivek kumar" userId="33ede84931fc2eaa" providerId="LiveId" clId="{CDA7CA73-E853-4E09-BB7F-F589C819991E}" dt="2020-10-26T09:46:22.701" v="5558"/>
          <ac:inkMkLst>
            <pc:docMk/>
            <pc:sldMk cId="1525603336" sldId="433"/>
            <ac:inkMk id="119" creationId="{01AD5BE7-DF40-4583-97E2-AE5D92020333}"/>
          </ac:inkMkLst>
        </pc:inkChg>
        <pc:inkChg chg="add">
          <ac:chgData name="vivek kumar" userId="33ede84931fc2eaa" providerId="LiveId" clId="{CDA7CA73-E853-4E09-BB7F-F589C819991E}" dt="2020-10-26T09:46:22.701" v="5558"/>
          <ac:inkMkLst>
            <pc:docMk/>
            <pc:sldMk cId="1525603336" sldId="433"/>
            <ac:inkMk id="120" creationId="{1C5B9A1F-8523-47F8-90A1-569D388F04E0}"/>
          </ac:inkMkLst>
        </pc:inkChg>
        <pc:inkChg chg="add">
          <ac:chgData name="vivek kumar" userId="33ede84931fc2eaa" providerId="LiveId" clId="{CDA7CA73-E853-4E09-BB7F-F589C819991E}" dt="2020-10-26T09:46:24.768" v="5559" actId="9405"/>
          <ac:inkMkLst>
            <pc:docMk/>
            <pc:sldMk cId="1525603336" sldId="433"/>
            <ac:inkMk id="121" creationId="{0967E0E0-1E20-4B60-AE64-FBC1FAE9242D}"/>
          </ac:inkMkLst>
        </pc:inkChg>
        <pc:inkChg chg="add">
          <ac:chgData name="vivek kumar" userId="33ede84931fc2eaa" providerId="LiveId" clId="{CDA7CA73-E853-4E09-BB7F-F589C819991E}" dt="2020-10-26T09:46:30.740" v="5560" actId="9405"/>
          <ac:inkMkLst>
            <pc:docMk/>
            <pc:sldMk cId="1525603336" sldId="433"/>
            <ac:inkMk id="122" creationId="{83261CCE-1304-47CF-9847-57F062D9DE0A}"/>
          </ac:inkMkLst>
        </pc:inkChg>
        <pc:inkChg chg="add del">
          <ac:chgData name="vivek kumar" userId="33ede84931fc2eaa" providerId="LiveId" clId="{CDA7CA73-E853-4E09-BB7F-F589C819991E}" dt="2020-10-26T09:46:33.505" v="5564"/>
          <ac:inkMkLst>
            <pc:docMk/>
            <pc:sldMk cId="1525603336" sldId="433"/>
            <ac:inkMk id="123" creationId="{965DD25C-12B2-4DAC-AB6D-148C05BF771E}"/>
          </ac:inkMkLst>
        </pc:inkChg>
        <pc:inkChg chg="add del">
          <ac:chgData name="vivek kumar" userId="33ede84931fc2eaa" providerId="LiveId" clId="{CDA7CA73-E853-4E09-BB7F-F589C819991E}" dt="2020-10-26T09:46:33.505" v="5564"/>
          <ac:inkMkLst>
            <pc:docMk/>
            <pc:sldMk cId="1525603336" sldId="433"/>
            <ac:inkMk id="124" creationId="{B158D68A-45DD-40A7-A9E6-64B994377273}"/>
          </ac:inkMkLst>
        </pc:inkChg>
        <pc:inkChg chg="add del">
          <ac:chgData name="vivek kumar" userId="33ede84931fc2eaa" providerId="LiveId" clId="{CDA7CA73-E853-4E09-BB7F-F589C819991E}" dt="2020-10-26T09:46:33.505" v="5564"/>
          <ac:inkMkLst>
            <pc:docMk/>
            <pc:sldMk cId="1525603336" sldId="433"/>
            <ac:inkMk id="125" creationId="{DB19E00C-AD14-4A0E-8B8B-550360888EB9}"/>
          </ac:inkMkLst>
        </pc:inkChg>
        <pc:inkChg chg="add del">
          <ac:chgData name="vivek kumar" userId="33ede84931fc2eaa" providerId="LiveId" clId="{CDA7CA73-E853-4E09-BB7F-F589C819991E}" dt="2020-10-26T09:46:34.558" v="5567"/>
          <ac:inkMkLst>
            <pc:docMk/>
            <pc:sldMk cId="1525603336" sldId="433"/>
            <ac:inkMk id="126" creationId="{EA4DA8E1-5296-4BC8-A20D-5266329491A1}"/>
          </ac:inkMkLst>
        </pc:inkChg>
        <pc:inkChg chg="add del">
          <ac:chgData name="vivek kumar" userId="33ede84931fc2eaa" providerId="LiveId" clId="{CDA7CA73-E853-4E09-BB7F-F589C819991E}" dt="2020-10-26T09:46:34.558" v="5567"/>
          <ac:inkMkLst>
            <pc:docMk/>
            <pc:sldMk cId="1525603336" sldId="433"/>
            <ac:inkMk id="127" creationId="{973685E4-86E6-43FD-9313-EB76A38D2240}"/>
          </ac:inkMkLst>
        </pc:inkChg>
        <pc:inkChg chg="add del">
          <ac:chgData name="vivek kumar" userId="33ede84931fc2eaa" providerId="LiveId" clId="{CDA7CA73-E853-4E09-BB7F-F589C819991E}" dt="2020-10-26T09:46:34.558" v="5567"/>
          <ac:inkMkLst>
            <pc:docMk/>
            <pc:sldMk cId="1525603336" sldId="433"/>
            <ac:inkMk id="128" creationId="{DB175D7E-D5E6-4595-B452-CD1448E4DED1}"/>
          </ac:inkMkLst>
        </pc:inkChg>
        <pc:inkChg chg="add">
          <ac:chgData name="vivek kumar" userId="33ede84931fc2eaa" providerId="LiveId" clId="{CDA7CA73-E853-4E09-BB7F-F589C819991E}" dt="2020-10-26T09:46:34.558" v="5567"/>
          <ac:inkMkLst>
            <pc:docMk/>
            <pc:sldMk cId="1525603336" sldId="433"/>
            <ac:inkMk id="129" creationId="{906311A0-6757-4E7F-AC92-84CB2C4B70EE}"/>
          </ac:inkMkLst>
        </pc:inkChg>
        <pc:inkChg chg="add del">
          <ac:chgData name="vivek kumar" userId="33ede84931fc2eaa" providerId="LiveId" clId="{CDA7CA73-E853-4E09-BB7F-F589C819991E}" dt="2020-10-26T09:46:48.279" v="5575"/>
          <ac:inkMkLst>
            <pc:docMk/>
            <pc:sldMk cId="1525603336" sldId="433"/>
            <ac:inkMk id="130" creationId="{02D70169-949C-47C8-B76F-931DA6BC9ACE}"/>
          </ac:inkMkLst>
        </pc:inkChg>
        <pc:inkChg chg="add del">
          <ac:chgData name="vivek kumar" userId="33ede84931fc2eaa" providerId="LiveId" clId="{CDA7CA73-E853-4E09-BB7F-F589C819991E}" dt="2020-10-26T09:46:46.111" v="5571"/>
          <ac:inkMkLst>
            <pc:docMk/>
            <pc:sldMk cId="1525603336" sldId="433"/>
            <ac:inkMk id="131" creationId="{BF31405A-D245-44FA-9CCF-C318FDDB3729}"/>
          </ac:inkMkLst>
        </pc:inkChg>
        <pc:inkChg chg="add del">
          <ac:chgData name="vivek kumar" userId="33ede84931fc2eaa" providerId="LiveId" clId="{CDA7CA73-E853-4E09-BB7F-F589C819991E}" dt="2020-10-26T09:46:46.111" v="5571"/>
          <ac:inkMkLst>
            <pc:docMk/>
            <pc:sldMk cId="1525603336" sldId="433"/>
            <ac:inkMk id="132" creationId="{404F9344-BA56-4B4A-9904-A5934BEFE91F}"/>
          </ac:inkMkLst>
        </pc:inkChg>
        <pc:inkChg chg="add del">
          <ac:chgData name="vivek kumar" userId="33ede84931fc2eaa" providerId="LiveId" clId="{CDA7CA73-E853-4E09-BB7F-F589C819991E}" dt="2020-10-26T09:46:47.068" v="5573"/>
          <ac:inkMkLst>
            <pc:docMk/>
            <pc:sldMk cId="1525603336" sldId="433"/>
            <ac:inkMk id="133" creationId="{E675D48C-17F6-4773-AEE5-78C37F58D688}"/>
          </ac:inkMkLst>
        </pc:inkChg>
        <pc:inkChg chg="add del">
          <ac:chgData name="vivek kumar" userId="33ede84931fc2eaa" providerId="LiveId" clId="{CDA7CA73-E853-4E09-BB7F-F589C819991E}" dt="2020-10-26T09:46:47.068" v="5573"/>
          <ac:inkMkLst>
            <pc:docMk/>
            <pc:sldMk cId="1525603336" sldId="433"/>
            <ac:inkMk id="134" creationId="{CD700A23-F3C4-4A55-87A9-03E22758CDD1}"/>
          </ac:inkMkLst>
        </pc:inkChg>
        <pc:inkChg chg="add del">
          <ac:chgData name="vivek kumar" userId="33ede84931fc2eaa" providerId="LiveId" clId="{CDA7CA73-E853-4E09-BB7F-F589C819991E}" dt="2020-10-26T09:46:48.279" v="5575"/>
          <ac:inkMkLst>
            <pc:docMk/>
            <pc:sldMk cId="1525603336" sldId="433"/>
            <ac:inkMk id="135" creationId="{8539B592-E67C-441A-A22A-853D590470B3}"/>
          </ac:inkMkLst>
        </pc:inkChg>
        <pc:inkChg chg="add del">
          <ac:chgData name="vivek kumar" userId="33ede84931fc2eaa" providerId="LiveId" clId="{CDA7CA73-E853-4E09-BB7F-F589C819991E}" dt="2020-10-26T09:46:48.279" v="5575"/>
          <ac:inkMkLst>
            <pc:docMk/>
            <pc:sldMk cId="1525603336" sldId="433"/>
            <ac:inkMk id="136" creationId="{BAB14F53-6EBD-43CF-A702-6A7300DA6F6C}"/>
          </ac:inkMkLst>
        </pc:inkChg>
        <pc:inkChg chg="add del">
          <ac:chgData name="vivek kumar" userId="33ede84931fc2eaa" providerId="LiveId" clId="{CDA7CA73-E853-4E09-BB7F-F589C819991E}" dt="2020-10-26T09:46:50.033" v="5579"/>
          <ac:inkMkLst>
            <pc:docMk/>
            <pc:sldMk cId="1525603336" sldId="433"/>
            <ac:inkMk id="137" creationId="{8B1F1049-40A7-41C2-9553-947465EE500F}"/>
          </ac:inkMkLst>
        </pc:inkChg>
        <pc:inkChg chg="add del">
          <ac:chgData name="vivek kumar" userId="33ede84931fc2eaa" providerId="LiveId" clId="{CDA7CA73-E853-4E09-BB7F-F589C819991E}" dt="2020-10-26T09:46:50.033" v="5579"/>
          <ac:inkMkLst>
            <pc:docMk/>
            <pc:sldMk cId="1525603336" sldId="433"/>
            <ac:inkMk id="138" creationId="{A1580DA4-77DE-43D4-9E90-A839A2B789EF}"/>
          </ac:inkMkLst>
        </pc:inkChg>
        <pc:inkChg chg="add del">
          <ac:chgData name="vivek kumar" userId="33ede84931fc2eaa" providerId="LiveId" clId="{CDA7CA73-E853-4E09-BB7F-F589C819991E}" dt="2020-10-26T09:46:50.033" v="5579"/>
          <ac:inkMkLst>
            <pc:docMk/>
            <pc:sldMk cId="1525603336" sldId="433"/>
            <ac:inkMk id="139" creationId="{A5C07860-F2F4-43F5-8DF8-5A8CE4012A41}"/>
          </ac:inkMkLst>
        </pc:inkChg>
        <pc:inkChg chg="add del">
          <ac:chgData name="vivek kumar" userId="33ede84931fc2eaa" providerId="LiveId" clId="{CDA7CA73-E853-4E09-BB7F-F589C819991E}" dt="2020-10-26T09:46:50.033" v="5579"/>
          <ac:inkMkLst>
            <pc:docMk/>
            <pc:sldMk cId="1525603336" sldId="433"/>
            <ac:inkMk id="140" creationId="{4A98D27A-B99F-40FE-9464-897C7ACD16F3}"/>
          </ac:inkMkLst>
        </pc:inkChg>
        <pc:inkChg chg="add del">
          <ac:chgData name="vivek kumar" userId="33ede84931fc2eaa" providerId="LiveId" clId="{CDA7CA73-E853-4E09-BB7F-F589C819991E}" dt="2020-10-26T09:46:56.082" v="5591"/>
          <ac:inkMkLst>
            <pc:docMk/>
            <pc:sldMk cId="1525603336" sldId="433"/>
            <ac:inkMk id="141" creationId="{E4E8D6B4-5B18-49D9-9EF0-8676BF59738E}"/>
          </ac:inkMkLst>
        </pc:inkChg>
        <pc:inkChg chg="add del">
          <ac:chgData name="vivek kumar" userId="33ede84931fc2eaa" providerId="LiveId" clId="{CDA7CA73-E853-4E09-BB7F-F589C819991E}" dt="2020-10-26T09:46:56.082" v="5591"/>
          <ac:inkMkLst>
            <pc:docMk/>
            <pc:sldMk cId="1525603336" sldId="433"/>
            <ac:inkMk id="142" creationId="{7B05638C-8318-42A0-ABDA-DCAFB55BB9F0}"/>
          </ac:inkMkLst>
        </pc:inkChg>
        <pc:inkChg chg="add del">
          <ac:chgData name="vivek kumar" userId="33ede84931fc2eaa" providerId="LiveId" clId="{CDA7CA73-E853-4E09-BB7F-F589C819991E}" dt="2020-10-26T09:46:56.082" v="5591"/>
          <ac:inkMkLst>
            <pc:docMk/>
            <pc:sldMk cId="1525603336" sldId="433"/>
            <ac:inkMk id="143" creationId="{6C290045-EB6C-48B8-BB44-9D23C8068E4C}"/>
          </ac:inkMkLst>
        </pc:inkChg>
        <pc:inkChg chg="add del">
          <ac:chgData name="vivek kumar" userId="33ede84931fc2eaa" providerId="LiveId" clId="{CDA7CA73-E853-4E09-BB7F-F589C819991E}" dt="2020-10-26T09:46:56.082" v="5591"/>
          <ac:inkMkLst>
            <pc:docMk/>
            <pc:sldMk cId="1525603336" sldId="433"/>
            <ac:inkMk id="144" creationId="{720C9EB8-B7DE-4398-B35A-B5D934FF9D7E}"/>
          </ac:inkMkLst>
        </pc:inkChg>
        <pc:inkChg chg="add del">
          <ac:chgData name="vivek kumar" userId="33ede84931fc2eaa" providerId="LiveId" clId="{CDA7CA73-E853-4E09-BB7F-F589C819991E}" dt="2020-10-26T09:46:56.082" v="5591"/>
          <ac:inkMkLst>
            <pc:docMk/>
            <pc:sldMk cId="1525603336" sldId="433"/>
            <ac:inkMk id="145" creationId="{BC00C0A7-4759-41F6-9421-3EC0367A9DED}"/>
          </ac:inkMkLst>
        </pc:inkChg>
        <pc:inkChg chg="add del">
          <ac:chgData name="vivek kumar" userId="33ede84931fc2eaa" providerId="LiveId" clId="{CDA7CA73-E853-4E09-BB7F-F589C819991E}" dt="2020-10-26T09:46:56.082" v="5591"/>
          <ac:inkMkLst>
            <pc:docMk/>
            <pc:sldMk cId="1525603336" sldId="433"/>
            <ac:inkMk id="146" creationId="{0DDA28F3-CB98-48D3-801B-3D8CA45D5C51}"/>
          </ac:inkMkLst>
        </pc:inkChg>
        <pc:inkChg chg="add del">
          <ac:chgData name="vivek kumar" userId="33ede84931fc2eaa" providerId="LiveId" clId="{CDA7CA73-E853-4E09-BB7F-F589C819991E}" dt="2020-10-26T09:46:56.082" v="5591"/>
          <ac:inkMkLst>
            <pc:docMk/>
            <pc:sldMk cId="1525603336" sldId="433"/>
            <ac:inkMk id="147" creationId="{BA6CCD05-29D1-470B-9A84-C80CF9C387A0}"/>
          </ac:inkMkLst>
        </pc:inkChg>
        <pc:inkChg chg="add del">
          <ac:chgData name="vivek kumar" userId="33ede84931fc2eaa" providerId="LiveId" clId="{CDA7CA73-E853-4E09-BB7F-F589C819991E}" dt="2020-10-26T09:46:56.082" v="5591"/>
          <ac:inkMkLst>
            <pc:docMk/>
            <pc:sldMk cId="1525603336" sldId="433"/>
            <ac:inkMk id="148" creationId="{CA0CE003-67B2-41E5-A923-090880C193E1}"/>
          </ac:inkMkLst>
        </pc:inkChg>
        <pc:inkChg chg="add del">
          <ac:chgData name="vivek kumar" userId="33ede84931fc2eaa" providerId="LiveId" clId="{CDA7CA73-E853-4E09-BB7F-F589C819991E}" dt="2020-10-26T09:46:56.082" v="5591"/>
          <ac:inkMkLst>
            <pc:docMk/>
            <pc:sldMk cId="1525603336" sldId="433"/>
            <ac:inkMk id="149" creationId="{61DAE2E9-9A53-4855-BD92-F9E1500AB031}"/>
          </ac:inkMkLst>
        </pc:inkChg>
        <pc:inkChg chg="add del">
          <ac:chgData name="vivek kumar" userId="33ede84931fc2eaa" providerId="LiveId" clId="{CDA7CA73-E853-4E09-BB7F-F589C819991E}" dt="2020-10-26T09:46:56.082" v="5591"/>
          <ac:inkMkLst>
            <pc:docMk/>
            <pc:sldMk cId="1525603336" sldId="433"/>
            <ac:inkMk id="150" creationId="{B08A1B15-9571-4F44-B086-85E42816EAD7}"/>
          </ac:inkMkLst>
        </pc:inkChg>
        <pc:inkChg chg="add del">
          <ac:chgData name="vivek kumar" userId="33ede84931fc2eaa" providerId="LiveId" clId="{CDA7CA73-E853-4E09-BB7F-F589C819991E}" dt="2020-10-26T09:46:56.082" v="5591"/>
          <ac:inkMkLst>
            <pc:docMk/>
            <pc:sldMk cId="1525603336" sldId="433"/>
            <ac:inkMk id="151" creationId="{ACDF8789-6D7A-4F1B-BE04-EB1D0A365503}"/>
          </ac:inkMkLst>
        </pc:inkChg>
        <pc:inkChg chg="add del">
          <ac:chgData name="vivek kumar" userId="33ede84931fc2eaa" providerId="LiveId" clId="{CDA7CA73-E853-4E09-BB7F-F589C819991E}" dt="2020-10-26T09:46:57.939" v="5594"/>
          <ac:inkMkLst>
            <pc:docMk/>
            <pc:sldMk cId="1525603336" sldId="433"/>
            <ac:inkMk id="152" creationId="{2A86CBC5-8795-4D79-9D5B-D064E92D693B}"/>
          </ac:inkMkLst>
        </pc:inkChg>
        <pc:inkChg chg="add del">
          <ac:chgData name="vivek kumar" userId="33ede84931fc2eaa" providerId="LiveId" clId="{CDA7CA73-E853-4E09-BB7F-F589C819991E}" dt="2020-10-26T09:49:36.203" v="5721"/>
          <ac:inkMkLst>
            <pc:docMk/>
            <pc:sldMk cId="1525603336" sldId="433"/>
            <ac:inkMk id="153" creationId="{A3385270-15F8-4761-B21F-947CDB89773F}"/>
          </ac:inkMkLst>
        </pc:inkChg>
        <pc:inkChg chg="add del">
          <ac:chgData name="vivek kumar" userId="33ede84931fc2eaa" providerId="LiveId" clId="{CDA7CA73-E853-4E09-BB7F-F589C819991E}" dt="2020-10-26T09:46:57.939" v="5594"/>
          <ac:inkMkLst>
            <pc:docMk/>
            <pc:sldMk cId="1525603336" sldId="433"/>
            <ac:inkMk id="154" creationId="{C346E8CE-60AB-41BC-A526-F61F697F6B05}"/>
          </ac:inkMkLst>
        </pc:inkChg>
        <pc:inkChg chg="add del">
          <ac:chgData name="vivek kumar" userId="33ede84931fc2eaa" providerId="LiveId" clId="{CDA7CA73-E853-4E09-BB7F-F589C819991E}" dt="2020-10-26T09:46:57.939" v="5594"/>
          <ac:inkMkLst>
            <pc:docMk/>
            <pc:sldMk cId="1525603336" sldId="433"/>
            <ac:inkMk id="155" creationId="{C05BC2E6-EE91-4F0F-A9DE-82646F773DDE}"/>
          </ac:inkMkLst>
        </pc:inkChg>
        <pc:inkChg chg="add">
          <ac:chgData name="vivek kumar" userId="33ede84931fc2eaa" providerId="LiveId" clId="{CDA7CA73-E853-4E09-BB7F-F589C819991E}" dt="2020-10-26T09:46:57.939" v="5594"/>
          <ac:inkMkLst>
            <pc:docMk/>
            <pc:sldMk cId="1525603336" sldId="433"/>
            <ac:inkMk id="156" creationId="{418ECDEB-0279-4EC1-9C72-C808478B0181}"/>
          </ac:inkMkLst>
        </pc:inkChg>
        <pc:inkChg chg="add del">
          <ac:chgData name="vivek kumar" userId="33ede84931fc2eaa" providerId="LiveId" clId="{CDA7CA73-E853-4E09-BB7F-F589C819991E}" dt="2020-10-26T09:47:01.361" v="5597"/>
          <ac:inkMkLst>
            <pc:docMk/>
            <pc:sldMk cId="1525603336" sldId="433"/>
            <ac:inkMk id="157" creationId="{7AEE48DC-5011-4904-B71F-5E887416F7D5}"/>
          </ac:inkMkLst>
        </pc:inkChg>
        <pc:inkChg chg="add del">
          <ac:chgData name="vivek kumar" userId="33ede84931fc2eaa" providerId="LiveId" clId="{CDA7CA73-E853-4E09-BB7F-F589C819991E}" dt="2020-10-26T09:47:01.361" v="5597"/>
          <ac:inkMkLst>
            <pc:docMk/>
            <pc:sldMk cId="1525603336" sldId="433"/>
            <ac:inkMk id="158" creationId="{57C561BE-8A3E-41A0-AC08-08365D9C5B52}"/>
          </ac:inkMkLst>
        </pc:inkChg>
        <pc:inkChg chg="add del">
          <ac:chgData name="vivek kumar" userId="33ede84931fc2eaa" providerId="LiveId" clId="{CDA7CA73-E853-4E09-BB7F-F589C819991E}" dt="2020-10-26T09:47:04.856" v="5601"/>
          <ac:inkMkLst>
            <pc:docMk/>
            <pc:sldMk cId="1525603336" sldId="433"/>
            <ac:inkMk id="159" creationId="{55A52E29-503F-47EC-9E91-080C860F24DB}"/>
          </ac:inkMkLst>
        </pc:inkChg>
        <pc:inkChg chg="add del">
          <ac:chgData name="vivek kumar" userId="33ede84931fc2eaa" providerId="LiveId" clId="{CDA7CA73-E853-4E09-BB7F-F589C819991E}" dt="2020-10-26T09:47:04.856" v="5601"/>
          <ac:inkMkLst>
            <pc:docMk/>
            <pc:sldMk cId="1525603336" sldId="433"/>
            <ac:inkMk id="160" creationId="{EC1CA6E6-ED73-462D-BF69-C4A982871FD3}"/>
          </ac:inkMkLst>
        </pc:inkChg>
        <pc:inkChg chg="add del">
          <ac:chgData name="vivek kumar" userId="33ede84931fc2eaa" providerId="LiveId" clId="{CDA7CA73-E853-4E09-BB7F-F589C819991E}" dt="2020-10-26T09:47:04.856" v="5601"/>
          <ac:inkMkLst>
            <pc:docMk/>
            <pc:sldMk cId="1525603336" sldId="433"/>
            <ac:inkMk id="161" creationId="{89AC8838-1AE8-484E-9419-D839B50D880C}"/>
          </ac:inkMkLst>
        </pc:inkChg>
        <pc:inkChg chg="add del">
          <ac:chgData name="vivek kumar" userId="33ede84931fc2eaa" providerId="LiveId" clId="{CDA7CA73-E853-4E09-BB7F-F589C819991E}" dt="2020-10-26T09:47:04.856" v="5601"/>
          <ac:inkMkLst>
            <pc:docMk/>
            <pc:sldMk cId="1525603336" sldId="433"/>
            <ac:inkMk id="162" creationId="{A435CD38-53C5-4159-8006-CD7B48245893}"/>
          </ac:inkMkLst>
        </pc:inkChg>
        <pc:inkChg chg="add">
          <ac:chgData name="vivek kumar" userId="33ede84931fc2eaa" providerId="LiveId" clId="{CDA7CA73-E853-4E09-BB7F-F589C819991E}" dt="2020-10-26T09:47:04.856" v="5601"/>
          <ac:inkMkLst>
            <pc:docMk/>
            <pc:sldMk cId="1525603336" sldId="433"/>
            <ac:inkMk id="163" creationId="{6286E7DD-E72C-481B-9E20-C2D8103E1576}"/>
          </ac:inkMkLst>
        </pc:inkChg>
        <pc:inkChg chg="add del">
          <ac:chgData name="vivek kumar" userId="33ede84931fc2eaa" providerId="LiveId" clId="{CDA7CA73-E853-4E09-BB7F-F589C819991E}" dt="2020-10-26T09:47:07.483" v="5604"/>
          <ac:inkMkLst>
            <pc:docMk/>
            <pc:sldMk cId="1525603336" sldId="433"/>
            <ac:inkMk id="164" creationId="{910FA32D-2322-4AB2-A06A-F40C63C5D888}"/>
          </ac:inkMkLst>
        </pc:inkChg>
        <pc:inkChg chg="add del">
          <ac:chgData name="vivek kumar" userId="33ede84931fc2eaa" providerId="LiveId" clId="{CDA7CA73-E853-4E09-BB7F-F589C819991E}" dt="2020-10-26T09:47:07.483" v="5604"/>
          <ac:inkMkLst>
            <pc:docMk/>
            <pc:sldMk cId="1525603336" sldId="433"/>
            <ac:inkMk id="165" creationId="{BC8B4AB9-2917-4A07-BBA4-69CC9BF5EB69}"/>
          </ac:inkMkLst>
        </pc:inkChg>
        <pc:inkChg chg="add">
          <ac:chgData name="vivek kumar" userId="33ede84931fc2eaa" providerId="LiveId" clId="{CDA7CA73-E853-4E09-BB7F-F589C819991E}" dt="2020-10-26T09:47:07.483" v="5604"/>
          <ac:inkMkLst>
            <pc:docMk/>
            <pc:sldMk cId="1525603336" sldId="433"/>
            <ac:inkMk id="166" creationId="{21560A24-4494-4E9B-8CAE-E6EFC642E0D5}"/>
          </ac:inkMkLst>
        </pc:inkChg>
        <pc:inkChg chg="add del">
          <ac:chgData name="vivek kumar" userId="33ede84931fc2eaa" providerId="LiveId" clId="{CDA7CA73-E853-4E09-BB7F-F589C819991E}" dt="2020-10-26T09:47:25.236" v="5610"/>
          <ac:inkMkLst>
            <pc:docMk/>
            <pc:sldMk cId="1525603336" sldId="433"/>
            <ac:inkMk id="167" creationId="{215E98DF-2CDB-426A-AF44-E6A210D0C34E}"/>
          </ac:inkMkLst>
        </pc:inkChg>
        <pc:inkChg chg="add del">
          <ac:chgData name="vivek kumar" userId="33ede84931fc2eaa" providerId="LiveId" clId="{CDA7CA73-E853-4E09-BB7F-F589C819991E}" dt="2020-10-26T09:47:25.236" v="5610"/>
          <ac:inkMkLst>
            <pc:docMk/>
            <pc:sldMk cId="1525603336" sldId="433"/>
            <ac:inkMk id="168" creationId="{32673F96-C492-420E-86A7-1B40B103492B}"/>
          </ac:inkMkLst>
        </pc:inkChg>
        <pc:inkChg chg="add del">
          <ac:chgData name="vivek kumar" userId="33ede84931fc2eaa" providerId="LiveId" clId="{CDA7CA73-E853-4E09-BB7F-F589C819991E}" dt="2020-10-26T09:47:25.236" v="5610"/>
          <ac:inkMkLst>
            <pc:docMk/>
            <pc:sldMk cId="1525603336" sldId="433"/>
            <ac:inkMk id="169" creationId="{8181D523-8A93-46CD-BC46-99471B4EF43B}"/>
          </ac:inkMkLst>
        </pc:inkChg>
        <pc:inkChg chg="add del">
          <ac:chgData name="vivek kumar" userId="33ede84931fc2eaa" providerId="LiveId" clId="{CDA7CA73-E853-4E09-BB7F-F589C819991E}" dt="2020-10-26T09:47:25.236" v="5610"/>
          <ac:inkMkLst>
            <pc:docMk/>
            <pc:sldMk cId="1525603336" sldId="433"/>
            <ac:inkMk id="170" creationId="{A8E9FD8D-7022-4756-BE81-B1F8DA437274}"/>
          </ac:inkMkLst>
        </pc:inkChg>
        <pc:inkChg chg="add del">
          <ac:chgData name="vivek kumar" userId="33ede84931fc2eaa" providerId="LiveId" clId="{CDA7CA73-E853-4E09-BB7F-F589C819991E}" dt="2020-10-26T09:47:25.236" v="5610"/>
          <ac:inkMkLst>
            <pc:docMk/>
            <pc:sldMk cId="1525603336" sldId="433"/>
            <ac:inkMk id="171" creationId="{4D538922-9E04-4D1C-8688-116C33F004EA}"/>
          </ac:inkMkLst>
        </pc:inkChg>
        <pc:inkChg chg="add">
          <ac:chgData name="vivek kumar" userId="33ede84931fc2eaa" providerId="LiveId" clId="{CDA7CA73-E853-4E09-BB7F-F589C819991E}" dt="2020-10-26T09:47:25.236" v="5610"/>
          <ac:inkMkLst>
            <pc:docMk/>
            <pc:sldMk cId="1525603336" sldId="433"/>
            <ac:inkMk id="172" creationId="{1442EFFB-5A90-460C-A8B8-7D484F894FE6}"/>
          </ac:inkMkLst>
        </pc:inkChg>
        <pc:inkChg chg="add del">
          <ac:chgData name="vivek kumar" userId="33ede84931fc2eaa" providerId="LiveId" clId="{CDA7CA73-E853-4E09-BB7F-F589C819991E}" dt="2020-10-26T09:47:31.418" v="5615"/>
          <ac:inkMkLst>
            <pc:docMk/>
            <pc:sldMk cId="1525603336" sldId="433"/>
            <ac:inkMk id="173" creationId="{93E92CE5-561B-45BB-8C6C-E2767CE98C40}"/>
          </ac:inkMkLst>
        </pc:inkChg>
        <pc:inkChg chg="add del">
          <ac:chgData name="vivek kumar" userId="33ede84931fc2eaa" providerId="LiveId" clId="{CDA7CA73-E853-4E09-BB7F-F589C819991E}" dt="2020-10-26T09:47:31.418" v="5615"/>
          <ac:inkMkLst>
            <pc:docMk/>
            <pc:sldMk cId="1525603336" sldId="433"/>
            <ac:inkMk id="174" creationId="{79E2ECC9-6495-4071-9B1C-06E0EC583812}"/>
          </ac:inkMkLst>
        </pc:inkChg>
        <pc:inkChg chg="add del">
          <ac:chgData name="vivek kumar" userId="33ede84931fc2eaa" providerId="LiveId" clId="{CDA7CA73-E853-4E09-BB7F-F589C819991E}" dt="2020-10-26T09:47:31.418" v="5615"/>
          <ac:inkMkLst>
            <pc:docMk/>
            <pc:sldMk cId="1525603336" sldId="433"/>
            <ac:inkMk id="175" creationId="{02C508F0-A153-4B2D-9E86-DDC2763FFCB0}"/>
          </ac:inkMkLst>
        </pc:inkChg>
        <pc:inkChg chg="add del">
          <ac:chgData name="vivek kumar" userId="33ede84931fc2eaa" providerId="LiveId" clId="{CDA7CA73-E853-4E09-BB7F-F589C819991E}" dt="2020-10-26T09:47:31.418" v="5615"/>
          <ac:inkMkLst>
            <pc:docMk/>
            <pc:sldMk cId="1525603336" sldId="433"/>
            <ac:inkMk id="176" creationId="{55F5548C-9706-4181-A8DF-85C33FF4AE86}"/>
          </ac:inkMkLst>
        </pc:inkChg>
        <pc:inkChg chg="add del">
          <ac:chgData name="vivek kumar" userId="33ede84931fc2eaa" providerId="LiveId" clId="{CDA7CA73-E853-4E09-BB7F-F589C819991E}" dt="2020-10-26T09:47:34.048" v="5617"/>
          <ac:inkMkLst>
            <pc:docMk/>
            <pc:sldMk cId="1525603336" sldId="433"/>
            <ac:inkMk id="177" creationId="{178DBBBD-25AF-48F6-B6A3-441599A90C6B}"/>
          </ac:inkMkLst>
        </pc:inkChg>
        <pc:inkChg chg="add del">
          <ac:chgData name="vivek kumar" userId="33ede84931fc2eaa" providerId="LiveId" clId="{CDA7CA73-E853-4E09-BB7F-F589C819991E}" dt="2020-10-26T09:47:34.048" v="5617"/>
          <ac:inkMkLst>
            <pc:docMk/>
            <pc:sldMk cId="1525603336" sldId="433"/>
            <ac:inkMk id="178" creationId="{CB651FDC-8AFD-4109-91C2-3A6B4E50B69A}"/>
          </ac:inkMkLst>
        </pc:inkChg>
        <pc:inkChg chg="add">
          <ac:chgData name="vivek kumar" userId="33ede84931fc2eaa" providerId="LiveId" clId="{CDA7CA73-E853-4E09-BB7F-F589C819991E}" dt="2020-10-26T09:47:34.048" v="5617"/>
          <ac:inkMkLst>
            <pc:docMk/>
            <pc:sldMk cId="1525603336" sldId="433"/>
            <ac:inkMk id="179" creationId="{4CE541D0-A3B5-4A54-B744-AD3BA9A801C8}"/>
          </ac:inkMkLst>
        </pc:inkChg>
        <pc:inkChg chg="add del">
          <ac:chgData name="vivek kumar" userId="33ede84931fc2eaa" providerId="LiveId" clId="{CDA7CA73-E853-4E09-BB7F-F589C819991E}" dt="2020-10-26T09:47:35.545" v="5621"/>
          <ac:inkMkLst>
            <pc:docMk/>
            <pc:sldMk cId="1525603336" sldId="433"/>
            <ac:inkMk id="180" creationId="{2D696008-2826-4BC5-AA6B-B0625A29F3BC}"/>
          </ac:inkMkLst>
        </pc:inkChg>
        <pc:inkChg chg="add del">
          <ac:chgData name="vivek kumar" userId="33ede84931fc2eaa" providerId="LiveId" clId="{CDA7CA73-E853-4E09-BB7F-F589C819991E}" dt="2020-10-26T09:47:35.545" v="5621"/>
          <ac:inkMkLst>
            <pc:docMk/>
            <pc:sldMk cId="1525603336" sldId="433"/>
            <ac:inkMk id="181" creationId="{2692BFDB-1A4C-4294-87DD-1086A12B0E31}"/>
          </ac:inkMkLst>
        </pc:inkChg>
        <pc:inkChg chg="add del">
          <ac:chgData name="vivek kumar" userId="33ede84931fc2eaa" providerId="LiveId" clId="{CDA7CA73-E853-4E09-BB7F-F589C819991E}" dt="2020-10-26T09:47:35.545" v="5621"/>
          <ac:inkMkLst>
            <pc:docMk/>
            <pc:sldMk cId="1525603336" sldId="433"/>
            <ac:inkMk id="182" creationId="{B956EFEC-1A13-4A67-B11B-CF5D3D061D76}"/>
          </ac:inkMkLst>
        </pc:inkChg>
        <pc:inkChg chg="add del">
          <ac:chgData name="vivek kumar" userId="33ede84931fc2eaa" providerId="LiveId" clId="{CDA7CA73-E853-4E09-BB7F-F589C819991E}" dt="2020-10-26T09:47:38.410" v="5625"/>
          <ac:inkMkLst>
            <pc:docMk/>
            <pc:sldMk cId="1525603336" sldId="433"/>
            <ac:inkMk id="183" creationId="{E6F51B73-9ADA-4628-849E-31DFA85F23C0}"/>
          </ac:inkMkLst>
        </pc:inkChg>
        <pc:inkChg chg="add del">
          <ac:chgData name="vivek kumar" userId="33ede84931fc2eaa" providerId="LiveId" clId="{CDA7CA73-E853-4E09-BB7F-F589C819991E}" dt="2020-10-26T09:47:38.410" v="5625"/>
          <ac:inkMkLst>
            <pc:docMk/>
            <pc:sldMk cId="1525603336" sldId="433"/>
            <ac:inkMk id="184" creationId="{AEB35611-D370-4927-82BE-F4EDB7E62266}"/>
          </ac:inkMkLst>
        </pc:inkChg>
        <pc:inkChg chg="add del">
          <ac:chgData name="vivek kumar" userId="33ede84931fc2eaa" providerId="LiveId" clId="{CDA7CA73-E853-4E09-BB7F-F589C819991E}" dt="2020-10-26T09:47:38.410" v="5625"/>
          <ac:inkMkLst>
            <pc:docMk/>
            <pc:sldMk cId="1525603336" sldId="433"/>
            <ac:inkMk id="185" creationId="{29B57532-526C-4942-9479-34EDD268F35E}"/>
          </ac:inkMkLst>
        </pc:inkChg>
        <pc:inkChg chg="add del">
          <ac:chgData name="vivek kumar" userId="33ede84931fc2eaa" providerId="LiveId" clId="{CDA7CA73-E853-4E09-BB7F-F589C819991E}" dt="2020-10-26T09:47:38.410" v="5625"/>
          <ac:inkMkLst>
            <pc:docMk/>
            <pc:sldMk cId="1525603336" sldId="433"/>
            <ac:inkMk id="186" creationId="{E26D4980-2666-4331-B747-4103A25D09DB}"/>
          </ac:inkMkLst>
        </pc:inkChg>
        <pc:inkChg chg="add del">
          <ac:chgData name="vivek kumar" userId="33ede84931fc2eaa" providerId="LiveId" clId="{CDA7CA73-E853-4E09-BB7F-F589C819991E}" dt="2020-10-26T09:47:39.981" v="5627"/>
          <ac:inkMkLst>
            <pc:docMk/>
            <pc:sldMk cId="1525603336" sldId="433"/>
            <ac:inkMk id="187" creationId="{A88C554A-D8C0-42D1-A8AC-876B7ECF1BA6}"/>
          </ac:inkMkLst>
        </pc:inkChg>
        <pc:inkChg chg="add del">
          <ac:chgData name="vivek kumar" userId="33ede84931fc2eaa" providerId="LiveId" clId="{CDA7CA73-E853-4E09-BB7F-F589C819991E}" dt="2020-10-26T09:47:39.981" v="5627"/>
          <ac:inkMkLst>
            <pc:docMk/>
            <pc:sldMk cId="1525603336" sldId="433"/>
            <ac:inkMk id="188" creationId="{274D77AC-DDF7-4F2F-A10A-F8CD4A23073F}"/>
          </ac:inkMkLst>
        </pc:inkChg>
        <pc:inkChg chg="add del">
          <ac:chgData name="vivek kumar" userId="33ede84931fc2eaa" providerId="LiveId" clId="{CDA7CA73-E853-4E09-BB7F-F589C819991E}" dt="2020-10-26T09:47:39.981" v="5627"/>
          <ac:inkMkLst>
            <pc:docMk/>
            <pc:sldMk cId="1525603336" sldId="433"/>
            <ac:inkMk id="189" creationId="{0868C99A-8AF5-4986-9168-5CE8DBA89A83}"/>
          </ac:inkMkLst>
        </pc:inkChg>
        <pc:inkChg chg="add">
          <ac:chgData name="vivek kumar" userId="33ede84931fc2eaa" providerId="LiveId" clId="{CDA7CA73-E853-4E09-BB7F-F589C819991E}" dt="2020-10-26T09:47:39.981" v="5627"/>
          <ac:inkMkLst>
            <pc:docMk/>
            <pc:sldMk cId="1525603336" sldId="433"/>
            <ac:inkMk id="190" creationId="{F0E0F832-A963-478D-9849-5378708B1356}"/>
          </ac:inkMkLst>
        </pc:inkChg>
        <pc:inkChg chg="add del">
          <ac:chgData name="vivek kumar" userId="33ede84931fc2eaa" providerId="LiveId" clId="{CDA7CA73-E853-4E09-BB7F-F589C819991E}" dt="2020-10-26T09:47:43.152" v="5632"/>
          <ac:inkMkLst>
            <pc:docMk/>
            <pc:sldMk cId="1525603336" sldId="433"/>
            <ac:inkMk id="191" creationId="{1CDC68E3-8268-4603-8D6E-68C81C37B004}"/>
          </ac:inkMkLst>
        </pc:inkChg>
        <pc:inkChg chg="add del">
          <ac:chgData name="vivek kumar" userId="33ede84931fc2eaa" providerId="LiveId" clId="{CDA7CA73-E853-4E09-BB7F-F589C819991E}" dt="2020-10-26T09:47:43.152" v="5632"/>
          <ac:inkMkLst>
            <pc:docMk/>
            <pc:sldMk cId="1525603336" sldId="433"/>
            <ac:inkMk id="192" creationId="{B410B1A5-34DD-4C44-9EDC-813288C81DFE}"/>
          </ac:inkMkLst>
        </pc:inkChg>
        <pc:inkChg chg="add del">
          <ac:chgData name="vivek kumar" userId="33ede84931fc2eaa" providerId="LiveId" clId="{CDA7CA73-E853-4E09-BB7F-F589C819991E}" dt="2020-10-26T09:47:43.152" v="5632"/>
          <ac:inkMkLst>
            <pc:docMk/>
            <pc:sldMk cId="1525603336" sldId="433"/>
            <ac:inkMk id="193" creationId="{604F1988-E7FB-42E2-BF7C-F3E9E8599883}"/>
          </ac:inkMkLst>
        </pc:inkChg>
        <pc:inkChg chg="add del">
          <ac:chgData name="vivek kumar" userId="33ede84931fc2eaa" providerId="LiveId" clId="{CDA7CA73-E853-4E09-BB7F-F589C819991E}" dt="2020-10-26T09:47:43.152" v="5632"/>
          <ac:inkMkLst>
            <pc:docMk/>
            <pc:sldMk cId="1525603336" sldId="433"/>
            <ac:inkMk id="194" creationId="{15F8EC61-B323-414B-8093-212445E89241}"/>
          </ac:inkMkLst>
        </pc:inkChg>
        <pc:inkChg chg="add">
          <ac:chgData name="vivek kumar" userId="33ede84931fc2eaa" providerId="LiveId" clId="{CDA7CA73-E853-4E09-BB7F-F589C819991E}" dt="2020-10-26T09:47:43.152" v="5632"/>
          <ac:inkMkLst>
            <pc:docMk/>
            <pc:sldMk cId="1525603336" sldId="433"/>
            <ac:inkMk id="195" creationId="{B7530321-BBAA-406E-9BEC-5F4500477CCB}"/>
          </ac:inkMkLst>
        </pc:inkChg>
        <pc:inkChg chg="add del">
          <ac:chgData name="vivek kumar" userId="33ede84931fc2eaa" providerId="LiveId" clId="{CDA7CA73-E853-4E09-BB7F-F589C819991E}" dt="2020-10-26T09:47:46.776" v="5639"/>
          <ac:inkMkLst>
            <pc:docMk/>
            <pc:sldMk cId="1525603336" sldId="433"/>
            <ac:inkMk id="196" creationId="{B46CB59A-E912-4556-8EF4-7C91A6ABCA50}"/>
          </ac:inkMkLst>
        </pc:inkChg>
        <pc:inkChg chg="add del">
          <ac:chgData name="vivek kumar" userId="33ede84931fc2eaa" providerId="LiveId" clId="{CDA7CA73-E853-4E09-BB7F-F589C819991E}" dt="2020-10-26T09:47:46.776" v="5639"/>
          <ac:inkMkLst>
            <pc:docMk/>
            <pc:sldMk cId="1525603336" sldId="433"/>
            <ac:inkMk id="197" creationId="{34415B50-949C-439D-AB46-E43AF90152DA}"/>
          </ac:inkMkLst>
        </pc:inkChg>
        <pc:inkChg chg="add del">
          <ac:chgData name="vivek kumar" userId="33ede84931fc2eaa" providerId="LiveId" clId="{CDA7CA73-E853-4E09-BB7F-F589C819991E}" dt="2020-10-26T09:47:46.776" v="5639"/>
          <ac:inkMkLst>
            <pc:docMk/>
            <pc:sldMk cId="1525603336" sldId="433"/>
            <ac:inkMk id="198" creationId="{CBCD6279-76F4-408F-81B9-C51FF0A1B408}"/>
          </ac:inkMkLst>
        </pc:inkChg>
        <pc:inkChg chg="add del">
          <ac:chgData name="vivek kumar" userId="33ede84931fc2eaa" providerId="LiveId" clId="{CDA7CA73-E853-4E09-BB7F-F589C819991E}" dt="2020-10-26T09:47:46.776" v="5639"/>
          <ac:inkMkLst>
            <pc:docMk/>
            <pc:sldMk cId="1525603336" sldId="433"/>
            <ac:inkMk id="199" creationId="{0AD917EC-14E3-403B-98FA-0183A66E86D7}"/>
          </ac:inkMkLst>
        </pc:inkChg>
        <pc:inkChg chg="add del">
          <ac:chgData name="vivek kumar" userId="33ede84931fc2eaa" providerId="LiveId" clId="{CDA7CA73-E853-4E09-BB7F-F589C819991E}" dt="2020-10-26T09:47:46.776" v="5639"/>
          <ac:inkMkLst>
            <pc:docMk/>
            <pc:sldMk cId="1525603336" sldId="433"/>
            <ac:inkMk id="200" creationId="{141BFF9A-5CD9-4123-81F9-77CEB7B7A426}"/>
          </ac:inkMkLst>
        </pc:inkChg>
        <pc:inkChg chg="add del">
          <ac:chgData name="vivek kumar" userId="33ede84931fc2eaa" providerId="LiveId" clId="{CDA7CA73-E853-4E09-BB7F-F589C819991E}" dt="2020-10-26T09:47:46.776" v="5639"/>
          <ac:inkMkLst>
            <pc:docMk/>
            <pc:sldMk cId="1525603336" sldId="433"/>
            <ac:inkMk id="201" creationId="{6DBBB187-D490-42B7-A717-959CBE199D58}"/>
          </ac:inkMkLst>
        </pc:inkChg>
        <pc:inkChg chg="add">
          <ac:chgData name="vivek kumar" userId="33ede84931fc2eaa" providerId="LiveId" clId="{CDA7CA73-E853-4E09-BB7F-F589C819991E}" dt="2020-10-26T09:47:46.776" v="5639"/>
          <ac:inkMkLst>
            <pc:docMk/>
            <pc:sldMk cId="1525603336" sldId="433"/>
            <ac:inkMk id="202" creationId="{3B6B860D-DC10-48B0-A921-AE247AE9EEBD}"/>
          </ac:inkMkLst>
        </pc:inkChg>
        <pc:inkChg chg="add del">
          <ac:chgData name="vivek kumar" userId="33ede84931fc2eaa" providerId="LiveId" clId="{CDA7CA73-E853-4E09-BB7F-F589C819991E}" dt="2020-10-26T09:48:02.106" v="5644"/>
          <ac:inkMkLst>
            <pc:docMk/>
            <pc:sldMk cId="1525603336" sldId="433"/>
            <ac:inkMk id="203" creationId="{6B6F51CD-35F0-4705-B3B0-ABFB35F8C5C3}"/>
          </ac:inkMkLst>
        </pc:inkChg>
        <pc:inkChg chg="add del">
          <ac:chgData name="vivek kumar" userId="33ede84931fc2eaa" providerId="LiveId" clId="{CDA7CA73-E853-4E09-BB7F-F589C819991E}" dt="2020-10-26T09:48:02.106" v="5644"/>
          <ac:inkMkLst>
            <pc:docMk/>
            <pc:sldMk cId="1525603336" sldId="433"/>
            <ac:inkMk id="204" creationId="{AD83669B-23CE-4292-AC5F-22E5B1007BDF}"/>
          </ac:inkMkLst>
        </pc:inkChg>
        <pc:inkChg chg="add del">
          <ac:chgData name="vivek kumar" userId="33ede84931fc2eaa" providerId="LiveId" clId="{CDA7CA73-E853-4E09-BB7F-F589C819991E}" dt="2020-10-26T09:48:02.106" v="5644"/>
          <ac:inkMkLst>
            <pc:docMk/>
            <pc:sldMk cId="1525603336" sldId="433"/>
            <ac:inkMk id="205" creationId="{C157882D-FAE8-4842-B471-80617E7BB084}"/>
          </ac:inkMkLst>
        </pc:inkChg>
        <pc:inkChg chg="add del">
          <ac:chgData name="vivek kumar" userId="33ede84931fc2eaa" providerId="LiveId" clId="{CDA7CA73-E853-4E09-BB7F-F589C819991E}" dt="2020-10-26T09:48:02.106" v="5644"/>
          <ac:inkMkLst>
            <pc:docMk/>
            <pc:sldMk cId="1525603336" sldId="433"/>
            <ac:inkMk id="206" creationId="{293875E3-05D8-4D26-86FF-EFAA3A0E28DC}"/>
          </ac:inkMkLst>
        </pc:inkChg>
        <pc:inkChg chg="add del">
          <ac:chgData name="vivek kumar" userId="33ede84931fc2eaa" providerId="LiveId" clId="{CDA7CA73-E853-4E09-BB7F-F589C819991E}" dt="2020-10-26T09:48:03.607" v="5647"/>
          <ac:inkMkLst>
            <pc:docMk/>
            <pc:sldMk cId="1525603336" sldId="433"/>
            <ac:inkMk id="207" creationId="{CF56B6A0-3389-4D63-9948-D25805404E82}"/>
          </ac:inkMkLst>
        </pc:inkChg>
        <pc:inkChg chg="add del">
          <ac:chgData name="vivek kumar" userId="33ede84931fc2eaa" providerId="LiveId" clId="{CDA7CA73-E853-4E09-BB7F-F589C819991E}" dt="2020-10-26T09:48:03.607" v="5647"/>
          <ac:inkMkLst>
            <pc:docMk/>
            <pc:sldMk cId="1525603336" sldId="433"/>
            <ac:inkMk id="208" creationId="{68604331-04E2-4B1A-AEE2-F88245E262D8}"/>
          </ac:inkMkLst>
        </pc:inkChg>
        <pc:inkChg chg="add del">
          <ac:chgData name="vivek kumar" userId="33ede84931fc2eaa" providerId="LiveId" clId="{CDA7CA73-E853-4E09-BB7F-F589C819991E}" dt="2020-10-26T09:48:03.607" v="5647"/>
          <ac:inkMkLst>
            <pc:docMk/>
            <pc:sldMk cId="1525603336" sldId="433"/>
            <ac:inkMk id="209" creationId="{E7A2A504-4F99-4D3A-8A24-C5C35244F368}"/>
          </ac:inkMkLst>
        </pc:inkChg>
        <pc:inkChg chg="add del">
          <ac:chgData name="vivek kumar" userId="33ede84931fc2eaa" providerId="LiveId" clId="{CDA7CA73-E853-4E09-BB7F-F589C819991E}" dt="2020-10-26T09:48:04.951" v="5649"/>
          <ac:inkMkLst>
            <pc:docMk/>
            <pc:sldMk cId="1525603336" sldId="433"/>
            <ac:inkMk id="210" creationId="{80D55621-4D3F-48CC-B57F-E1B8ADFE69B6}"/>
          </ac:inkMkLst>
        </pc:inkChg>
        <pc:inkChg chg="add del">
          <ac:chgData name="vivek kumar" userId="33ede84931fc2eaa" providerId="LiveId" clId="{CDA7CA73-E853-4E09-BB7F-F589C819991E}" dt="2020-10-26T09:48:04.951" v="5649"/>
          <ac:inkMkLst>
            <pc:docMk/>
            <pc:sldMk cId="1525603336" sldId="433"/>
            <ac:inkMk id="211" creationId="{FEAF4D9D-0E31-41A6-BFDC-DE0E40D4AC3C}"/>
          </ac:inkMkLst>
        </pc:inkChg>
        <pc:inkChg chg="add del">
          <ac:chgData name="vivek kumar" userId="33ede84931fc2eaa" providerId="LiveId" clId="{CDA7CA73-E853-4E09-BB7F-F589C819991E}" dt="2020-10-26T09:48:11.230" v="5652"/>
          <ac:inkMkLst>
            <pc:docMk/>
            <pc:sldMk cId="1525603336" sldId="433"/>
            <ac:inkMk id="212" creationId="{2D79B276-6906-43B1-89E3-25614BCD7716}"/>
          </ac:inkMkLst>
        </pc:inkChg>
        <pc:inkChg chg="add del">
          <ac:chgData name="vivek kumar" userId="33ede84931fc2eaa" providerId="LiveId" clId="{CDA7CA73-E853-4E09-BB7F-F589C819991E}" dt="2020-10-26T09:48:11.230" v="5652"/>
          <ac:inkMkLst>
            <pc:docMk/>
            <pc:sldMk cId="1525603336" sldId="433"/>
            <ac:inkMk id="213" creationId="{2B1FE260-C48D-4D48-B752-A8E8EF43971F}"/>
          </ac:inkMkLst>
        </pc:inkChg>
        <pc:inkChg chg="add del">
          <ac:chgData name="vivek kumar" userId="33ede84931fc2eaa" providerId="LiveId" clId="{CDA7CA73-E853-4E09-BB7F-F589C819991E}" dt="2020-10-26T09:48:11.230" v="5652"/>
          <ac:inkMkLst>
            <pc:docMk/>
            <pc:sldMk cId="1525603336" sldId="433"/>
            <ac:inkMk id="214" creationId="{DDD24F88-3429-476A-815E-5FD2BED36F3A}"/>
          </ac:inkMkLst>
        </pc:inkChg>
        <pc:inkChg chg="add del">
          <ac:chgData name="vivek kumar" userId="33ede84931fc2eaa" providerId="LiveId" clId="{CDA7CA73-E853-4E09-BB7F-F589C819991E}" dt="2020-10-26T09:48:13.026" v="5654"/>
          <ac:inkMkLst>
            <pc:docMk/>
            <pc:sldMk cId="1525603336" sldId="433"/>
            <ac:inkMk id="215" creationId="{0DF0427E-F112-42A6-9387-D7C892D57814}"/>
          </ac:inkMkLst>
        </pc:inkChg>
        <pc:inkChg chg="add del">
          <ac:chgData name="vivek kumar" userId="33ede84931fc2eaa" providerId="LiveId" clId="{CDA7CA73-E853-4E09-BB7F-F589C819991E}" dt="2020-10-26T09:48:13.026" v="5654"/>
          <ac:inkMkLst>
            <pc:docMk/>
            <pc:sldMk cId="1525603336" sldId="433"/>
            <ac:inkMk id="216" creationId="{DD378EEF-86BF-40E7-8910-FCEC51761E14}"/>
          </ac:inkMkLst>
        </pc:inkChg>
        <pc:inkChg chg="add del">
          <ac:chgData name="vivek kumar" userId="33ede84931fc2eaa" providerId="LiveId" clId="{CDA7CA73-E853-4E09-BB7F-F589C819991E}" dt="2020-10-26T09:48:14.433" v="5656"/>
          <ac:inkMkLst>
            <pc:docMk/>
            <pc:sldMk cId="1525603336" sldId="433"/>
            <ac:inkMk id="217" creationId="{8149C0FC-1619-405E-9E31-389B799EC34A}"/>
          </ac:inkMkLst>
        </pc:inkChg>
        <pc:inkChg chg="add del">
          <ac:chgData name="vivek kumar" userId="33ede84931fc2eaa" providerId="LiveId" clId="{CDA7CA73-E853-4E09-BB7F-F589C819991E}" dt="2020-10-26T09:48:14.433" v="5656"/>
          <ac:inkMkLst>
            <pc:docMk/>
            <pc:sldMk cId="1525603336" sldId="433"/>
            <ac:inkMk id="218" creationId="{21E78D48-BA6C-4C12-8CCA-7AC155B302CE}"/>
          </ac:inkMkLst>
        </pc:inkChg>
        <pc:inkChg chg="add del">
          <ac:chgData name="vivek kumar" userId="33ede84931fc2eaa" providerId="LiveId" clId="{CDA7CA73-E853-4E09-BB7F-F589C819991E}" dt="2020-10-26T09:48:16.592" v="5661"/>
          <ac:inkMkLst>
            <pc:docMk/>
            <pc:sldMk cId="1525603336" sldId="433"/>
            <ac:inkMk id="219" creationId="{E2117983-CE05-42F5-9403-E0772007A109}"/>
          </ac:inkMkLst>
        </pc:inkChg>
        <pc:inkChg chg="add del">
          <ac:chgData name="vivek kumar" userId="33ede84931fc2eaa" providerId="LiveId" clId="{CDA7CA73-E853-4E09-BB7F-F589C819991E}" dt="2020-10-26T09:48:15.514" v="5659"/>
          <ac:inkMkLst>
            <pc:docMk/>
            <pc:sldMk cId="1525603336" sldId="433"/>
            <ac:inkMk id="220" creationId="{927EB634-BC48-446D-9D47-5AA93B08653E}"/>
          </ac:inkMkLst>
        </pc:inkChg>
        <pc:inkChg chg="add del">
          <ac:chgData name="vivek kumar" userId="33ede84931fc2eaa" providerId="LiveId" clId="{CDA7CA73-E853-4E09-BB7F-F589C819991E}" dt="2020-10-26T09:48:15.514" v="5659"/>
          <ac:inkMkLst>
            <pc:docMk/>
            <pc:sldMk cId="1525603336" sldId="433"/>
            <ac:inkMk id="221" creationId="{36CCE5AB-908D-457D-B749-65EEBB0B2E63}"/>
          </ac:inkMkLst>
        </pc:inkChg>
        <pc:inkChg chg="add del">
          <ac:chgData name="vivek kumar" userId="33ede84931fc2eaa" providerId="LiveId" clId="{CDA7CA73-E853-4E09-BB7F-F589C819991E}" dt="2020-10-26T09:48:16.592" v="5661"/>
          <ac:inkMkLst>
            <pc:docMk/>
            <pc:sldMk cId="1525603336" sldId="433"/>
            <ac:inkMk id="222" creationId="{016160A6-3E5E-4C8E-B848-E940E45CF751}"/>
          </ac:inkMkLst>
        </pc:inkChg>
        <pc:inkChg chg="add del">
          <ac:chgData name="vivek kumar" userId="33ede84931fc2eaa" providerId="LiveId" clId="{CDA7CA73-E853-4E09-BB7F-F589C819991E}" dt="2020-10-26T09:48:16.592" v="5661"/>
          <ac:inkMkLst>
            <pc:docMk/>
            <pc:sldMk cId="1525603336" sldId="433"/>
            <ac:inkMk id="223" creationId="{176EA1AA-1DEC-4727-BAE8-63ECA37C2822}"/>
          </ac:inkMkLst>
        </pc:inkChg>
        <pc:inkChg chg="add del">
          <ac:chgData name="vivek kumar" userId="33ede84931fc2eaa" providerId="LiveId" clId="{CDA7CA73-E853-4E09-BB7F-F589C819991E}" dt="2020-10-26T09:48:19.674" v="5665"/>
          <ac:inkMkLst>
            <pc:docMk/>
            <pc:sldMk cId="1525603336" sldId="433"/>
            <ac:inkMk id="224" creationId="{3B9C23F5-F3B5-4B71-BE77-F30BFAF6D766}"/>
          </ac:inkMkLst>
        </pc:inkChg>
        <pc:inkChg chg="add del">
          <ac:chgData name="vivek kumar" userId="33ede84931fc2eaa" providerId="LiveId" clId="{CDA7CA73-E853-4E09-BB7F-F589C819991E}" dt="2020-10-26T09:48:19.674" v="5665"/>
          <ac:inkMkLst>
            <pc:docMk/>
            <pc:sldMk cId="1525603336" sldId="433"/>
            <ac:inkMk id="225" creationId="{620D0B7B-747E-488F-841D-6B4C443A5337}"/>
          </ac:inkMkLst>
        </pc:inkChg>
        <pc:inkChg chg="add del">
          <ac:chgData name="vivek kumar" userId="33ede84931fc2eaa" providerId="LiveId" clId="{CDA7CA73-E853-4E09-BB7F-F589C819991E}" dt="2020-10-26T09:48:19.674" v="5665"/>
          <ac:inkMkLst>
            <pc:docMk/>
            <pc:sldMk cId="1525603336" sldId="433"/>
            <ac:inkMk id="226" creationId="{4C4C8CB1-3A62-473F-B1F8-0BF03DA59F5B}"/>
          </ac:inkMkLst>
        </pc:inkChg>
        <pc:inkChg chg="add del">
          <ac:chgData name="vivek kumar" userId="33ede84931fc2eaa" providerId="LiveId" clId="{CDA7CA73-E853-4E09-BB7F-F589C819991E}" dt="2020-10-26T09:48:19.674" v="5665"/>
          <ac:inkMkLst>
            <pc:docMk/>
            <pc:sldMk cId="1525603336" sldId="433"/>
            <ac:inkMk id="227" creationId="{DCA2F5A4-8528-4432-A49A-3329022B5937}"/>
          </ac:inkMkLst>
        </pc:inkChg>
        <pc:inkChg chg="add del">
          <ac:chgData name="vivek kumar" userId="33ede84931fc2eaa" providerId="LiveId" clId="{CDA7CA73-E853-4E09-BB7F-F589C819991E}" dt="2020-10-26T09:48:57.410" v="5688"/>
          <ac:inkMkLst>
            <pc:docMk/>
            <pc:sldMk cId="1525603336" sldId="433"/>
            <ac:inkMk id="228" creationId="{67F296F9-49B2-4D68-94BF-F09CA1DA190C}"/>
          </ac:inkMkLst>
        </pc:inkChg>
        <pc:inkChg chg="add">
          <ac:chgData name="vivek kumar" userId="33ede84931fc2eaa" providerId="LiveId" clId="{CDA7CA73-E853-4E09-BB7F-F589C819991E}" dt="2020-10-26T09:48:28.559" v="5666" actId="9405"/>
          <ac:inkMkLst>
            <pc:docMk/>
            <pc:sldMk cId="1525603336" sldId="433"/>
            <ac:inkMk id="229" creationId="{260E37AE-39FE-4076-BF90-9EBFE8052E27}"/>
          </ac:inkMkLst>
        </pc:inkChg>
        <pc:inkChg chg="add del">
          <ac:chgData name="vivek kumar" userId="33ede84931fc2eaa" providerId="LiveId" clId="{CDA7CA73-E853-4E09-BB7F-F589C819991E}" dt="2020-10-26T09:48:34.235" v="5669"/>
          <ac:inkMkLst>
            <pc:docMk/>
            <pc:sldMk cId="1525603336" sldId="433"/>
            <ac:inkMk id="230" creationId="{CC16B491-C451-427B-9F96-DA5D766ACB07}"/>
          </ac:inkMkLst>
        </pc:inkChg>
        <pc:inkChg chg="add del">
          <ac:chgData name="vivek kumar" userId="33ede84931fc2eaa" providerId="LiveId" clId="{CDA7CA73-E853-4E09-BB7F-F589C819991E}" dt="2020-10-26T09:48:34.235" v="5669"/>
          <ac:inkMkLst>
            <pc:docMk/>
            <pc:sldMk cId="1525603336" sldId="433"/>
            <ac:inkMk id="231" creationId="{9EF6F753-D0DA-4351-ADA4-141D69D70B47}"/>
          </ac:inkMkLst>
        </pc:inkChg>
        <pc:inkChg chg="add del">
          <ac:chgData name="vivek kumar" userId="33ede84931fc2eaa" providerId="LiveId" clId="{CDA7CA73-E853-4E09-BB7F-F589C819991E}" dt="2020-10-26T09:48:36.242" v="5671"/>
          <ac:inkMkLst>
            <pc:docMk/>
            <pc:sldMk cId="1525603336" sldId="433"/>
            <ac:inkMk id="232" creationId="{EA838BAB-020E-425C-9D37-5E12563FA46F}"/>
          </ac:inkMkLst>
        </pc:inkChg>
        <pc:inkChg chg="add del">
          <ac:chgData name="vivek kumar" userId="33ede84931fc2eaa" providerId="LiveId" clId="{CDA7CA73-E853-4E09-BB7F-F589C819991E}" dt="2020-10-26T09:48:36.242" v="5671"/>
          <ac:inkMkLst>
            <pc:docMk/>
            <pc:sldMk cId="1525603336" sldId="433"/>
            <ac:inkMk id="233" creationId="{71BE2D19-9C8C-4304-838B-DB71657A64DE}"/>
          </ac:inkMkLst>
        </pc:inkChg>
        <pc:inkChg chg="add">
          <ac:chgData name="vivek kumar" userId="33ede84931fc2eaa" providerId="LiveId" clId="{CDA7CA73-E853-4E09-BB7F-F589C819991E}" dt="2020-10-26T09:48:36.242" v="5671"/>
          <ac:inkMkLst>
            <pc:docMk/>
            <pc:sldMk cId="1525603336" sldId="433"/>
            <ac:inkMk id="234" creationId="{7F3E12E7-6549-4F37-A603-00D0541AABBE}"/>
          </ac:inkMkLst>
        </pc:inkChg>
        <pc:inkChg chg="add del">
          <ac:chgData name="vivek kumar" userId="33ede84931fc2eaa" providerId="LiveId" clId="{CDA7CA73-E853-4E09-BB7F-F589C819991E}" dt="2020-10-26T09:48:40.574" v="5676"/>
          <ac:inkMkLst>
            <pc:docMk/>
            <pc:sldMk cId="1525603336" sldId="433"/>
            <ac:inkMk id="235" creationId="{30365B9E-FD63-44FB-8774-D0719AEC85D2}"/>
          </ac:inkMkLst>
        </pc:inkChg>
        <pc:inkChg chg="add del">
          <ac:chgData name="vivek kumar" userId="33ede84931fc2eaa" providerId="LiveId" clId="{CDA7CA73-E853-4E09-BB7F-F589C819991E}" dt="2020-10-26T09:48:40.574" v="5676"/>
          <ac:inkMkLst>
            <pc:docMk/>
            <pc:sldMk cId="1525603336" sldId="433"/>
            <ac:inkMk id="236" creationId="{34AF0877-EE12-4796-9CB4-D1C5FC1616A3}"/>
          </ac:inkMkLst>
        </pc:inkChg>
        <pc:inkChg chg="add del">
          <ac:chgData name="vivek kumar" userId="33ede84931fc2eaa" providerId="LiveId" clId="{CDA7CA73-E853-4E09-BB7F-F589C819991E}" dt="2020-10-26T09:48:40.574" v="5676"/>
          <ac:inkMkLst>
            <pc:docMk/>
            <pc:sldMk cId="1525603336" sldId="433"/>
            <ac:inkMk id="237" creationId="{D708E9B9-5A0D-43A0-822E-F6E6CB7CB2FB}"/>
          </ac:inkMkLst>
        </pc:inkChg>
        <pc:inkChg chg="add del">
          <ac:chgData name="vivek kumar" userId="33ede84931fc2eaa" providerId="LiveId" clId="{CDA7CA73-E853-4E09-BB7F-F589C819991E}" dt="2020-10-26T09:48:40.574" v="5676"/>
          <ac:inkMkLst>
            <pc:docMk/>
            <pc:sldMk cId="1525603336" sldId="433"/>
            <ac:inkMk id="238" creationId="{38608783-ED17-4A86-B9D7-70159214FD57}"/>
          </ac:inkMkLst>
        </pc:inkChg>
        <pc:inkChg chg="add">
          <ac:chgData name="vivek kumar" userId="33ede84931fc2eaa" providerId="LiveId" clId="{CDA7CA73-E853-4E09-BB7F-F589C819991E}" dt="2020-10-26T09:48:40.574" v="5676"/>
          <ac:inkMkLst>
            <pc:docMk/>
            <pc:sldMk cId="1525603336" sldId="433"/>
            <ac:inkMk id="239" creationId="{C7D7C031-A6E9-4103-9297-FADA9A045D4C}"/>
          </ac:inkMkLst>
        </pc:inkChg>
        <pc:inkChg chg="add del">
          <ac:chgData name="vivek kumar" userId="33ede84931fc2eaa" providerId="LiveId" clId="{CDA7CA73-E853-4E09-BB7F-F589C819991E}" dt="2020-10-26T09:48:53.716" v="5681"/>
          <ac:inkMkLst>
            <pc:docMk/>
            <pc:sldMk cId="1525603336" sldId="433"/>
            <ac:inkMk id="240" creationId="{55601EC3-2E8E-4509-83ED-E447CF36C588}"/>
          </ac:inkMkLst>
        </pc:inkChg>
        <pc:inkChg chg="add del">
          <ac:chgData name="vivek kumar" userId="33ede84931fc2eaa" providerId="LiveId" clId="{CDA7CA73-E853-4E09-BB7F-F589C819991E}" dt="2020-10-26T09:48:53.716" v="5681"/>
          <ac:inkMkLst>
            <pc:docMk/>
            <pc:sldMk cId="1525603336" sldId="433"/>
            <ac:inkMk id="241" creationId="{CB9D1E91-41A5-49E7-9193-E5C408B55B90}"/>
          </ac:inkMkLst>
        </pc:inkChg>
        <pc:inkChg chg="add del">
          <ac:chgData name="vivek kumar" userId="33ede84931fc2eaa" providerId="LiveId" clId="{CDA7CA73-E853-4E09-BB7F-F589C819991E}" dt="2020-10-26T09:48:53.716" v="5681"/>
          <ac:inkMkLst>
            <pc:docMk/>
            <pc:sldMk cId="1525603336" sldId="433"/>
            <ac:inkMk id="242" creationId="{17994FB7-A4D2-4AB7-81FF-13827C2F393A}"/>
          </ac:inkMkLst>
        </pc:inkChg>
        <pc:inkChg chg="add del">
          <ac:chgData name="vivek kumar" userId="33ede84931fc2eaa" providerId="LiveId" clId="{CDA7CA73-E853-4E09-BB7F-F589C819991E}" dt="2020-10-26T09:48:53.716" v="5681"/>
          <ac:inkMkLst>
            <pc:docMk/>
            <pc:sldMk cId="1525603336" sldId="433"/>
            <ac:inkMk id="243" creationId="{0C8B260C-2646-4FDA-AE58-8793325C7160}"/>
          </ac:inkMkLst>
        </pc:inkChg>
        <pc:inkChg chg="add del">
          <ac:chgData name="vivek kumar" userId="33ede84931fc2eaa" providerId="LiveId" clId="{CDA7CA73-E853-4E09-BB7F-F589C819991E}" dt="2020-10-26T09:48:57.410" v="5688"/>
          <ac:inkMkLst>
            <pc:docMk/>
            <pc:sldMk cId="1525603336" sldId="433"/>
            <ac:inkMk id="244" creationId="{37C4F2C8-29DA-459C-BB88-57A956302133}"/>
          </ac:inkMkLst>
        </pc:inkChg>
        <pc:inkChg chg="add del">
          <ac:chgData name="vivek kumar" userId="33ede84931fc2eaa" providerId="LiveId" clId="{CDA7CA73-E853-4E09-BB7F-F589C819991E}" dt="2020-10-26T09:48:57.410" v="5688"/>
          <ac:inkMkLst>
            <pc:docMk/>
            <pc:sldMk cId="1525603336" sldId="433"/>
            <ac:inkMk id="245" creationId="{623B9272-64AF-4596-BD3D-894EB596679F}"/>
          </ac:inkMkLst>
        </pc:inkChg>
        <pc:inkChg chg="add del">
          <ac:chgData name="vivek kumar" userId="33ede84931fc2eaa" providerId="LiveId" clId="{CDA7CA73-E853-4E09-BB7F-F589C819991E}" dt="2020-10-26T09:48:57.410" v="5688"/>
          <ac:inkMkLst>
            <pc:docMk/>
            <pc:sldMk cId="1525603336" sldId="433"/>
            <ac:inkMk id="246" creationId="{54265911-9FC0-40F5-B1C2-81A77B4DBAEF}"/>
          </ac:inkMkLst>
        </pc:inkChg>
        <pc:inkChg chg="add del">
          <ac:chgData name="vivek kumar" userId="33ede84931fc2eaa" providerId="LiveId" clId="{CDA7CA73-E853-4E09-BB7F-F589C819991E}" dt="2020-10-26T09:48:57.410" v="5688"/>
          <ac:inkMkLst>
            <pc:docMk/>
            <pc:sldMk cId="1525603336" sldId="433"/>
            <ac:inkMk id="247" creationId="{AF790781-6E6A-4C45-9253-42EBDC9FF495}"/>
          </ac:inkMkLst>
        </pc:inkChg>
        <pc:inkChg chg="add del">
          <ac:chgData name="vivek kumar" userId="33ede84931fc2eaa" providerId="LiveId" clId="{CDA7CA73-E853-4E09-BB7F-F589C819991E}" dt="2020-10-26T09:48:57.410" v="5688"/>
          <ac:inkMkLst>
            <pc:docMk/>
            <pc:sldMk cId="1525603336" sldId="433"/>
            <ac:inkMk id="248" creationId="{101526FB-0C1F-4016-B1FE-8C445DD648E5}"/>
          </ac:inkMkLst>
        </pc:inkChg>
        <pc:inkChg chg="add del">
          <ac:chgData name="vivek kumar" userId="33ede84931fc2eaa" providerId="LiveId" clId="{CDA7CA73-E853-4E09-BB7F-F589C819991E}" dt="2020-10-26T09:48:57.410" v="5688"/>
          <ac:inkMkLst>
            <pc:docMk/>
            <pc:sldMk cId="1525603336" sldId="433"/>
            <ac:inkMk id="249" creationId="{D6FC55AF-5023-4030-8079-491D3A3C3531}"/>
          </ac:inkMkLst>
        </pc:inkChg>
        <pc:inkChg chg="add del">
          <ac:chgData name="vivek kumar" userId="33ede84931fc2eaa" providerId="LiveId" clId="{CDA7CA73-E853-4E09-BB7F-F589C819991E}" dt="2020-10-26T09:48:57.410" v="5688"/>
          <ac:inkMkLst>
            <pc:docMk/>
            <pc:sldMk cId="1525603336" sldId="433"/>
            <ac:inkMk id="250" creationId="{20D82D21-8F70-4AE1-8299-18A1030854CF}"/>
          </ac:inkMkLst>
        </pc:inkChg>
        <pc:inkChg chg="add del">
          <ac:chgData name="vivek kumar" userId="33ede84931fc2eaa" providerId="LiveId" clId="{CDA7CA73-E853-4E09-BB7F-F589C819991E}" dt="2020-10-26T09:49:11.656" v="5709"/>
          <ac:inkMkLst>
            <pc:docMk/>
            <pc:sldMk cId="1525603336" sldId="433"/>
            <ac:inkMk id="251" creationId="{5F5B2925-B5E7-4366-BA09-BD2519CCEDC9}"/>
          </ac:inkMkLst>
        </pc:inkChg>
        <pc:inkChg chg="add del">
          <ac:chgData name="vivek kumar" userId="33ede84931fc2eaa" providerId="LiveId" clId="{CDA7CA73-E853-4E09-BB7F-F589C819991E}" dt="2020-10-26T09:49:02.767" v="5691"/>
          <ac:inkMkLst>
            <pc:docMk/>
            <pc:sldMk cId="1525603336" sldId="433"/>
            <ac:inkMk id="252" creationId="{BDCBC641-B642-4B8A-B596-40E919C4BEFC}"/>
          </ac:inkMkLst>
        </pc:inkChg>
        <pc:inkChg chg="add del">
          <ac:chgData name="vivek kumar" userId="33ede84931fc2eaa" providerId="LiveId" clId="{CDA7CA73-E853-4E09-BB7F-F589C819991E}" dt="2020-10-26T09:49:02.767" v="5691"/>
          <ac:inkMkLst>
            <pc:docMk/>
            <pc:sldMk cId="1525603336" sldId="433"/>
            <ac:inkMk id="253" creationId="{3A351534-2C09-48EC-9301-8827AA365329}"/>
          </ac:inkMkLst>
        </pc:inkChg>
        <pc:inkChg chg="add del">
          <ac:chgData name="vivek kumar" userId="33ede84931fc2eaa" providerId="LiveId" clId="{CDA7CA73-E853-4E09-BB7F-F589C819991E}" dt="2020-10-26T09:49:05.181" v="5698"/>
          <ac:inkMkLst>
            <pc:docMk/>
            <pc:sldMk cId="1525603336" sldId="433"/>
            <ac:inkMk id="254" creationId="{1D41426A-E001-495E-8C85-3D21724D6850}"/>
          </ac:inkMkLst>
        </pc:inkChg>
        <pc:inkChg chg="add del">
          <ac:chgData name="vivek kumar" userId="33ede84931fc2eaa" providerId="LiveId" clId="{CDA7CA73-E853-4E09-BB7F-F589C819991E}" dt="2020-10-26T09:49:05.181" v="5698"/>
          <ac:inkMkLst>
            <pc:docMk/>
            <pc:sldMk cId="1525603336" sldId="433"/>
            <ac:inkMk id="255" creationId="{EF2179BF-80C9-4FE3-B248-3350261F3084}"/>
          </ac:inkMkLst>
        </pc:inkChg>
        <pc:inkChg chg="add del">
          <ac:chgData name="vivek kumar" userId="33ede84931fc2eaa" providerId="LiveId" clId="{CDA7CA73-E853-4E09-BB7F-F589C819991E}" dt="2020-10-26T09:49:05.181" v="5698"/>
          <ac:inkMkLst>
            <pc:docMk/>
            <pc:sldMk cId="1525603336" sldId="433"/>
            <ac:inkMk id="256" creationId="{44A31BA4-71EB-4FC1-88F2-E81717F6F033}"/>
          </ac:inkMkLst>
        </pc:inkChg>
        <pc:inkChg chg="add del">
          <ac:chgData name="vivek kumar" userId="33ede84931fc2eaa" providerId="LiveId" clId="{CDA7CA73-E853-4E09-BB7F-F589C819991E}" dt="2020-10-26T09:49:05.181" v="5698"/>
          <ac:inkMkLst>
            <pc:docMk/>
            <pc:sldMk cId="1525603336" sldId="433"/>
            <ac:inkMk id="257" creationId="{A1EFA412-DCE8-4FAC-A757-E5F0EE9C41F4}"/>
          </ac:inkMkLst>
        </pc:inkChg>
        <pc:inkChg chg="add del">
          <ac:chgData name="vivek kumar" userId="33ede84931fc2eaa" providerId="LiveId" clId="{CDA7CA73-E853-4E09-BB7F-F589C819991E}" dt="2020-10-26T09:49:05.181" v="5698"/>
          <ac:inkMkLst>
            <pc:docMk/>
            <pc:sldMk cId="1525603336" sldId="433"/>
            <ac:inkMk id="258" creationId="{5EAA957D-07AD-4527-84ED-5F34887A7DE3}"/>
          </ac:inkMkLst>
        </pc:inkChg>
        <pc:inkChg chg="add del">
          <ac:chgData name="vivek kumar" userId="33ede84931fc2eaa" providerId="LiveId" clId="{CDA7CA73-E853-4E09-BB7F-F589C819991E}" dt="2020-10-26T09:49:05.181" v="5698"/>
          <ac:inkMkLst>
            <pc:docMk/>
            <pc:sldMk cId="1525603336" sldId="433"/>
            <ac:inkMk id="259" creationId="{FE6E82D4-F6E2-4EA4-B664-022F9D0A506A}"/>
          </ac:inkMkLst>
        </pc:inkChg>
        <pc:inkChg chg="add del">
          <ac:chgData name="vivek kumar" userId="33ede84931fc2eaa" providerId="LiveId" clId="{CDA7CA73-E853-4E09-BB7F-F589C819991E}" dt="2020-10-26T09:49:05.181" v="5698"/>
          <ac:inkMkLst>
            <pc:docMk/>
            <pc:sldMk cId="1525603336" sldId="433"/>
            <ac:inkMk id="260" creationId="{0802AA72-5721-449D-BEAD-D5EACEDAB386}"/>
          </ac:inkMkLst>
        </pc:inkChg>
        <pc:inkChg chg="add">
          <ac:chgData name="vivek kumar" userId="33ede84931fc2eaa" providerId="LiveId" clId="{CDA7CA73-E853-4E09-BB7F-F589C819991E}" dt="2020-10-26T09:49:05.181" v="5698"/>
          <ac:inkMkLst>
            <pc:docMk/>
            <pc:sldMk cId="1525603336" sldId="433"/>
            <ac:inkMk id="261" creationId="{4BCFBF65-0B30-435C-BB3E-DE6BD2FC599A}"/>
          </ac:inkMkLst>
        </pc:inkChg>
        <pc:inkChg chg="add del">
          <ac:chgData name="vivek kumar" userId="33ede84931fc2eaa" providerId="LiveId" clId="{CDA7CA73-E853-4E09-BB7F-F589C819991E}" dt="2020-10-26T09:49:10.654" v="5707"/>
          <ac:inkMkLst>
            <pc:docMk/>
            <pc:sldMk cId="1525603336" sldId="433"/>
            <ac:inkMk id="262" creationId="{3506A873-C88E-4599-A9DD-331591CAAFCF}"/>
          </ac:inkMkLst>
        </pc:inkChg>
        <pc:inkChg chg="add del">
          <ac:chgData name="vivek kumar" userId="33ede84931fc2eaa" providerId="LiveId" clId="{CDA7CA73-E853-4E09-BB7F-F589C819991E}" dt="2020-10-26T09:49:10.654" v="5707"/>
          <ac:inkMkLst>
            <pc:docMk/>
            <pc:sldMk cId="1525603336" sldId="433"/>
            <ac:inkMk id="263" creationId="{79DAAD2F-F6E1-4F1C-AC65-7D631912F25B}"/>
          </ac:inkMkLst>
        </pc:inkChg>
        <pc:inkChg chg="add del">
          <ac:chgData name="vivek kumar" userId="33ede84931fc2eaa" providerId="LiveId" clId="{CDA7CA73-E853-4E09-BB7F-F589C819991E}" dt="2020-10-26T09:49:10.654" v="5707"/>
          <ac:inkMkLst>
            <pc:docMk/>
            <pc:sldMk cId="1525603336" sldId="433"/>
            <ac:inkMk id="264" creationId="{1A81D9C9-C6CF-4430-AD6D-1756760DFA4E}"/>
          </ac:inkMkLst>
        </pc:inkChg>
        <pc:inkChg chg="add del">
          <ac:chgData name="vivek kumar" userId="33ede84931fc2eaa" providerId="LiveId" clId="{CDA7CA73-E853-4E09-BB7F-F589C819991E}" dt="2020-10-26T09:49:10.654" v="5707"/>
          <ac:inkMkLst>
            <pc:docMk/>
            <pc:sldMk cId="1525603336" sldId="433"/>
            <ac:inkMk id="265" creationId="{B02AF1E4-4802-419D-8EA0-53760CA505A7}"/>
          </ac:inkMkLst>
        </pc:inkChg>
        <pc:inkChg chg="add del">
          <ac:chgData name="vivek kumar" userId="33ede84931fc2eaa" providerId="LiveId" clId="{CDA7CA73-E853-4E09-BB7F-F589C819991E}" dt="2020-10-26T09:49:10.654" v="5707"/>
          <ac:inkMkLst>
            <pc:docMk/>
            <pc:sldMk cId="1525603336" sldId="433"/>
            <ac:inkMk id="266" creationId="{F4EEDD33-346B-4181-B702-6EB7D57BF77A}"/>
          </ac:inkMkLst>
        </pc:inkChg>
        <pc:inkChg chg="add del">
          <ac:chgData name="vivek kumar" userId="33ede84931fc2eaa" providerId="LiveId" clId="{CDA7CA73-E853-4E09-BB7F-F589C819991E}" dt="2020-10-26T09:49:10.654" v="5707"/>
          <ac:inkMkLst>
            <pc:docMk/>
            <pc:sldMk cId="1525603336" sldId="433"/>
            <ac:inkMk id="267" creationId="{9503A32A-4E65-4826-A8A8-854BE2A8421C}"/>
          </ac:inkMkLst>
        </pc:inkChg>
        <pc:inkChg chg="add del">
          <ac:chgData name="vivek kumar" userId="33ede84931fc2eaa" providerId="LiveId" clId="{CDA7CA73-E853-4E09-BB7F-F589C819991E}" dt="2020-10-26T09:49:10.654" v="5707"/>
          <ac:inkMkLst>
            <pc:docMk/>
            <pc:sldMk cId="1525603336" sldId="433"/>
            <ac:inkMk id="268" creationId="{CB7D8943-25F3-4AF3-B5A5-A088AD4D2132}"/>
          </ac:inkMkLst>
        </pc:inkChg>
        <pc:inkChg chg="add del">
          <ac:chgData name="vivek kumar" userId="33ede84931fc2eaa" providerId="LiveId" clId="{CDA7CA73-E853-4E09-BB7F-F589C819991E}" dt="2020-10-26T09:49:10.654" v="5707"/>
          <ac:inkMkLst>
            <pc:docMk/>
            <pc:sldMk cId="1525603336" sldId="433"/>
            <ac:inkMk id="269" creationId="{537DB91D-4625-4745-80BF-F393A44E7541}"/>
          </ac:inkMkLst>
        </pc:inkChg>
        <pc:inkChg chg="add del">
          <ac:chgData name="vivek kumar" userId="33ede84931fc2eaa" providerId="LiveId" clId="{CDA7CA73-E853-4E09-BB7F-F589C819991E}" dt="2020-10-26T09:49:11.656" v="5709"/>
          <ac:inkMkLst>
            <pc:docMk/>
            <pc:sldMk cId="1525603336" sldId="433"/>
            <ac:inkMk id="270" creationId="{F2243189-8A71-48D8-B96F-9A6719A85021}"/>
          </ac:inkMkLst>
        </pc:inkChg>
        <pc:inkChg chg="add del">
          <ac:chgData name="vivek kumar" userId="33ede84931fc2eaa" providerId="LiveId" clId="{CDA7CA73-E853-4E09-BB7F-F589C819991E}" dt="2020-10-26T09:49:11.656" v="5709"/>
          <ac:inkMkLst>
            <pc:docMk/>
            <pc:sldMk cId="1525603336" sldId="433"/>
            <ac:inkMk id="271" creationId="{925CB77A-BAB2-4F23-8889-4C56F7C20433}"/>
          </ac:inkMkLst>
        </pc:inkChg>
        <pc:inkChg chg="add">
          <ac:chgData name="vivek kumar" userId="33ede84931fc2eaa" providerId="LiveId" clId="{CDA7CA73-E853-4E09-BB7F-F589C819991E}" dt="2020-10-26T09:49:11.656" v="5709"/>
          <ac:inkMkLst>
            <pc:docMk/>
            <pc:sldMk cId="1525603336" sldId="433"/>
            <ac:inkMk id="272" creationId="{BB14BB0B-CDE6-47E9-84EB-47D68D27BA10}"/>
          </ac:inkMkLst>
        </pc:inkChg>
        <pc:inkChg chg="add del">
          <ac:chgData name="vivek kumar" userId="33ede84931fc2eaa" providerId="LiveId" clId="{CDA7CA73-E853-4E09-BB7F-F589C819991E}" dt="2020-10-26T09:49:31.620" v="5714"/>
          <ac:inkMkLst>
            <pc:docMk/>
            <pc:sldMk cId="1525603336" sldId="433"/>
            <ac:inkMk id="273" creationId="{D95A8A10-3BB2-42BC-8610-45A78B6C425F}"/>
          </ac:inkMkLst>
        </pc:inkChg>
        <pc:inkChg chg="add del">
          <ac:chgData name="vivek kumar" userId="33ede84931fc2eaa" providerId="LiveId" clId="{CDA7CA73-E853-4E09-BB7F-F589C819991E}" dt="2020-10-26T09:49:31.620" v="5714"/>
          <ac:inkMkLst>
            <pc:docMk/>
            <pc:sldMk cId="1525603336" sldId="433"/>
            <ac:inkMk id="274" creationId="{0F339D7E-5BD5-48E5-8F19-C684D96D658B}"/>
          </ac:inkMkLst>
        </pc:inkChg>
        <pc:inkChg chg="add del">
          <ac:chgData name="vivek kumar" userId="33ede84931fc2eaa" providerId="LiveId" clId="{CDA7CA73-E853-4E09-BB7F-F589C819991E}" dt="2020-10-26T09:49:31.620" v="5714"/>
          <ac:inkMkLst>
            <pc:docMk/>
            <pc:sldMk cId="1525603336" sldId="433"/>
            <ac:inkMk id="275" creationId="{4AB28580-86AF-4699-B848-ED298E4CE3D8}"/>
          </ac:inkMkLst>
        </pc:inkChg>
        <pc:inkChg chg="add del">
          <ac:chgData name="vivek kumar" userId="33ede84931fc2eaa" providerId="LiveId" clId="{CDA7CA73-E853-4E09-BB7F-F589C819991E}" dt="2020-10-26T09:49:31.620" v="5714"/>
          <ac:inkMkLst>
            <pc:docMk/>
            <pc:sldMk cId="1525603336" sldId="433"/>
            <ac:inkMk id="276" creationId="{FA1C52FC-72C8-4665-94E0-A8E2D8CCB401}"/>
          </ac:inkMkLst>
        </pc:inkChg>
        <pc:inkChg chg="add del">
          <ac:chgData name="vivek kumar" userId="33ede84931fc2eaa" providerId="LiveId" clId="{CDA7CA73-E853-4E09-BB7F-F589C819991E}" dt="2020-10-26T09:49:36.203" v="5721"/>
          <ac:inkMkLst>
            <pc:docMk/>
            <pc:sldMk cId="1525603336" sldId="433"/>
            <ac:inkMk id="277" creationId="{61243A43-3237-4FD1-814A-FE8E26F3A18F}"/>
          </ac:inkMkLst>
        </pc:inkChg>
        <pc:inkChg chg="add del">
          <ac:chgData name="vivek kumar" userId="33ede84931fc2eaa" providerId="LiveId" clId="{CDA7CA73-E853-4E09-BB7F-F589C819991E}" dt="2020-10-26T09:49:36.203" v="5721"/>
          <ac:inkMkLst>
            <pc:docMk/>
            <pc:sldMk cId="1525603336" sldId="433"/>
            <ac:inkMk id="278" creationId="{CEDA3B6A-4323-4316-9108-30A73C3C197C}"/>
          </ac:inkMkLst>
        </pc:inkChg>
        <pc:inkChg chg="add del">
          <ac:chgData name="vivek kumar" userId="33ede84931fc2eaa" providerId="LiveId" clId="{CDA7CA73-E853-4E09-BB7F-F589C819991E}" dt="2020-10-26T09:49:36.203" v="5721"/>
          <ac:inkMkLst>
            <pc:docMk/>
            <pc:sldMk cId="1525603336" sldId="433"/>
            <ac:inkMk id="279" creationId="{6CD87300-4F6C-4F41-94E3-B9FBA8141C2E}"/>
          </ac:inkMkLst>
        </pc:inkChg>
        <pc:inkChg chg="add del">
          <ac:chgData name="vivek kumar" userId="33ede84931fc2eaa" providerId="LiveId" clId="{CDA7CA73-E853-4E09-BB7F-F589C819991E}" dt="2020-10-26T09:49:36.203" v="5721"/>
          <ac:inkMkLst>
            <pc:docMk/>
            <pc:sldMk cId="1525603336" sldId="433"/>
            <ac:inkMk id="280" creationId="{BC6B5D23-379E-4B04-8E02-F447A3216274}"/>
          </ac:inkMkLst>
        </pc:inkChg>
        <pc:inkChg chg="add del">
          <ac:chgData name="vivek kumar" userId="33ede84931fc2eaa" providerId="LiveId" clId="{CDA7CA73-E853-4E09-BB7F-F589C819991E}" dt="2020-10-26T09:49:36.203" v="5721"/>
          <ac:inkMkLst>
            <pc:docMk/>
            <pc:sldMk cId="1525603336" sldId="433"/>
            <ac:inkMk id="281" creationId="{EA74489D-5C84-4CAE-924C-24044AADC33B}"/>
          </ac:inkMkLst>
        </pc:inkChg>
        <pc:inkChg chg="add del">
          <ac:chgData name="vivek kumar" userId="33ede84931fc2eaa" providerId="LiveId" clId="{CDA7CA73-E853-4E09-BB7F-F589C819991E}" dt="2020-10-26T09:49:36.203" v="5721"/>
          <ac:inkMkLst>
            <pc:docMk/>
            <pc:sldMk cId="1525603336" sldId="433"/>
            <ac:inkMk id="282" creationId="{668DE0E9-6FD6-41D4-9667-00E9A553E480}"/>
          </ac:inkMkLst>
        </pc:inkChg>
        <pc:inkChg chg="add del">
          <ac:chgData name="vivek kumar" userId="33ede84931fc2eaa" providerId="LiveId" clId="{CDA7CA73-E853-4E09-BB7F-F589C819991E}" dt="2020-10-26T09:49:36.203" v="5721"/>
          <ac:inkMkLst>
            <pc:docMk/>
            <pc:sldMk cId="1525603336" sldId="433"/>
            <ac:inkMk id="283" creationId="{65AD5622-BA0B-42FB-AC75-71558DA167E0}"/>
          </ac:inkMkLst>
        </pc:inkChg>
        <pc:inkChg chg="add">
          <ac:chgData name="vivek kumar" userId="33ede84931fc2eaa" providerId="LiveId" clId="{CDA7CA73-E853-4E09-BB7F-F589C819991E}" dt="2020-10-26T09:49:36.203" v="5721"/>
          <ac:inkMkLst>
            <pc:docMk/>
            <pc:sldMk cId="1525603336" sldId="433"/>
            <ac:inkMk id="284" creationId="{3C26EF8C-E785-4510-A03D-0B9CBCF4E780}"/>
          </ac:inkMkLst>
        </pc:inkChg>
        <pc:inkChg chg="add">
          <ac:chgData name="vivek kumar" userId="33ede84931fc2eaa" providerId="LiveId" clId="{CDA7CA73-E853-4E09-BB7F-F589C819991E}" dt="2020-10-26T09:49:40.715" v="5722" actId="9405"/>
          <ac:inkMkLst>
            <pc:docMk/>
            <pc:sldMk cId="1525603336" sldId="433"/>
            <ac:inkMk id="285" creationId="{A1E6A9F9-7F03-4FF1-81E1-0B91A11F3C36}"/>
          </ac:inkMkLst>
        </pc:inkChg>
        <pc:inkChg chg="add del">
          <ac:chgData name="vivek kumar" userId="33ede84931fc2eaa" providerId="LiveId" clId="{CDA7CA73-E853-4E09-BB7F-F589C819991E}" dt="2020-10-26T09:49:50.155" v="5727"/>
          <ac:inkMkLst>
            <pc:docMk/>
            <pc:sldMk cId="1525603336" sldId="433"/>
            <ac:inkMk id="286" creationId="{1512F05B-3BA1-4D11-B82C-B788F9D84A92}"/>
          </ac:inkMkLst>
        </pc:inkChg>
        <pc:inkChg chg="add del">
          <ac:chgData name="vivek kumar" userId="33ede84931fc2eaa" providerId="LiveId" clId="{CDA7CA73-E853-4E09-BB7F-F589C819991E}" dt="2020-10-26T09:49:50.155" v="5727"/>
          <ac:inkMkLst>
            <pc:docMk/>
            <pc:sldMk cId="1525603336" sldId="433"/>
            <ac:inkMk id="287" creationId="{686FEDB0-8B13-45BD-861E-D455E3B8FA1D}"/>
          </ac:inkMkLst>
        </pc:inkChg>
        <pc:inkChg chg="add del">
          <ac:chgData name="vivek kumar" userId="33ede84931fc2eaa" providerId="LiveId" clId="{CDA7CA73-E853-4E09-BB7F-F589C819991E}" dt="2020-10-26T09:49:50.155" v="5727"/>
          <ac:inkMkLst>
            <pc:docMk/>
            <pc:sldMk cId="1525603336" sldId="433"/>
            <ac:inkMk id="288" creationId="{F8E69867-4B9C-4754-88C4-127B5DBEC1ED}"/>
          </ac:inkMkLst>
        </pc:inkChg>
        <pc:inkChg chg="add">
          <ac:chgData name="vivek kumar" userId="33ede84931fc2eaa" providerId="LiveId" clId="{CDA7CA73-E853-4E09-BB7F-F589C819991E}" dt="2020-10-26T09:49:49.292" v="5726" actId="9405"/>
          <ac:inkMkLst>
            <pc:docMk/>
            <pc:sldMk cId="1525603336" sldId="433"/>
            <ac:inkMk id="289" creationId="{249E7DCE-5945-4287-B8C4-88E8BC2D9660}"/>
          </ac:inkMkLst>
        </pc:inkChg>
        <pc:inkChg chg="add">
          <ac:chgData name="vivek kumar" userId="33ede84931fc2eaa" providerId="LiveId" clId="{CDA7CA73-E853-4E09-BB7F-F589C819991E}" dt="2020-10-26T09:49:50.155" v="5727"/>
          <ac:inkMkLst>
            <pc:docMk/>
            <pc:sldMk cId="1525603336" sldId="433"/>
            <ac:inkMk id="290" creationId="{44CF0910-DE5E-4F18-9B56-3D18F8B56BFC}"/>
          </ac:inkMkLst>
        </pc:inkChg>
        <pc:inkChg chg="add del">
          <ac:chgData name="vivek kumar" userId="33ede84931fc2eaa" providerId="LiveId" clId="{CDA7CA73-E853-4E09-BB7F-F589C819991E}" dt="2020-10-26T09:49:51.753" v="5730"/>
          <ac:inkMkLst>
            <pc:docMk/>
            <pc:sldMk cId="1525603336" sldId="433"/>
            <ac:inkMk id="291" creationId="{B165854C-CB63-4B11-99D2-0025D2C335B7}"/>
          </ac:inkMkLst>
        </pc:inkChg>
        <pc:inkChg chg="add del">
          <ac:chgData name="vivek kumar" userId="33ede84931fc2eaa" providerId="LiveId" clId="{CDA7CA73-E853-4E09-BB7F-F589C819991E}" dt="2020-10-26T09:49:51.753" v="5730"/>
          <ac:inkMkLst>
            <pc:docMk/>
            <pc:sldMk cId="1525603336" sldId="433"/>
            <ac:inkMk id="292" creationId="{A4215BA5-F457-4B34-BC82-1EE38D96562D}"/>
          </ac:inkMkLst>
        </pc:inkChg>
        <pc:inkChg chg="add del">
          <ac:chgData name="vivek kumar" userId="33ede84931fc2eaa" providerId="LiveId" clId="{CDA7CA73-E853-4E09-BB7F-F589C819991E}" dt="2020-10-26T09:49:53.528" v="5733"/>
          <ac:inkMkLst>
            <pc:docMk/>
            <pc:sldMk cId="1525603336" sldId="433"/>
            <ac:inkMk id="293" creationId="{B9AD0100-7B5C-4FFC-92CC-2FDC51AE9598}"/>
          </ac:inkMkLst>
        </pc:inkChg>
        <pc:inkChg chg="add del">
          <ac:chgData name="vivek kumar" userId="33ede84931fc2eaa" providerId="LiveId" clId="{CDA7CA73-E853-4E09-BB7F-F589C819991E}" dt="2020-10-26T09:49:53.528" v="5733"/>
          <ac:inkMkLst>
            <pc:docMk/>
            <pc:sldMk cId="1525603336" sldId="433"/>
            <ac:inkMk id="294" creationId="{78EBAA36-5D5E-42C4-9EF2-FAC17ADBD5CF}"/>
          </ac:inkMkLst>
        </pc:inkChg>
        <pc:inkChg chg="add del">
          <ac:chgData name="vivek kumar" userId="33ede84931fc2eaa" providerId="LiveId" clId="{CDA7CA73-E853-4E09-BB7F-F589C819991E}" dt="2020-10-26T09:49:53.528" v="5733"/>
          <ac:inkMkLst>
            <pc:docMk/>
            <pc:sldMk cId="1525603336" sldId="433"/>
            <ac:inkMk id="295" creationId="{18E64505-AC1F-4134-BA0A-963CDC4A07E8}"/>
          </ac:inkMkLst>
        </pc:inkChg>
        <pc:inkChg chg="add">
          <ac:chgData name="vivek kumar" userId="33ede84931fc2eaa" providerId="LiveId" clId="{CDA7CA73-E853-4E09-BB7F-F589C819991E}" dt="2020-10-26T09:49:53.528" v="5733"/>
          <ac:inkMkLst>
            <pc:docMk/>
            <pc:sldMk cId="1525603336" sldId="433"/>
            <ac:inkMk id="296" creationId="{A498FD15-B739-44FF-A465-97EBEB717E91}"/>
          </ac:inkMkLst>
        </pc:inkChg>
        <pc:inkChg chg="add del">
          <ac:chgData name="vivek kumar" userId="33ede84931fc2eaa" providerId="LiveId" clId="{CDA7CA73-E853-4E09-BB7F-F589C819991E}" dt="2020-10-26T09:49:59.180" v="5743"/>
          <ac:inkMkLst>
            <pc:docMk/>
            <pc:sldMk cId="1525603336" sldId="433"/>
            <ac:inkMk id="297" creationId="{20400DCD-FAD3-478A-97B9-7BF893A6D1B6}"/>
          </ac:inkMkLst>
        </pc:inkChg>
        <pc:inkChg chg="add del">
          <ac:chgData name="vivek kumar" userId="33ede84931fc2eaa" providerId="LiveId" clId="{CDA7CA73-E853-4E09-BB7F-F589C819991E}" dt="2020-10-26T09:49:59.180" v="5743"/>
          <ac:inkMkLst>
            <pc:docMk/>
            <pc:sldMk cId="1525603336" sldId="433"/>
            <ac:inkMk id="298" creationId="{B0FF6841-4ED3-484C-8BD3-3547563525BF}"/>
          </ac:inkMkLst>
        </pc:inkChg>
        <pc:inkChg chg="add del">
          <ac:chgData name="vivek kumar" userId="33ede84931fc2eaa" providerId="LiveId" clId="{CDA7CA73-E853-4E09-BB7F-F589C819991E}" dt="2020-10-26T09:49:59.180" v="5743"/>
          <ac:inkMkLst>
            <pc:docMk/>
            <pc:sldMk cId="1525603336" sldId="433"/>
            <ac:inkMk id="299" creationId="{91DAC2E0-5CF7-4E03-9463-52CB0A13CE3F}"/>
          </ac:inkMkLst>
        </pc:inkChg>
        <pc:inkChg chg="add del">
          <ac:chgData name="vivek kumar" userId="33ede84931fc2eaa" providerId="LiveId" clId="{CDA7CA73-E853-4E09-BB7F-F589C819991E}" dt="2020-10-26T09:49:59.180" v="5743"/>
          <ac:inkMkLst>
            <pc:docMk/>
            <pc:sldMk cId="1525603336" sldId="433"/>
            <ac:inkMk id="300" creationId="{E93EB08A-4670-4E9C-A988-F48F6F6735BA}"/>
          </ac:inkMkLst>
        </pc:inkChg>
        <pc:inkChg chg="add del">
          <ac:chgData name="vivek kumar" userId="33ede84931fc2eaa" providerId="LiveId" clId="{CDA7CA73-E853-4E09-BB7F-F589C819991E}" dt="2020-10-26T09:49:59.180" v="5743"/>
          <ac:inkMkLst>
            <pc:docMk/>
            <pc:sldMk cId="1525603336" sldId="433"/>
            <ac:inkMk id="301" creationId="{67C705F8-3CF8-41A6-9147-B207082DC538}"/>
          </ac:inkMkLst>
        </pc:inkChg>
        <pc:inkChg chg="add del">
          <ac:chgData name="vivek kumar" userId="33ede84931fc2eaa" providerId="LiveId" clId="{CDA7CA73-E853-4E09-BB7F-F589C819991E}" dt="2020-10-26T09:49:59.180" v="5743"/>
          <ac:inkMkLst>
            <pc:docMk/>
            <pc:sldMk cId="1525603336" sldId="433"/>
            <ac:inkMk id="302" creationId="{6DF57BB3-9B31-4F93-935F-72ED35C8E049}"/>
          </ac:inkMkLst>
        </pc:inkChg>
        <pc:inkChg chg="add del">
          <ac:chgData name="vivek kumar" userId="33ede84931fc2eaa" providerId="LiveId" clId="{CDA7CA73-E853-4E09-BB7F-F589C819991E}" dt="2020-10-26T09:49:59.180" v="5743"/>
          <ac:inkMkLst>
            <pc:docMk/>
            <pc:sldMk cId="1525603336" sldId="433"/>
            <ac:inkMk id="303" creationId="{DD1E33AE-51AF-40A1-99D8-7329E1CBC6BC}"/>
          </ac:inkMkLst>
        </pc:inkChg>
        <pc:inkChg chg="add del">
          <ac:chgData name="vivek kumar" userId="33ede84931fc2eaa" providerId="LiveId" clId="{CDA7CA73-E853-4E09-BB7F-F589C819991E}" dt="2020-10-26T09:49:59.180" v="5743"/>
          <ac:inkMkLst>
            <pc:docMk/>
            <pc:sldMk cId="1525603336" sldId="433"/>
            <ac:inkMk id="304" creationId="{2C7D3398-ECA6-4B15-A09E-6E6216646DD2}"/>
          </ac:inkMkLst>
        </pc:inkChg>
        <pc:inkChg chg="add del">
          <ac:chgData name="vivek kumar" userId="33ede84931fc2eaa" providerId="LiveId" clId="{CDA7CA73-E853-4E09-BB7F-F589C819991E}" dt="2020-10-26T09:49:59.180" v="5743"/>
          <ac:inkMkLst>
            <pc:docMk/>
            <pc:sldMk cId="1525603336" sldId="433"/>
            <ac:inkMk id="305" creationId="{BDAF3724-73E8-4E79-93F7-ABE9A6FD151E}"/>
          </ac:inkMkLst>
        </pc:inkChg>
        <pc:inkChg chg="add del">
          <ac:chgData name="vivek kumar" userId="33ede84931fc2eaa" providerId="LiveId" clId="{CDA7CA73-E853-4E09-BB7F-F589C819991E}" dt="2020-10-26T09:50:00.199" v="5745"/>
          <ac:inkMkLst>
            <pc:docMk/>
            <pc:sldMk cId="1525603336" sldId="433"/>
            <ac:inkMk id="306" creationId="{9C46B121-EA15-45A9-B3E4-5B2B6D108B43}"/>
          </ac:inkMkLst>
        </pc:inkChg>
        <pc:inkChg chg="add del">
          <ac:chgData name="vivek kumar" userId="33ede84931fc2eaa" providerId="LiveId" clId="{CDA7CA73-E853-4E09-BB7F-F589C819991E}" dt="2020-10-26T09:50:00.199" v="5745"/>
          <ac:inkMkLst>
            <pc:docMk/>
            <pc:sldMk cId="1525603336" sldId="433"/>
            <ac:inkMk id="307" creationId="{A260A18E-2CC0-47EE-A683-A14522974AF9}"/>
          </ac:inkMkLst>
        </pc:inkChg>
        <pc:inkChg chg="add del">
          <ac:chgData name="vivek kumar" userId="33ede84931fc2eaa" providerId="LiveId" clId="{CDA7CA73-E853-4E09-BB7F-F589C819991E}" dt="2020-10-26T09:50:26.960" v="5780"/>
          <ac:inkMkLst>
            <pc:docMk/>
            <pc:sldMk cId="1525603336" sldId="433"/>
            <ac:inkMk id="308" creationId="{CD6D080C-B1C0-4E96-AD84-E8D083C57FF8}"/>
          </ac:inkMkLst>
        </pc:inkChg>
        <pc:inkChg chg="add del">
          <ac:chgData name="vivek kumar" userId="33ede84931fc2eaa" providerId="LiveId" clId="{CDA7CA73-E853-4E09-BB7F-F589C819991E}" dt="2020-10-26T09:50:07.237" v="5748"/>
          <ac:inkMkLst>
            <pc:docMk/>
            <pc:sldMk cId="1525603336" sldId="433"/>
            <ac:inkMk id="309" creationId="{83036C22-A8D1-4F30-8EED-D918DEFA786F}"/>
          </ac:inkMkLst>
        </pc:inkChg>
        <pc:inkChg chg="add del">
          <ac:chgData name="vivek kumar" userId="33ede84931fc2eaa" providerId="LiveId" clId="{CDA7CA73-E853-4E09-BB7F-F589C819991E}" dt="2020-10-26T09:50:07.237" v="5748"/>
          <ac:inkMkLst>
            <pc:docMk/>
            <pc:sldMk cId="1525603336" sldId="433"/>
            <ac:inkMk id="310" creationId="{26E8BD0C-7846-43BF-9937-87D1F1E90438}"/>
          </ac:inkMkLst>
        </pc:inkChg>
        <pc:inkChg chg="add">
          <ac:chgData name="vivek kumar" userId="33ede84931fc2eaa" providerId="LiveId" clId="{CDA7CA73-E853-4E09-BB7F-F589C819991E}" dt="2020-10-26T09:50:07.237" v="5748"/>
          <ac:inkMkLst>
            <pc:docMk/>
            <pc:sldMk cId="1525603336" sldId="433"/>
            <ac:inkMk id="311" creationId="{B0EDDE7E-A6D4-427D-B1AA-58F38531DDBE}"/>
          </ac:inkMkLst>
        </pc:inkChg>
        <pc:inkChg chg="add del">
          <ac:chgData name="vivek kumar" userId="33ede84931fc2eaa" providerId="LiveId" clId="{CDA7CA73-E853-4E09-BB7F-F589C819991E}" dt="2020-10-26T09:50:09.033" v="5752"/>
          <ac:inkMkLst>
            <pc:docMk/>
            <pc:sldMk cId="1525603336" sldId="433"/>
            <ac:inkMk id="312" creationId="{F2A54AF6-827B-4220-8DDD-58B5E11D4868}"/>
          </ac:inkMkLst>
        </pc:inkChg>
        <pc:inkChg chg="add del">
          <ac:chgData name="vivek kumar" userId="33ede84931fc2eaa" providerId="LiveId" clId="{CDA7CA73-E853-4E09-BB7F-F589C819991E}" dt="2020-10-26T09:50:09.033" v="5752"/>
          <ac:inkMkLst>
            <pc:docMk/>
            <pc:sldMk cId="1525603336" sldId="433"/>
            <ac:inkMk id="313" creationId="{1EF3FB5A-38F1-4184-ABC8-29AE214FF83D}"/>
          </ac:inkMkLst>
        </pc:inkChg>
        <pc:inkChg chg="add del">
          <ac:chgData name="vivek kumar" userId="33ede84931fc2eaa" providerId="LiveId" clId="{CDA7CA73-E853-4E09-BB7F-F589C819991E}" dt="2020-10-26T09:50:10.436" v="5754"/>
          <ac:inkMkLst>
            <pc:docMk/>
            <pc:sldMk cId="1525603336" sldId="433"/>
            <ac:inkMk id="314" creationId="{68474C45-80FC-4374-8950-8FD33CD0E0C5}"/>
          </ac:inkMkLst>
        </pc:inkChg>
        <pc:inkChg chg="add del">
          <ac:chgData name="vivek kumar" userId="33ede84931fc2eaa" providerId="LiveId" clId="{CDA7CA73-E853-4E09-BB7F-F589C819991E}" dt="2020-10-26T09:50:10.436" v="5754"/>
          <ac:inkMkLst>
            <pc:docMk/>
            <pc:sldMk cId="1525603336" sldId="433"/>
            <ac:inkMk id="315" creationId="{799ECB39-BEC8-4D66-A4D0-5E3879382B34}"/>
          </ac:inkMkLst>
        </pc:inkChg>
        <pc:inkChg chg="add del">
          <ac:chgData name="vivek kumar" userId="33ede84931fc2eaa" providerId="LiveId" clId="{CDA7CA73-E853-4E09-BB7F-F589C819991E}" dt="2020-10-26T09:50:10.436" v="5754"/>
          <ac:inkMkLst>
            <pc:docMk/>
            <pc:sldMk cId="1525603336" sldId="433"/>
            <ac:inkMk id="316" creationId="{BB9DEF1B-2A29-4A1D-8866-D17321EB23E6}"/>
          </ac:inkMkLst>
        </pc:inkChg>
        <pc:inkChg chg="add del">
          <ac:chgData name="vivek kumar" userId="33ede84931fc2eaa" providerId="LiveId" clId="{CDA7CA73-E853-4E09-BB7F-F589C819991E}" dt="2020-10-26T09:50:14.319" v="5763"/>
          <ac:inkMkLst>
            <pc:docMk/>
            <pc:sldMk cId="1525603336" sldId="433"/>
            <ac:inkMk id="317" creationId="{99DC9F3D-9E67-471E-8287-603E23D46174}"/>
          </ac:inkMkLst>
        </pc:inkChg>
        <pc:inkChg chg="add del">
          <ac:chgData name="vivek kumar" userId="33ede84931fc2eaa" providerId="LiveId" clId="{CDA7CA73-E853-4E09-BB7F-F589C819991E}" dt="2020-10-26T09:50:14.319" v="5763"/>
          <ac:inkMkLst>
            <pc:docMk/>
            <pc:sldMk cId="1525603336" sldId="433"/>
            <ac:inkMk id="318" creationId="{568AF516-CAC9-4B7D-9533-58E144E04C5C}"/>
          </ac:inkMkLst>
        </pc:inkChg>
        <pc:inkChg chg="add del">
          <ac:chgData name="vivek kumar" userId="33ede84931fc2eaa" providerId="LiveId" clId="{CDA7CA73-E853-4E09-BB7F-F589C819991E}" dt="2020-10-26T09:50:14.319" v="5763"/>
          <ac:inkMkLst>
            <pc:docMk/>
            <pc:sldMk cId="1525603336" sldId="433"/>
            <ac:inkMk id="319" creationId="{69F80225-923A-4774-BCD7-F47E13372801}"/>
          </ac:inkMkLst>
        </pc:inkChg>
        <pc:inkChg chg="add del">
          <ac:chgData name="vivek kumar" userId="33ede84931fc2eaa" providerId="LiveId" clId="{CDA7CA73-E853-4E09-BB7F-F589C819991E}" dt="2020-10-26T09:50:14.319" v="5763"/>
          <ac:inkMkLst>
            <pc:docMk/>
            <pc:sldMk cId="1525603336" sldId="433"/>
            <ac:inkMk id="320" creationId="{78A8AC49-978F-4583-99A0-4B859AA79356}"/>
          </ac:inkMkLst>
        </pc:inkChg>
        <pc:inkChg chg="add del">
          <ac:chgData name="vivek kumar" userId="33ede84931fc2eaa" providerId="LiveId" clId="{CDA7CA73-E853-4E09-BB7F-F589C819991E}" dt="2020-10-26T09:50:14.319" v="5763"/>
          <ac:inkMkLst>
            <pc:docMk/>
            <pc:sldMk cId="1525603336" sldId="433"/>
            <ac:inkMk id="321" creationId="{8C3387BF-7946-4035-9D30-CFD6D7D4666B}"/>
          </ac:inkMkLst>
        </pc:inkChg>
        <pc:inkChg chg="add del">
          <ac:chgData name="vivek kumar" userId="33ede84931fc2eaa" providerId="LiveId" clId="{CDA7CA73-E853-4E09-BB7F-F589C819991E}" dt="2020-10-26T09:50:14.319" v="5763"/>
          <ac:inkMkLst>
            <pc:docMk/>
            <pc:sldMk cId="1525603336" sldId="433"/>
            <ac:inkMk id="322" creationId="{A0A5924D-BC7E-40CF-848A-BFF0668CD19B}"/>
          </ac:inkMkLst>
        </pc:inkChg>
        <pc:inkChg chg="add del">
          <ac:chgData name="vivek kumar" userId="33ede84931fc2eaa" providerId="LiveId" clId="{CDA7CA73-E853-4E09-BB7F-F589C819991E}" dt="2020-10-26T09:50:14.319" v="5763"/>
          <ac:inkMkLst>
            <pc:docMk/>
            <pc:sldMk cId="1525603336" sldId="433"/>
            <ac:inkMk id="323" creationId="{F172E4AA-8063-45E7-9C23-BA7782D1687A}"/>
          </ac:inkMkLst>
        </pc:inkChg>
        <pc:inkChg chg="add del">
          <ac:chgData name="vivek kumar" userId="33ede84931fc2eaa" providerId="LiveId" clId="{CDA7CA73-E853-4E09-BB7F-F589C819991E}" dt="2020-10-26T09:50:14.319" v="5763"/>
          <ac:inkMkLst>
            <pc:docMk/>
            <pc:sldMk cId="1525603336" sldId="433"/>
            <ac:inkMk id="324" creationId="{F137A000-137A-413E-BCBA-DB2B21503F60}"/>
          </ac:inkMkLst>
        </pc:inkChg>
        <pc:inkChg chg="add del">
          <ac:chgData name="vivek kumar" userId="33ede84931fc2eaa" providerId="LiveId" clId="{CDA7CA73-E853-4E09-BB7F-F589C819991E}" dt="2020-10-26T09:50:14.319" v="5763"/>
          <ac:inkMkLst>
            <pc:docMk/>
            <pc:sldMk cId="1525603336" sldId="433"/>
            <ac:inkMk id="325" creationId="{1A8249B2-9508-4A1B-BB78-89A5CB12F809}"/>
          </ac:inkMkLst>
        </pc:inkChg>
        <pc:inkChg chg="add">
          <ac:chgData name="vivek kumar" userId="33ede84931fc2eaa" providerId="LiveId" clId="{CDA7CA73-E853-4E09-BB7F-F589C819991E}" dt="2020-10-26T09:50:14.319" v="5763"/>
          <ac:inkMkLst>
            <pc:docMk/>
            <pc:sldMk cId="1525603336" sldId="433"/>
            <ac:inkMk id="326" creationId="{C8E8CF5B-82FF-4F52-B6AF-6EDBFACE5F65}"/>
          </ac:inkMkLst>
        </pc:inkChg>
        <pc:inkChg chg="add del">
          <ac:chgData name="vivek kumar" userId="33ede84931fc2eaa" providerId="LiveId" clId="{CDA7CA73-E853-4E09-BB7F-F589C819991E}" dt="2020-10-26T09:50:22.132" v="5772"/>
          <ac:inkMkLst>
            <pc:docMk/>
            <pc:sldMk cId="1525603336" sldId="433"/>
            <ac:inkMk id="327" creationId="{131280E1-2D33-4DC8-8F02-AA4B3913E2AA}"/>
          </ac:inkMkLst>
        </pc:inkChg>
        <pc:inkChg chg="add del">
          <ac:chgData name="vivek kumar" userId="33ede84931fc2eaa" providerId="LiveId" clId="{CDA7CA73-E853-4E09-BB7F-F589C819991E}" dt="2020-10-26T09:50:22.132" v="5772"/>
          <ac:inkMkLst>
            <pc:docMk/>
            <pc:sldMk cId="1525603336" sldId="433"/>
            <ac:inkMk id="328" creationId="{BCF40EC8-8D31-4DD7-B0B0-28519993F99F}"/>
          </ac:inkMkLst>
        </pc:inkChg>
        <pc:inkChg chg="add del">
          <ac:chgData name="vivek kumar" userId="33ede84931fc2eaa" providerId="LiveId" clId="{CDA7CA73-E853-4E09-BB7F-F589C819991E}" dt="2020-10-26T09:50:22.132" v="5772"/>
          <ac:inkMkLst>
            <pc:docMk/>
            <pc:sldMk cId="1525603336" sldId="433"/>
            <ac:inkMk id="329" creationId="{44B4A905-6033-4212-BF18-5873ED365781}"/>
          </ac:inkMkLst>
        </pc:inkChg>
        <pc:inkChg chg="add del">
          <ac:chgData name="vivek kumar" userId="33ede84931fc2eaa" providerId="LiveId" clId="{CDA7CA73-E853-4E09-BB7F-F589C819991E}" dt="2020-10-26T09:50:22.132" v="5772"/>
          <ac:inkMkLst>
            <pc:docMk/>
            <pc:sldMk cId="1525603336" sldId="433"/>
            <ac:inkMk id="330" creationId="{1C15BC7D-5E33-494D-8499-2CFCCBA81420}"/>
          </ac:inkMkLst>
        </pc:inkChg>
        <pc:inkChg chg="add del">
          <ac:chgData name="vivek kumar" userId="33ede84931fc2eaa" providerId="LiveId" clId="{CDA7CA73-E853-4E09-BB7F-F589C819991E}" dt="2020-10-26T09:50:22.132" v="5772"/>
          <ac:inkMkLst>
            <pc:docMk/>
            <pc:sldMk cId="1525603336" sldId="433"/>
            <ac:inkMk id="331" creationId="{CD284AC3-A50D-4F4D-9765-841764A8D80B}"/>
          </ac:inkMkLst>
        </pc:inkChg>
        <pc:inkChg chg="add del">
          <ac:chgData name="vivek kumar" userId="33ede84931fc2eaa" providerId="LiveId" clId="{CDA7CA73-E853-4E09-BB7F-F589C819991E}" dt="2020-10-26T09:50:22.132" v="5772"/>
          <ac:inkMkLst>
            <pc:docMk/>
            <pc:sldMk cId="1525603336" sldId="433"/>
            <ac:inkMk id="332" creationId="{BB2B7F34-3FCC-40B5-BAE5-76280360211E}"/>
          </ac:inkMkLst>
        </pc:inkChg>
        <pc:inkChg chg="add del">
          <ac:chgData name="vivek kumar" userId="33ede84931fc2eaa" providerId="LiveId" clId="{CDA7CA73-E853-4E09-BB7F-F589C819991E}" dt="2020-10-26T09:50:22.132" v="5772"/>
          <ac:inkMkLst>
            <pc:docMk/>
            <pc:sldMk cId="1525603336" sldId="433"/>
            <ac:inkMk id="333" creationId="{F9D56BC5-2C6D-44AA-9CAC-B8F1B6BACC31}"/>
          </ac:inkMkLst>
        </pc:inkChg>
        <pc:inkChg chg="add del">
          <ac:chgData name="vivek kumar" userId="33ede84931fc2eaa" providerId="LiveId" clId="{CDA7CA73-E853-4E09-BB7F-F589C819991E}" dt="2020-10-26T09:50:22.132" v="5772"/>
          <ac:inkMkLst>
            <pc:docMk/>
            <pc:sldMk cId="1525603336" sldId="433"/>
            <ac:inkMk id="334" creationId="{A8124A9E-DAE3-4ABC-863C-C7274C69FC90}"/>
          </ac:inkMkLst>
        </pc:inkChg>
        <pc:inkChg chg="add del">
          <ac:chgData name="vivek kumar" userId="33ede84931fc2eaa" providerId="LiveId" clId="{CDA7CA73-E853-4E09-BB7F-F589C819991E}" dt="2020-10-26T09:50:26.960" v="5780"/>
          <ac:inkMkLst>
            <pc:docMk/>
            <pc:sldMk cId="1525603336" sldId="433"/>
            <ac:inkMk id="335" creationId="{2715DA84-3F13-443E-85C6-37377218EFB9}"/>
          </ac:inkMkLst>
        </pc:inkChg>
        <pc:inkChg chg="add del">
          <ac:chgData name="vivek kumar" userId="33ede84931fc2eaa" providerId="LiveId" clId="{CDA7CA73-E853-4E09-BB7F-F589C819991E}" dt="2020-10-26T09:50:26.960" v="5780"/>
          <ac:inkMkLst>
            <pc:docMk/>
            <pc:sldMk cId="1525603336" sldId="433"/>
            <ac:inkMk id="336" creationId="{6B9175FE-8124-488F-AF22-2E2C571D84E9}"/>
          </ac:inkMkLst>
        </pc:inkChg>
        <pc:inkChg chg="add del">
          <ac:chgData name="vivek kumar" userId="33ede84931fc2eaa" providerId="LiveId" clId="{CDA7CA73-E853-4E09-BB7F-F589C819991E}" dt="2020-10-26T09:50:26.960" v="5780"/>
          <ac:inkMkLst>
            <pc:docMk/>
            <pc:sldMk cId="1525603336" sldId="433"/>
            <ac:inkMk id="337" creationId="{9438C94E-2EA2-4A0D-BAB1-2966B74960E5}"/>
          </ac:inkMkLst>
        </pc:inkChg>
        <pc:inkChg chg="add del">
          <ac:chgData name="vivek kumar" userId="33ede84931fc2eaa" providerId="LiveId" clId="{CDA7CA73-E853-4E09-BB7F-F589C819991E}" dt="2020-10-26T09:50:26.960" v="5780"/>
          <ac:inkMkLst>
            <pc:docMk/>
            <pc:sldMk cId="1525603336" sldId="433"/>
            <ac:inkMk id="338" creationId="{3A3D09B6-0168-431E-95BD-1DAAF7113D8E}"/>
          </ac:inkMkLst>
        </pc:inkChg>
        <pc:inkChg chg="add del">
          <ac:chgData name="vivek kumar" userId="33ede84931fc2eaa" providerId="LiveId" clId="{CDA7CA73-E853-4E09-BB7F-F589C819991E}" dt="2020-10-26T09:50:26.960" v="5780"/>
          <ac:inkMkLst>
            <pc:docMk/>
            <pc:sldMk cId="1525603336" sldId="433"/>
            <ac:inkMk id="339" creationId="{B97493B2-F074-4429-B95C-D35219EA7131}"/>
          </ac:inkMkLst>
        </pc:inkChg>
        <pc:inkChg chg="add del">
          <ac:chgData name="vivek kumar" userId="33ede84931fc2eaa" providerId="LiveId" clId="{CDA7CA73-E853-4E09-BB7F-F589C819991E}" dt="2020-10-26T09:50:26.960" v="5780"/>
          <ac:inkMkLst>
            <pc:docMk/>
            <pc:sldMk cId="1525603336" sldId="433"/>
            <ac:inkMk id="340" creationId="{FA686546-D23A-48CE-A718-D435F63034DB}"/>
          </ac:inkMkLst>
        </pc:inkChg>
        <pc:inkChg chg="add del">
          <ac:chgData name="vivek kumar" userId="33ede84931fc2eaa" providerId="LiveId" clId="{CDA7CA73-E853-4E09-BB7F-F589C819991E}" dt="2020-10-26T09:50:26.960" v="5780"/>
          <ac:inkMkLst>
            <pc:docMk/>
            <pc:sldMk cId="1525603336" sldId="433"/>
            <ac:inkMk id="341" creationId="{788BCAB1-238C-4E18-9A2E-FDE9661F0552}"/>
          </ac:inkMkLst>
        </pc:inkChg>
        <pc:inkChg chg="add del">
          <ac:chgData name="vivek kumar" userId="33ede84931fc2eaa" providerId="LiveId" clId="{CDA7CA73-E853-4E09-BB7F-F589C819991E}" dt="2020-10-26T09:50:26.960" v="5780"/>
          <ac:inkMkLst>
            <pc:docMk/>
            <pc:sldMk cId="1525603336" sldId="433"/>
            <ac:inkMk id="342" creationId="{101C3AE2-7019-4AFD-AAB3-5E54088BDC11}"/>
          </ac:inkMkLst>
        </pc:inkChg>
        <pc:inkChg chg="add">
          <ac:chgData name="vivek kumar" userId="33ede84931fc2eaa" providerId="LiveId" clId="{CDA7CA73-E853-4E09-BB7F-F589C819991E}" dt="2020-10-26T09:50:26.960" v="5780"/>
          <ac:inkMkLst>
            <pc:docMk/>
            <pc:sldMk cId="1525603336" sldId="433"/>
            <ac:inkMk id="343" creationId="{C8C84964-2628-4DDE-AD33-5423D1BA0B11}"/>
          </ac:inkMkLst>
        </pc:inkChg>
        <pc:inkChg chg="add del">
          <ac:chgData name="vivek kumar" userId="33ede84931fc2eaa" providerId="LiveId" clId="{CDA7CA73-E853-4E09-BB7F-F589C819991E}" dt="2020-10-26T09:50:34.639" v="5784"/>
          <ac:inkMkLst>
            <pc:docMk/>
            <pc:sldMk cId="1525603336" sldId="433"/>
            <ac:inkMk id="344" creationId="{6DF3C8EB-300D-47C0-B0A6-35A4944F4992}"/>
          </ac:inkMkLst>
        </pc:inkChg>
        <pc:inkChg chg="add del">
          <ac:chgData name="vivek kumar" userId="33ede84931fc2eaa" providerId="LiveId" clId="{CDA7CA73-E853-4E09-BB7F-F589C819991E}" dt="2020-10-26T09:50:34.639" v="5784"/>
          <ac:inkMkLst>
            <pc:docMk/>
            <pc:sldMk cId="1525603336" sldId="433"/>
            <ac:inkMk id="345" creationId="{432D34B4-F647-4978-8E4D-E5AF7B0B124D}"/>
          </ac:inkMkLst>
        </pc:inkChg>
        <pc:inkChg chg="add del">
          <ac:chgData name="vivek kumar" userId="33ede84931fc2eaa" providerId="LiveId" clId="{CDA7CA73-E853-4E09-BB7F-F589C819991E}" dt="2020-10-26T09:50:34.639" v="5784"/>
          <ac:inkMkLst>
            <pc:docMk/>
            <pc:sldMk cId="1525603336" sldId="433"/>
            <ac:inkMk id="346" creationId="{41B830E6-01AD-4019-9399-3D7FBDCDC19C}"/>
          </ac:inkMkLst>
        </pc:inkChg>
        <pc:inkChg chg="add del">
          <ac:chgData name="vivek kumar" userId="33ede84931fc2eaa" providerId="LiveId" clId="{CDA7CA73-E853-4E09-BB7F-F589C819991E}" dt="2020-10-26T09:50:37.656" v="5791"/>
          <ac:inkMkLst>
            <pc:docMk/>
            <pc:sldMk cId="1525603336" sldId="433"/>
            <ac:inkMk id="347" creationId="{EB74B6EB-716E-423F-AFFC-1079900496FE}"/>
          </ac:inkMkLst>
        </pc:inkChg>
        <pc:inkChg chg="add del">
          <ac:chgData name="vivek kumar" userId="33ede84931fc2eaa" providerId="LiveId" clId="{CDA7CA73-E853-4E09-BB7F-F589C819991E}" dt="2020-10-26T09:50:37.656" v="5791"/>
          <ac:inkMkLst>
            <pc:docMk/>
            <pc:sldMk cId="1525603336" sldId="433"/>
            <ac:inkMk id="348" creationId="{AE9F1332-462A-4E63-8590-1E573BE09982}"/>
          </ac:inkMkLst>
        </pc:inkChg>
        <pc:inkChg chg="add del">
          <ac:chgData name="vivek kumar" userId="33ede84931fc2eaa" providerId="LiveId" clId="{CDA7CA73-E853-4E09-BB7F-F589C819991E}" dt="2020-10-26T09:50:37.656" v="5791"/>
          <ac:inkMkLst>
            <pc:docMk/>
            <pc:sldMk cId="1525603336" sldId="433"/>
            <ac:inkMk id="349" creationId="{19E2573D-A398-4337-A222-82FF117CA3F9}"/>
          </ac:inkMkLst>
        </pc:inkChg>
        <pc:inkChg chg="add del">
          <ac:chgData name="vivek kumar" userId="33ede84931fc2eaa" providerId="LiveId" clId="{CDA7CA73-E853-4E09-BB7F-F589C819991E}" dt="2020-10-26T09:50:37.656" v="5791"/>
          <ac:inkMkLst>
            <pc:docMk/>
            <pc:sldMk cId="1525603336" sldId="433"/>
            <ac:inkMk id="350" creationId="{4466465D-EC76-47C9-98CA-F49BB4BA4ADA}"/>
          </ac:inkMkLst>
        </pc:inkChg>
        <pc:inkChg chg="add del">
          <ac:chgData name="vivek kumar" userId="33ede84931fc2eaa" providerId="LiveId" clId="{CDA7CA73-E853-4E09-BB7F-F589C819991E}" dt="2020-10-26T09:50:37.656" v="5791"/>
          <ac:inkMkLst>
            <pc:docMk/>
            <pc:sldMk cId="1525603336" sldId="433"/>
            <ac:inkMk id="351" creationId="{B95603FE-06BC-4BC9-A07C-0C9C2890FE36}"/>
          </ac:inkMkLst>
        </pc:inkChg>
        <pc:inkChg chg="add del">
          <ac:chgData name="vivek kumar" userId="33ede84931fc2eaa" providerId="LiveId" clId="{CDA7CA73-E853-4E09-BB7F-F589C819991E}" dt="2020-10-26T09:50:37.656" v="5791"/>
          <ac:inkMkLst>
            <pc:docMk/>
            <pc:sldMk cId="1525603336" sldId="433"/>
            <ac:inkMk id="352" creationId="{FC0E27CA-7D9D-4830-9935-2F6CC742C875}"/>
          </ac:inkMkLst>
        </pc:inkChg>
        <pc:inkChg chg="add del">
          <ac:chgData name="vivek kumar" userId="33ede84931fc2eaa" providerId="LiveId" clId="{CDA7CA73-E853-4E09-BB7F-F589C819991E}" dt="2020-10-26T09:50:37.656" v="5791"/>
          <ac:inkMkLst>
            <pc:docMk/>
            <pc:sldMk cId="1525603336" sldId="433"/>
            <ac:inkMk id="353" creationId="{21AF7481-F917-4966-B5B0-C0B15E5E4CBC}"/>
          </ac:inkMkLst>
        </pc:inkChg>
        <pc:inkChg chg="add">
          <ac:chgData name="vivek kumar" userId="33ede84931fc2eaa" providerId="LiveId" clId="{CDA7CA73-E853-4E09-BB7F-F589C819991E}" dt="2020-10-26T09:50:37.656" v="5791"/>
          <ac:inkMkLst>
            <pc:docMk/>
            <pc:sldMk cId="1525603336" sldId="433"/>
            <ac:inkMk id="354" creationId="{CDDA6AE9-91AE-4035-B99F-4E21D4C88744}"/>
          </ac:inkMkLst>
        </pc:inkChg>
      </pc:sldChg>
      <pc:sldChg chg="add del">
        <pc:chgData name="vivek kumar" userId="33ede84931fc2eaa" providerId="LiveId" clId="{CDA7CA73-E853-4E09-BB7F-F589C819991E}" dt="2020-10-26T07:02:09.327" v="4713"/>
        <pc:sldMkLst>
          <pc:docMk/>
          <pc:sldMk cId="3147337080" sldId="433"/>
        </pc:sldMkLst>
      </pc:sldChg>
      <pc:sldChg chg="addSp delSp new mod">
        <pc:chgData name="vivek kumar" userId="33ede84931fc2eaa" providerId="LiveId" clId="{CDA7CA73-E853-4E09-BB7F-F589C819991E}" dt="2020-10-26T09:52:52.885" v="5955"/>
        <pc:sldMkLst>
          <pc:docMk/>
          <pc:sldMk cId="655492892" sldId="434"/>
        </pc:sldMkLst>
        <pc:inkChg chg="add del">
          <ac:chgData name="vivek kumar" userId="33ede84931fc2eaa" providerId="LiveId" clId="{CDA7CA73-E853-4E09-BB7F-F589C819991E}" dt="2020-10-26T09:51:08.483" v="5797"/>
          <ac:inkMkLst>
            <pc:docMk/>
            <pc:sldMk cId="655492892" sldId="434"/>
            <ac:inkMk id="7" creationId="{80638194-03D6-4FE1-A2F3-6CC9AE6AF95E}"/>
          </ac:inkMkLst>
        </pc:inkChg>
        <pc:inkChg chg="add del">
          <ac:chgData name="vivek kumar" userId="33ede84931fc2eaa" providerId="LiveId" clId="{CDA7CA73-E853-4E09-BB7F-F589C819991E}" dt="2020-10-26T09:51:08.483" v="5797"/>
          <ac:inkMkLst>
            <pc:docMk/>
            <pc:sldMk cId="655492892" sldId="434"/>
            <ac:inkMk id="8" creationId="{47C07EBA-79D2-489B-A493-8571C9F1E64A}"/>
          </ac:inkMkLst>
        </pc:inkChg>
        <pc:inkChg chg="add del">
          <ac:chgData name="vivek kumar" userId="33ede84931fc2eaa" providerId="LiveId" clId="{CDA7CA73-E853-4E09-BB7F-F589C819991E}" dt="2020-10-26T09:51:08.483" v="5797"/>
          <ac:inkMkLst>
            <pc:docMk/>
            <pc:sldMk cId="655492892" sldId="434"/>
            <ac:inkMk id="9" creationId="{414EDAAE-C545-4339-8741-253D4688BC4E}"/>
          </ac:inkMkLst>
        </pc:inkChg>
        <pc:inkChg chg="add del">
          <ac:chgData name="vivek kumar" userId="33ede84931fc2eaa" providerId="LiveId" clId="{CDA7CA73-E853-4E09-BB7F-F589C819991E}" dt="2020-10-26T09:51:08.483" v="5797"/>
          <ac:inkMkLst>
            <pc:docMk/>
            <pc:sldMk cId="655492892" sldId="434"/>
            <ac:inkMk id="10" creationId="{935F1B27-240F-4D01-AC7A-343143FC68A3}"/>
          </ac:inkMkLst>
        </pc:inkChg>
        <pc:inkChg chg="add del">
          <ac:chgData name="vivek kumar" userId="33ede84931fc2eaa" providerId="LiveId" clId="{CDA7CA73-E853-4E09-BB7F-F589C819991E}" dt="2020-10-26T09:51:11.950" v="5803"/>
          <ac:inkMkLst>
            <pc:docMk/>
            <pc:sldMk cId="655492892" sldId="434"/>
            <ac:inkMk id="11" creationId="{1F0B0CEB-E913-4DBF-8BA6-6247BCC4F9B8}"/>
          </ac:inkMkLst>
        </pc:inkChg>
        <pc:inkChg chg="add del">
          <ac:chgData name="vivek kumar" userId="33ede84931fc2eaa" providerId="LiveId" clId="{CDA7CA73-E853-4E09-BB7F-F589C819991E}" dt="2020-10-26T09:51:11.950" v="5803"/>
          <ac:inkMkLst>
            <pc:docMk/>
            <pc:sldMk cId="655492892" sldId="434"/>
            <ac:inkMk id="12" creationId="{D8765DAE-7D05-42F2-AF11-5EE4AD01C8A7}"/>
          </ac:inkMkLst>
        </pc:inkChg>
        <pc:inkChg chg="add del">
          <ac:chgData name="vivek kumar" userId="33ede84931fc2eaa" providerId="LiveId" clId="{CDA7CA73-E853-4E09-BB7F-F589C819991E}" dt="2020-10-26T09:51:11.950" v="5803"/>
          <ac:inkMkLst>
            <pc:docMk/>
            <pc:sldMk cId="655492892" sldId="434"/>
            <ac:inkMk id="13" creationId="{E8F69AAB-E61F-4811-9F0F-4A117092D25B}"/>
          </ac:inkMkLst>
        </pc:inkChg>
        <pc:inkChg chg="add del">
          <ac:chgData name="vivek kumar" userId="33ede84931fc2eaa" providerId="LiveId" clId="{CDA7CA73-E853-4E09-BB7F-F589C819991E}" dt="2020-10-26T09:51:11.950" v="5803"/>
          <ac:inkMkLst>
            <pc:docMk/>
            <pc:sldMk cId="655492892" sldId="434"/>
            <ac:inkMk id="14" creationId="{DD50A4B0-1875-4296-A616-E20A7D0D0F33}"/>
          </ac:inkMkLst>
        </pc:inkChg>
        <pc:inkChg chg="add del">
          <ac:chgData name="vivek kumar" userId="33ede84931fc2eaa" providerId="LiveId" clId="{CDA7CA73-E853-4E09-BB7F-F589C819991E}" dt="2020-10-26T09:51:11.950" v="5803"/>
          <ac:inkMkLst>
            <pc:docMk/>
            <pc:sldMk cId="655492892" sldId="434"/>
            <ac:inkMk id="15" creationId="{C0EAE2AA-CC85-4BE9-8B76-76F0C619907F}"/>
          </ac:inkMkLst>
        </pc:inkChg>
        <pc:inkChg chg="add del">
          <ac:chgData name="vivek kumar" userId="33ede84931fc2eaa" providerId="LiveId" clId="{CDA7CA73-E853-4E09-BB7F-F589C819991E}" dt="2020-10-26T09:51:11.950" v="5803"/>
          <ac:inkMkLst>
            <pc:docMk/>
            <pc:sldMk cId="655492892" sldId="434"/>
            <ac:inkMk id="16" creationId="{84B6B5E3-C2D3-4C99-9AD4-7AAD7E8CE0AE}"/>
          </ac:inkMkLst>
        </pc:inkChg>
        <pc:inkChg chg="add del">
          <ac:chgData name="vivek kumar" userId="33ede84931fc2eaa" providerId="LiveId" clId="{CDA7CA73-E853-4E09-BB7F-F589C819991E}" dt="2020-10-26T09:51:12.593" v="5805"/>
          <ac:inkMkLst>
            <pc:docMk/>
            <pc:sldMk cId="655492892" sldId="434"/>
            <ac:inkMk id="17" creationId="{7EC53D3D-0A44-4415-BCFD-FE45C7B842D2}"/>
          </ac:inkMkLst>
        </pc:inkChg>
        <pc:inkChg chg="add del">
          <ac:chgData name="vivek kumar" userId="33ede84931fc2eaa" providerId="LiveId" clId="{CDA7CA73-E853-4E09-BB7F-F589C819991E}" dt="2020-10-26T09:51:12.593" v="5805"/>
          <ac:inkMkLst>
            <pc:docMk/>
            <pc:sldMk cId="655492892" sldId="434"/>
            <ac:inkMk id="18" creationId="{D230ED4F-3DF0-48DD-B006-6EA39F73C30D}"/>
          </ac:inkMkLst>
        </pc:inkChg>
        <pc:inkChg chg="add">
          <ac:chgData name="vivek kumar" userId="33ede84931fc2eaa" providerId="LiveId" clId="{CDA7CA73-E853-4E09-BB7F-F589C819991E}" dt="2020-10-26T09:51:12.593" v="5805"/>
          <ac:inkMkLst>
            <pc:docMk/>
            <pc:sldMk cId="655492892" sldId="434"/>
            <ac:inkMk id="19" creationId="{1DC631E8-C890-4B86-BCDF-6C04F0C3DAA0}"/>
          </ac:inkMkLst>
        </pc:inkChg>
        <pc:inkChg chg="add del">
          <ac:chgData name="vivek kumar" userId="33ede84931fc2eaa" providerId="LiveId" clId="{CDA7CA73-E853-4E09-BB7F-F589C819991E}" dt="2020-10-26T09:51:22.059" v="5817"/>
          <ac:inkMkLst>
            <pc:docMk/>
            <pc:sldMk cId="655492892" sldId="434"/>
            <ac:inkMk id="20" creationId="{FF97A931-04FC-4FA1-8441-3F4FD6DC647E}"/>
          </ac:inkMkLst>
        </pc:inkChg>
        <pc:inkChg chg="add del">
          <ac:chgData name="vivek kumar" userId="33ede84931fc2eaa" providerId="LiveId" clId="{CDA7CA73-E853-4E09-BB7F-F589C819991E}" dt="2020-10-26T09:51:22.059" v="5817"/>
          <ac:inkMkLst>
            <pc:docMk/>
            <pc:sldMk cId="655492892" sldId="434"/>
            <ac:inkMk id="21" creationId="{89528D7A-5DEF-4A01-A21F-ED7BB8E53760}"/>
          </ac:inkMkLst>
        </pc:inkChg>
        <pc:inkChg chg="add del">
          <ac:chgData name="vivek kumar" userId="33ede84931fc2eaa" providerId="LiveId" clId="{CDA7CA73-E853-4E09-BB7F-F589C819991E}" dt="2020-10-26T09:51:22.059" v="5817"/>
          <ac:inkMkLst>
            <pc:docMk/>
            <pc:sldMk cId="655492892" sldId="434"/>
            <ac:inkMk id="22" creationId="{C9F89C87-DD8A-4631-AAE2-A1B65902DBB4}"/>
          </ac:inkMkLst>
        </pc:inkChg>
        <pc:inkChg chg="add del">
          <ac:chgData name="vivek kumar" userId="33ede84931fc2eaa" providerId="LiveId" clId="{CDA7CA73-E853-4E09-BB7F-F589C819991E}" dt="2020-10-26T09:51:22.059" v="5817"/>
          <ac:inkMkLst>
            <pc:docMk/>
            <pc:sldMk cId="655492892" sldId="434"/>
            <ac:inkMk id="23" creationId="{0F9B3277-0CE9-47FA-B3D4-1914631BE831}"/>
          </ac:inkMkLst>
        </pc:inkChg>
        <pc:inkChg chg="add del">
          <ac:chgData name="vivek kumar" userId="33ede84931fc2eaa" providerId="LiveId" clId="{CDA7CA73-E853-4E09-BB7F-F589C819991E}" dt="2020-10-26T09:51:22.059" v="5817"/>
          <ac:inkMkLst>
            <pc:docMk/>
            <pc:sldMk cId="655492892" sldId="434"/>
            <ac:inkMk id="24" creationId="{2F9B8274-9216-4110-85BF-25729F398C14}"/>
          </ac:inkMkLst>
        </pc:inkChg>
        <pc:inkChg chg="add del">
          <ac:chgData name="vivek kumar" userId="33ede84931fc2eaa" providerId="LiveId" clId="{CDA7CA73-E853-4E09-BB7F-F589C819991E}" dt="2020-10-26T09:51:22.059" v="5817"/>
          <ac:inkMkLst>
            <pc:docMk/>
            <pc:sldMk cId="655492892" sldId="434"/>
            <ac:inkMk id="25" creationId="{20AB8FD9-99FD-4CD3-AF41-C238A3A53C80}"/>
          </ac:inkMkLst>
        </pc:inkChg>
        <pc:inkChg chg="add del">
          <ac:chgData name="vivek kumar" userId="33ede84931fc2eaa" providerId="LiveId" clId="{CDA7CA73-E853-4E09-BB7F-F589C819991E}" dt="2020-10-26T09:51:22.059" v="5817"/>
          <ac:inkMkLst>
            <pc:docMk/>
            <pc:sldMk cId="655492892" sldId="434"/>
            <ac:inkMk id="26" creationId="{256EC8BC-45E2-42F9-816C-9E3955076632}"/>
          </ac:inkMkLst>
        </pc:inkChg>
        <pc:inkChg chg="add del">
          <ac:chgData name="vivek kumar" userId="33ede84931fc2eaa" providerId="LiveId" clId="{CDA7CA73-E853-4E09-BB7F-F589C819991E}" dt="2020-10-26T09:51:22.059" v="5817"/>
          <ac:inkMkLst>
            <pc:docMk/>
            <pc:sldMk cId="655492892" sldId="434"/>
            <ac:inkMk id="27" creationId="{6794B19C-5AAD-459B-B564-D28AE9E5AE0F}"/>
          </ac:inkMkLst>
        </pc:inkChg>
        <pc:inkChg chg="add del">
          <ac:chgData name="vivek kumar" userId="33ede84931fc2eaa" providerId="LiveId" clId="{CDA7CA73-E853-4E09-BB7F-F589C819991E}" dt="2020-10-26T09:51:22.059" v="5817"/>
          <ac:inkMkLst>
            <pc:docMk/>
            <pc:sldMk cId="655492892" sldId="434"/>
            <ac:inkMk id="28" creationId="{AAE43E74-E205-4E98-A96F-382203B31A4E}"/>
          </ac:inkMkLst>
        </pc:inkChg>
        <pc:inkChg chg="add del">
          <ac:chgData name="vivek kumar" userId="33ede84931fc2eaa" providerId="LiveId" clId="{CDA7CA73-E853-4E09-BB7F-F589C819991E}" dt="2020-10-26T09:51:22.059" v="5817"/>
          <ac:inkMkLst>
            <pc:docMk/>
            <pc:sldMk cId="655492892" sldId="434"/>
            <ac:inkMk id="29" creationId="{EA1417DE-96B5-4192-AB7F-B123049E575F}"/>
          </ac:inkMkLst>
        </pc:inkChg>
        <pc:inkChg chg="add del">
          <ac:chgData name="vivek kumar" userId="33ede84931fc2eaa" providerId="LiveId" clId="{CDA7CA73-E853-4E09-BB7F-F589C819991E}" dt="2020-10-26T09:51:22.059" v="5817"/>
          <ac:inkMkLst>
            <pc:docMk/>
            <pc:sldMk cId="655492892" sldId="434"/>
            <ac:inkMk id="30" creationId="{9B8B8748-34E0-498B-8782-A0AEAC4BC71D}"/>
          </ac:inkMkLst>
        </pc:inkChg>
        <pc:inkChg chg="add del">
          <ac:chgData name="vivek kumar" userId="33ede84931fc2eaa" providerId="LiveId" clId="{CDA7CA73-E853-4E09-BB7F-F589C819991E}" dt="2020-10-26T09:51:23.702" v="5820"/>
          <ac:inkMkLst>
            <pc:docMk/>
            <pc:sldMk cId="655492892" sldId="434"/>
            <ac:inkMk id="31" creationId="{A4920D40-746C-4869-9D93-054595AAADC6}"/>
          </ac:inkMkLst>
        </pc:inkChg>
        <pc:inkChg chg="add del">
          <ac:chgData name="vivek kumar" userId="33ede84931fc2eaa" providerId="LiveId" clId="{CDA7CA73-E853-4E09-BB7F-F589C819991E}" dt="2020-10-26T09:51:23.702" v="5820"/>
          <ac:inkMkLst>
            <pc:docMk/>
            <pc:sldMk cId="655492892" sldId="434"/>
            <ac:inkMk id="32" creationId="{8216E169-D3F1-4CFD-A9D6-34EC997ED2EF}"/>
          </ac:inkMkLst>
        </pc:inkChg>
        <pc:inkChg chg="add del">
          <ac:chgData name="vivek kumar" userId="33ede84931fc2eaa" providerId="LiveId" clId="{CDA7CA73-E853-4E09-BB7F-F589C819991E}" dt="2020-10-26T09:51:23.702" v="5820"/>
          <ac:inkMkLst>
            <pc:docMk/>
            <pc:sldMk cId="655492892" sldId="434"/>
            <ac:inkMk id="33" creationId="{1F4B704B-D4D8-4CFD-9BC8-178FA35FC658}"/>
          </ac:inkMkLst>
        </pc:inkChg>
        <pc:inkChg chg="add del">
          <ac:chgData name="vivek kumar" userId="33ede84931fc2eaa" providerId="LiveId" clId="{CDA7CA73-E853-4E09-BB7F-F589C819991E}" dt="2020-10-26T09:51:27.440" v="5824"/>
          <ac:inkMkLst>
            <pc:docMk/>
            <pc:sldMk cId="655492892" sldId="434"/>
            <ac:inkMk id="34" creationId="{E5D73C0A-CFB7-4E57-8875-349101BB14CD}"/>
          </ac:inkMkLst>
        </pc:inkChg>
        <pc:inkChg chg="add del">
          <ac:chgData name="vivek kumar" userId="33ede84931fc2eaa" providerId="LiveId" clId="{CDA7CA73-E853-4E09-BB7F-F589C819991E}" dt="2020-10-26T09:51:27.440" v="5824"/>
          <ac:inkMkLst>
            <pc:docMk/>
            <pc:sldMk cId="655492892" sldId="434"/>
            <ac:inkMk id="35" creationId="{381AB5B2-78DA-45C2-831D-D85C9E6AC1B8}"/>
          </ac:inkMkLst>
        </pc:inkChg>
        <pc:inkChg chg="add del">
          <ac:chgData name="vivek kumar" userId="33ede84931fc2eaa" providerId="LiveId" clId="{CDA7CA73-E853-4E09-BB7F-F589C819991E}" dt="2020-10-26T09:51:27.440" v="5824"/>
          <ac:inkMkLst>
            <pc:docMk/>
            <pc:sldMk cId="655492892" sldId="434"/>
            <ac:inkMk id="36" creationId="{A2F09B0C-091E-4A03-BE1D-F032392D7957}"/>
          </ac:inkMkLst>
        </pc:inkChg>
        <pc:inkChg chg="add del">
          <ac:chgData name="vivek kumar" userId="33ede84931fc2eaa" providerId="LiveId" clId="{CDA7CA73-E853-4E09-BB7F-F589C819991E}" dt="2020-10-26T09:51:27.440" v="5824"/>
          <ac:inkMkLst>
            <pc:docMk/>
            <pc:sldMk cId="655492892" sldId="434"/>
            <ac:inkMk id="37" creationId="{057BDE6E-DCB0-4A13-8AA5-ADDE3A7F8AEE}"/>
          </ac:inkMkLst>
        </pc:inkChg>
        <pc:inkChg chg="add del">
          <ac:chgData name="vivek kumar" userId="33ede84931fc2eaa" providerId="LiveId" clId="{CDA7CA73-E853-4E09-BB7F-F589C819991E}" dt="2020-10-26T09:51:34.434" v="5835"/>
          <ac:inkMkLst>
            <pc:docMk/>
            <pc:sldMk cId="655492892" sldId="434"/>
            <ac:inkMk id="38" creationId="{0C7843BA-C889-4985-85AA-DEDBFA172DFB}"/>
          </ac:inkMkLst>
        </pc:inkChg>
        <pc:inkChg chg="add del">
          <ac:chgData name="vivek kumar" userId="33ede84931fc2eaa" providerId="LiveId" clId="{CDA7CA73-E853-4E09-BB7F-F589C819991E}" dt="2020-10-26T09:51:30.990" v="5832"/>
          <ac:inkMkLst>
            <pc:docMk/>
            <pc:sldMk cId="655492892" sldId="434"/>
            <ac:inkMk id="39" creationId="{3BF8400A-36E7-4311-85F3-0DFE4D321DD8}"/>
          </ac:inkMkLst>
        </pc:inkChg>
        <pc:inkChg chg="add del">
          <ac:chgData name="vivek kumar" userId="33ede84931fc2eaa" providerId="LiveId" clId="{CDA7CA73-E853-4E09-BB7F-F589C819991E}" dt="2020-10-26T09:51:30.990" v="5832"/>
          <ac:inkMkLst>
            <pc:docMk/>
            <pc:sldMk cId="655492892" sldId="434"/>
            <ac:inkMk id="40" creationId="{B53360E4-06FA-4AC1-BC36-0D10C55D3409}"/>
          </ac:inkMkLst>
        </pc:inkChg>
        <pc:inkChg chg="add del">
          <ac:chgData name="vivek kumar" userId="33ede84931fc2eaa" providerId="LiveId" clId="{CDA7CA73-E853-4E09-BB7F-F589C819991E}" dt="2020-10-26T09:51:30.990" v="5832"/>
          <ac:inkMkLst>
            <pc:docMk/>
            <pc:sldMk cId="655492892" sldId="434"/>
            <ac:inkMk id="41" creationId="{A821CF59-3496-49C4-95A7-93591736A316}"/>
          </ac:inkMkLst>
        </pc:inkChg>
        <pc:inkChg chg="add del">
          <ac:chgData name="vivek kumar" userId="33ede84931fc2eaa" providerId="LiveId" clId="{CDA7CA73-E853-4E09-BB7F-F589C819991E}" dt="2020-10-26T09:51:30.990" v="5832"/>
          <ac:inkMkLst>
            <pc:docMk/>
            <pc:sldMk cId="655492892" sldId="434"/>
            <ac:inkMk id="42" creationId="{52E7C18A-C07A-4B8B-979F-37E05512501E}"/>
          </ac:inkMkLst>
        </pc:inkChg>
        <pc:inkChg chg="add del">
          <ac:chgData name="vivek kumar" userId="33ede84931fc2eaa" providerId="LiveId" clId="{CDA7CA73-E853-4E09-BB7F-F589C819991E}" dt="2020-10-26T09:51:30.990" v="5832"/>
          <ac:inkMkLst>
            <pc:docMk/>
            <pc:sldMk cId="655492892" sldId="434"/>
            <ac:inkMk id="43" creationId="{6E4B2C2E-7B41-4829-9727-350DA0FD5F19}"/>
          </ac:inkMkLst>
        </pc:inkChg>
        <pc:inkChg chg="add del">
          <ac:chgData name="vivek kumar" userId="33ede84931fc2eaa" providerId="LiveId" clId="{CDA7CA73-E853-4E09-BB7F-F589C819991E}" dt="2020-10-26T09:51:30.990" v="5832"/>
          <ac:inkMkLst>
            <pc:docMk/>
            <pc:sldMk cId="655492892" sldId="434"/>
            <ac:inkMk id="44" creationId="{C7EA9741-FB7A-4458-AB50-563A33ACCBD8}"/>
          </ac:inkMkLst>
        </pc:inkChg>
        <pc:inkChg chg="add del">
          <ac:chgData name="vivek kumar" userId="33ede84931fc2eaa" providerId="LiveId" clId="{CDA7CA73-E853-4E09-BB7F-F589C819991E}" dt="2020-10-26T09:51:30.990" v="5832"/>
          <ac:inkMkLst>
            <pc:docMk/>
            <pc:sldMk cId="655492892" sldId="434"/>
            <ac:inkMk id="45" creationId="{BE1CA8E9-0D4E-48A8-A09B-A41684855C29}"/>
          </ac:inkMkLst>
        </pc:inkChg>
        <pc:inkChg chg="add del">
          <ac:chgData name="vivek kumar" userId="33ede84931fc2eaa" providerId="LiveId" clId="{CDA7CA73-E853-4E09-BB7F-F589C819991E}" dt="2020-10-26T09:51:34.434" v="5835"/>
          <ac:inkMkLst>
            <pc:docMk/>
            <pc:sldMk cId="655492892" sldId="434"/>
            <ac:inkMk id="46" creationId="{EE7B7CBD-ECFF-4AD5-96E8-CFB1561E8DE5}"/>
          </ac:inkMkLst>
        </pc:inkChg>
        <pc:inkChg chg="add del">
          <ac:chgData name="vivek kumar" userId="33ede84931fc2eaa" providerId="LiveId" clId="{CDA7CA73-E853-4E09-BB7F-F589C819991E}" dt="2020-10-26T09:51:34.434" v="5835"/>
          <ac:inkMkLst>
            <pc:docMk/>
            <pc:sldMk cId="655492892" sldId="434"/>
            <ac:inkMk id="47" creationId="{1ACACF4C-87F9-4B9A-BAEA-F6DB4CCD04A2}"/>
          </ac:inkMkLst>
        </pc:inkChg>
        <pc:inkChg chg="add del">
          <ac:chgData name="vivek kumar" userId="33ede84931fc2eaa" providerId="LiveId" clId="{CDA7CA73-E853-4E09-BB7F-F589C819991E}" dt="2020-10-26T09:51:34.434" v="5835"/>
          <ac:inkMkLst>
            <pc:docMk/>
            <pc:sldMk cId="655492892" sldId="434"/>
            <ac:inkMk id="48" creationId="{0CB982B3-AD7D-43C3-81B3-745FBB6DD381}"/>
          </ac:inkMkLst>
        </pc:inkChg>
        <pc:inkChg chg="add del">
          <ac:chgData name="vivek kumar" userId="33ede84931fc2eaa" providerId="LiveId" clId="{CDA7CA73-E853-4E09-BB7F-F589C819991E}" dt="2020-10-26T09:51:34.434" v="5835"/>
          <ac:inkMkLst>
            <pc:docMk/>
            <pc:sldMk cId="655492892" sldId="434"/>
            <ac:inkMk id="49" creationId="{9E846849-2114-4D65-850F-903A8A59D45B}"/>
          </ac:inkMkLst>
        </pc:inkChg>
        <pc:inkChg chg="add del">
          <ac:chgData name="vivek kumar" userId="33ede84931fc2eaa" providerId="LiveId" clId="{CDA7CA73-E853-4E09-BB7F-F589C819991E}" dt="2020-10-26T09:51:36.079" v="5839"/>
          <ac:inkMkLst>
            <pc:docMk/>
            <pc:sldMk cId="655492892" sldId="434"/>
            <ac:inkMk id="50" creationId="{BAF6C1D2-D9DA-431A-A03C-DA822227DC10}"/>
          </ac:inkMkLst>
        </pc:inkChg>
        <pc:inkChg chg="add del">
          <ac:chgData name="vivek kumar" userId="33ede84931fc2eaa" providerId="LiveId" clId="{CDA7CA73-E853-4E09-BB7F-F589C819991E}" dt="2020-10-26T09:51:36.079" v="5839"/>
          <ac:inkMkLst>
            <pc:docMk/>
            <pc:sldMk cId="655492892" sldId="434"/>
            <ac:inkMk id="51" creationId="{5DC29075-F23C-4DF2-9F0B-7CC7ACADD9F8}"/>
          </ac:inkMkLst>
        </pc:inkChg>
        <pc:inkChg chg="add del">
          <ac:chgData name="vivek kumar" userId="33ede84931fc2eaa" providerId="LiveId" clId="{CDA7CA73-E853-4E09-BB7F-F589C819991E}" dt="2020-10-26T09:51:36.079" v="5839"/>
          <ac:inkMkLst>
            <pc:docMk/>
            <pc:sldMk cId="655492892" sldId="434"/>
            <ac:inkMk id="52" creationId="{7EB3987B-2062-4318-9F27-F9FEE1AC6E0D}"/>
          </ac:inkMkLst>
        </pc:inkChg>
        <pc:inkChg chg="add del">
          <ac:chgData name="vivek kumar" userId="33ede84931fc2eaa" providerId="LiveId" clId="{CDA7CA73-E853-4E09-BB7F-F589C819991E}" dt="2020-10-26T09:51:36.079" v="5839"/>
          <ac:inkMkLst>
            <pc:docMk/>
            <pc:sldMk cId="655492892" sldId="434"/>
            <ac:inkMk id="53" creationId="{C036A35B-89E7-4524-AB0C-2F5208CDC4A7}"/>
          </ac:inkMkLst>
        </pc:inkChg>
        <pc:inkChg chg="add del">
          <ac:chgData name="vivek kumar" userId="33ede84931fc2eaa" providerId="LiveId" clId="{CDA7CA73-E853-4E09-BB7F-F589C819991E}" dt="2020-10-26T09:52:32.916" v="5923"/>
          <ac:inkMkLst>
            <pc:docMk/>
            <pc:sldMk cId="655492892" sldId="434"/>
            <ac:inkMk id="54" creationId="{43362F26-3473-4967-8CD0-FBA3B433C649}"/>
          </ac:inkMkLst>
        </pc:inkChg>
        <pc:inkChg chg="add">
          <ac:chgData name="vivek kumar" userId="33ede84931fc2eaa" providerId="LiveId" clId="{CDA7CA73-E853-4E09-BB7F-F589C819991E}" dt="2020-10-26T09:51:36.818" v="5840" actId="9405"/>
          <ac:inkMkLst>
            <pc:docMk/>
            <pc:sldMk cId="655492892" sldId="434"/>
            <ac:inkMk id="55" creationId="{172AA2B8-ECBB-45CA-A57D-EA1EB5D8B7C1}"/>
          </ac:inkMkLst>
        </pc:inkChg>
        <pc:inkChg chg="add">
          <ac:chgData name="vivek kumar" userId="33ede84931fc2eaa" providerId="LiveId" clId="{CDA7CA73-E853-4E09-BB7F-F589C819991E}" dt="2020-10-26T09:51:37.346" v="5841" actId="9405"/>
          <ac:inkMkLst>
            <pc:docMk/>
            <pc:sldMk cId="655492892" sldId="434"/>
            <ac:inkMk id="56" creationId="{9B9399FA-B043-4919-958D-B82B323D1C38}"/>
          </ac:inkMkLst>
        </pc:inkChg>
        <pc:inkChg chg="add del">
          <ac:chgData name="vivek kumar" userId="33ede84931fc2eaa" providerId="LiveId" clId="{CDA7CA73-E853-4E09-BB7F-F589C819991E}" dt="2020-10-26T09:51:40.384" v="5847"/>
          <ac:inkMkLst>
            <pc:docMk/>
            <pc:sldMk cId="655492892" sldId="434"/>
            <ac:inkMk id="57" creationId="{D862DCD3-BA95-467B-B13A-5350C5751899}"/>
          </ac:inkMkLst>
        </pc:inkChg>
        <pc:inkChg chg="add del">
          <ac:chgData name="vivek kumar" userId="33ede84931fc2eaa" providerId="LiveId" clId="{CDA7CA73-E853-4E09-BB7F-F589C819991E}" dt="2020-10-26T09:51:40.384" v="5847"/>
          <ac:inkMkLst>
            <pc:docMk/>
            <pc:sldMk cId="655492892" sldId="434"/>
            <ac:inkMk id="58" creationId="{4F70843C-901B-4E01-9E42-61B4243ACB77}"/>
          </ac:inkMkLst>
        </pc:inkChg>
        <pc:inkChg chg="add del">
          <ac:chgData name="vivek kumar" userId="33ede84931fc2eaa" providerId="LiveId" clId="{CDA7CA73-E853-4E09-BB7F-F589C819991E}" dt="2020-10-26T09:51:40.384" v="5847"/>
          <ac:inkMkLst>
            <pc:docMk/>
            <pc:sldMk cId="655492892" sldId="434"/>
            <ac:inkMk id="59" creationId="{A9638205-3FEF-4DA0-9936-949C348F020C}"/>
          </ac:inkMkLst>
        </pc:inkChg>
        <pc:inkChg chg="add del">
          <ac:chgData name="vivek kumar" userId="33ede84931fc2eaa" providerId="LiveId" clId="{CDA7CA73-E853-4E09-BB7F-F589C819991E}" dt="2020-10-26T09:51:40.384" v="5847"/>
          <ac:inkMkLst>
            <pc:docMk/>
            <pc:sldMk cId="655492892" sldId="434"/>
            <ac:inkMk id="60" creationId="{E536A27C-4668-447D-A6C5-14A0F239F7B9}"/>
          </ac:inkMkLst>
        </pc:inkChg>
        <pc:inkChg chg="add del">
          <ac:chgData name="vivek kumar" userId="33ede84931fc2eaa" providerId="LiveId" clId="{CDA7CA73-E853-4E09-BB7F-F589C819991E}" dt="2020-10-26T09:51:40.384" v="5847"/>
          <ac:inkMkLst>
            <pc:docMk/>
            <pc:sldMk cId="655492892" sldId="434"/>
            <ac:inkMk id="61" creationId="{9539D227-1565-40BE-936B-A5912185AE7E}"/>
          </ac:inkMkLst>
        </pc:inkChg>
        <pc:inkChg chg="add">
          <ac:chgData name="vivek kumar" userId="33ede84931fc2eaa" providerId="LiveId" clId="{CDA7CA73-E853-4E09-BB7F-F589C819991E}" dt="2020-10-26T09:51:40.384" v="5847"/>
          <ac:inkMkLst>
            <pc:docMk/>
            <pc:sldMk cId="655492892" sldId="434"/>
            <ac:inkMk id="62" creationId="{13CF60FD-32CA-413F-B01D-4977D7D5C5DD}"/>
          </ac:inkMkLst>
        </pc:inkChg>
        <pc:inkChg chg="add">
          <ac:chgData name="vivek kumar" userId="33ede84931fc2eaa" providerId="LiveId" clId="{CDA7CA73-E853-4E09-BB7F-F589C819991E}" dt="2020-10-26T09:51:40.384" v="5847"/>
          <ac:inkMkLst>
            <pc:docMk/>
            <pc:sldMk cId="655492892" sldId="434"/>
            <ac:inkMk id="63" creationId="{9AB06029-FB18-4B5E-9216-B67C673CE625}"/>
          </ac:inkMkLst>
        </pc:inkChg>
        <pc:inkChg chg="add del">
          <ac:chgData name="vivek kumar" userId="33ede84931fc2eaa" providerId="LiveId" clId="{CDA7CA73-E853-4E09-BB7F-F589C819991E}" dt="2020-10-26T09:51:43.011" v="5853"/>
          <ac:inkMkLst>
            <pc:docMk/>
            <pc:sldMk cId="655492892" sldId="434"/>
            <ac:inkMk id="64" creationId="{E0746E34-D7AF-497D-811F-34CB76C2289E}"/>
          </ac:inkMkLst>
        </pc:inkChg>
        <pc:inkChg chg="add del">
          <ac:chgData name="vivek kumar" userId="33ede84931fc2eaa" providerId="LiveId" clId="{CDA7CA73-E853-4E09-BB7F-F589C819991E}" dt="2020-10-26T09:51:43.011" v="5853"/>
          <ac:inkMkLst>
            <pc:docMk/>
            <pc:sldMk cId="655492892" sldId="434"/>
            <ac:inkMk id="65" creationId="{306BC7BD-C8A2-461F-B00E-8947A2EC3A2F}"/>
          </ac:inkMkLst>
        </pc:inkChg>
        <pc:inkChg chg="add del">
          <ac:chgData name="vivek kumar" userId="33ede84931fc2eaa" providerId="LiveId" clId="{CDA7CA73-E853-4E09-BB7F-F589C819991E}" dt="2020-10-26T09:51:43.011" v="5853"/>
          <ac:inkMkLst>
            <pc:docMk/>
            <pc:sldMk cId="655492892" sldId="434"/>
            <ac:inkMk id="66" creationId="{15AEA0CA-5C3C-4FB5-A03D-922A2CBD7C7F}"/>
          </ac:inkMkLst>
        </pc:inkChg>
        <pc:inkChg chg="add del">
          <ac:chgData name="vivek kumar" userId="33ede84931fc2eaa" providerId="LiveId" clId="{CDA7CA73-E853-4E09-BB7F-F589C819991E}" dt="2020-10-26T09:51:43.011" v="5853"/>
          <ac:inkMkLst>
            <pc:docMk/>
            <pc:sldMk cId="655492892" sldId="434"/>
            <ac:inkMk id="67" creationId="{F1F2E967-90EF-4E7D-BFFA-8FAA71A2D244}"/>
          </ac:inkMkLst>
        </pc:inkChg>
        <pc:inkChg chg="add del">
          <ac:chgData name="vivek kumar" userId="33ede84931fc2eaa" providerId="LiveId" clId="{CDA7CA73-E853-4E09-BB7F-F589C819991E}" dt="2020-10-26T09:51:43.011" v="5853"/>
          <ac:inkMkLst>
            <pc:docMk/>
            <pc:sldMk cId="655492892" sldId="434"/>
            <ac:inkMk id="68" creationId="{B0C917D7-478B-412F-9A7B-A945DD1F4FCF}"/>
          </ac:inkMkLst>
        </pc:inkChg>
        <pc:inkChg chg="add">
          <ac:chgData name="vivek kumar" userId="33ede84931fc2eaa" providerId="LiveId" clId="{CDA7CA73-E853-4E09-BB7F-F589C819991E}" dt="2020-10-26T09:51:43.011" v="5853"/>
          <ac:inkMkLst>
            <pc:docMk/>
            <pc:sldMk cId="655492892" sldId="434"/>
            <ac:inkMk id="69" creationId="{A181C18E-FF29-443C-A9E5-36F22D5572B5}"/>
          </ac:inkMkLst>
        </pc:inkChg>
        <pc:inkChg chg="add">
          <ac:chgData name="vivek kumar" userId="33ede84931fc2eaa" providerId="LiveId" clId="{CDA7CA73-E853-4E09-BB7F-F589C819991E}" dt="2020-10-26T09:51:43.011" v="5853"/>
          <ac:inkMkLst>
            <pc:docMk/>
            <pc:sldMk cId="655492892" sldId="434"/>
            <ac:inkMk id="70" creationId="{76388F06-A963-4937-BD3A-8648F5866847}"/>
          </ac:inkMkLst>
        </pc:inkChg>
        <pc:inkChg chg="add del">
          <ac:chgData name="vivek kumar" userId="33ede84931fc2eaa" providerId="LiveId" clId="{CDA7CA73-E853-4E09-BB7F-F589C819991E}" dt="2020-10-26T09:51:45.781" v="5859"/>
          <ac:inkMkLst>
            <pc:docMk/>
            <pc:sldMk cId="655492892" sldId="434"/>
            <ac:inkMk id="71" creationId="{0C74EDD4-692F-434A-A9FF-4FA3FE42BDAD}"/>
          </ac:inkMkLst>
        </pc:inkChg>
        <pc:inkChg chg="add del">
          <ac:chgData name="vivek kumar" userId="33ede84931fc2eaa" providerId="LiveId" clId="{CDA7CA73-E853-4E09-BB7F-F589C819991E}" dt="2020-10-26T09:51:45.781" v="5859"/>
          <ac:inkMkLst>
            <pc:docMk/>
            <pc:sldMk cId="655492892" sldId="434"/>
            <ac:inkMk id="72" creationId="{A494149F-4263-41AC-A401-0E98F3C3BAFC}"/>
          </ac:inkMkLst>
        </pc:inkChg>
        <pc:inkChg chg="add del">
          <ac:chgData name="vivek kumar" userId="33ede84931fc2eaa" providerId="LiveId" clId="{CDA7CA73-E853-4E09-BB7F-F589C819991E}" dt="2020-10-26T09:51:45.781" v="5859"/>
          <ac:inkMkLst>
            <pc:docMk/>
            <pc:sldMk cId="655492892" sldId="434"/>
            <ac:inkMk id="73" creationId="{ADFFBDC6-6D92-4E23-B076-C8472286C1B2}"/>
          </ac:inkMkLst>
        </pc:inkChg>
        <pc:inkChg chg="add del">
          <ac:chgData name="vivek kumar" userId="33ede84931fc2eaa" providerId="LiveId" clId="{CDA7CA73-E853-4E09-BB7F-F589C819991E}" dt="2020-10-26T09:51:45.781" v="5859"/>
          <ac:inkMkLst>
            <pc:docMk/>
            <pc:sldMk cId="655492892" sldId="434"/>
            <ac:inkMk id="74" creationId="{706CE0E6-5EDC-437C-96F5-2DCA17E3378D}"/>
          </ac:inkMkLst>
        </pc:inkChg>
        <pc:inkChg chg="add del">
          <ac:chgData name="vivek kumar" userId="33ede84931fc2eaa" providerId="LiveId" clId="{CDA7CA73-E853-4E09-BB7F-F589C819991E}" dt="2020-10-26T09:51:45.781" v="5859"/>
          <ac:inkMkLst>
            <pc:docMk/>
            <pc:sldMk cId="655492892" sldId="434"/>
            <ac:inkMk id="75" creationId="{5308106C-4D46-410E-8CDF-F43DC723D7F7}"/>
          </ac:inkMkLst>
        </pc:inkChg>
        <pc:inkChg chg="add">
          <ac:chgData name="vivek kumar" userId="33ede84931fc2eaa" providerId="LiveId" clId="{CDA7CA73-E853-4E09-BB7F-F589C819991E}" dt="2020-10-26T09:51:45.781" v="5859"/>
          <ac:inkMkLst>
            <pc:docMk/>
            <pc:sldMk cId="655492892" sldId="434"/>
            <ac:inkMk id="76" creationId="{80718693-8FDE-4185-A17F-6DA48F6501B6}"/>
          </ac:inkMkLst>
        </pc:inkChg>
        <pc:inkChg chg="add">
          <ac:chgData name="vivek kumar" userId="33ede84931fc2eaa" providerId="LiveId" clId="{CDA7CA73-E853-4E09-BB7F-F589C819991E}" dt="2020-10-26T09:51:45.941" v="5860" actId="9405"/>
          <ac:inkMkLst>
            <pc:docMk/>
            <pc:sldMk cId="655492892" sldId="434"/>
            <ac:inkMk id="77" creationId="{89A7C663-EE0F-4EFD-897E-D530E4284F13}"/>
          </ac:inkMkLst>
        </pc:inkChg>
        <pc:inkChg chg="add del">
          <ac:chgData name="vivek kumar" userId="33ede84931fc2eaa" providerId="LiveId" clId="{CDA7CA73-E853-4E09-BB7F-F589C819991E}" dt="2020-10-26T09:51:49.390" v="5869"/>
          <ac:inkMkLst>
            <pc:docMk/>
            <pc:sldMk cId="655492892" sldId="434"/>
            <ac:inkMk id="78" creationId="{D1857655-8E1C-411F-A43A-C103B76F9CF7}"/>
          </ac:inkMkLst>
        </pc:inkChg>
        <pc:inkChg chg="add del">
          <ac:chgData name="vivek kumar" userId="33ede84931fc2eaa" providerId="LiveId" clId="{CDA7CA73-E853-4E09-BB7F-F589C819991E}" dt="2020-10-26T09:51:49.390" v="5869"/>
          <ac:inkMkLst>
            <pc:docMk/>
            <pc:sldMk cId="655492892" sldId="434"/>
            <ac:inkMk id="79" creationId="{A4931F69-06F1-40E0-84F8-B1F4E0718DD7}"/>
          </ac:inkMkLst>
        </pc:inkChg>
        <pc:inkChg chg="add del">
          <ac:chgData name="vivek kumar" userId="33ede84931fc2eaa" providerId="LiveId" clId="{CDA7CA73-E853-4E09-BB7F-F589C819991E}" dt="2020-10-26T09:51:49.390" v="5869"/>
          <ac:inkMkLst>
            <pc:docMk/>
            <pc:sldMk cId="655492892" sldId="434"/>
            <ac:inkMk id="80" creationId="{CB136867-3DC8-4F1F-8B9F-5913CF65BE1A}"/>
          </ac:inkMkLst>
        </pc:inkChg>
        <pc:inkChg chg="add del">
          <ac:chgData name="vivek kumar" userId="33ede84931fc2eaa" providerId="LiveId" clId="{CDA7CA73-E853-4E09-BB7F-F589C819991E}" dt="2020-10-26T09:51:49.390" v="5869"/>
          <ac:inkMkLst>
            <pc:docMk/>
            <pc:sldMk cId="655492892" sldId="434"/>
            <ac:inkMk id="81" creationId="{B8285DB6-13D0-41A9-AE8B-5E3194268128}"/>
          </ac:inkMkLst>
        </pc:inkChg>
        <pc:inkChg chg="add del">
          <ac:chgData name="vivek kumar" userId="33ede84931fc2eaa" providerId="LiveId" clId="{CDA7CA73-E853-4E09-BB7F-F589C819991E}" dt="2020-10-26T09:51:49.390" v="5869"/>
          <ac:inkMkLst>
            <pc:docMk/>
            <pc:sldMk cId="655492892" sldId="434"/>
            <ac:inkMk id="82" creationId="{A418EAFE-2CC2-4C6F-A62D-11C25A5ACA12}"/>
          </ac:inkMkLst>
        </pc:inkChg>
        <pc:inkChg chg="add del">
          <ac:chgData name="vivek kumar" userId="33ede84931fc2eaa" providerId="LiveId" clId="{CDA7CA73-E853-4E09-BB7F-F589C819991E}" dt="2020-10-26T09:51:49.390" v="5869"/>
          <ac:inkMkLst>
            <pc:docMk/>
            <pc:sldMk cId="655492892" sldId="434"/>
            <ac:inkMk id="83" creationId="{C6ED8309-C383-4D9A-8251-FB8B0F3BA5FE}"/>
          </ac:inkMkLst>
        </pc:inkChg>
        <pc:inkChg chg="add del">
          <ac:chgData name="vivek kumar" userId="33ede84931fc2eaa" providerId="LiveId" clId="{CDA7CA73-E853-4E09-BB7F-F589C819991E}" dt="2020-10-26T09:51:49.390" v="5869"/>
          <ac:inkMkLst>
            <pc:docMk/>
            <pc:sldMk cId="655492892" sldId="434"/>
            <ac:inkMk id="84" creationId="{7D662BE9-EA26-4C17-B967-A2D831B42FE1}"/>
          </ac:inkMkLst>
        </pc:inkChg>
        <pc:inkChg chg="add del">
          <ac:chgData name="vivek kumar" userId="33ede84931fc2eaa" providerId="LiveId" clId="{CDA7CA73-E853-4E09-BB7F-F589C819991E}" dt="2020-10-26T09:51:49.390" v="5869"/>
          <ac:inkMkLst>
            <pc:docMk/>
            <pc:sldMk cId="655492892" sldId="434"/>
            <ac:inkMk id="85" creationId="{9314C0DD-D7DF-4A63-B2F2-A39D5800A6A9}"/>
          </ac:inkMkLst>
        </pc:inkChg>
        <pc:inkChg chg="add">
          <ac:chgData name="vivek kumar" userId="33ede84931fc2eaa" providerId="LiveId" clId="{CDA7CA73-E853-4E09-BB7F-F589C819991E}" dt="2020-10-26T09:51:49.390" v="5869"/>
          <ac:inkMkLst>
            <pc:docMk/>
            <pc:sldMk cId="655492892" sldId="434"/>
            <ac:inkMk id="86" creationId="{6006C444-4666-4327-A254-7906D3E261D8}"/>
          </ac:inkMkLst>
        </pc:inkChg>
        <pc:inkChg chg="add">
          <ac:chgData name="vivek kumar" userId="33ede84931fc2eaa" providerId="LiveId" clId="{CDA7CA73-E853-4E09-BB7F-F589C819991E}" dt="2020-10-26T09:51:49.390" v="5869"/>
          <ac:inkMkLst>
            <pc:docMk/>
            <pc:sldMk cId="655492892" sldId="434"/>
            <ac:inkMk id="87" creationId="{A1E7742A-CA9A-4CDA-8153-2443BFA912D4}"/>
          </ac:inkMkLst>
        </pc:inkChg>
        <pc:inkChg chg="add">
          <ac:chgData name="vivek kumar" userId="33ede84931fc2eaa" providerId="LiveId" clId="{CDA7CA73-E853-4E09-BB7F-F589C819991E}" dt="2020-10-26T09:51:49.390" v="5869"/>
          <ac:inkMkLst>
            <pc:docMk/>
            <pc:sldMk cId="655492892" sldId="434"/>
            <ac:inkMk id="88" creationId="{32876C90-78EC-48C5-9331-151927565395}"/>
          </ac:inkMkLst>
        </pc:inkChg>
        <pc:inkChg chg="add">
          <ac:chgData name="vivek kumar" userId="33ede84931fc2eaa" providerId="LiveId" clId="{CDA7CA73-E853-4E09-BB7F-F589C819991E}" dt="2020-10-26T09:51:49.977" v="5870" actId="9405"/>
          <ac:inkMkLst>
            <pc:docMk/>
            <pc:sldMk cId="655492892" sldId="434"/>
            <ac:inkMk id="89" creationId="{3DA7C939-9074-41E3-91A3-3DEF915A8E26}"/>
          </ac:inkMkLst>
        </pc:inkChg>
        <pc:inkChg chg="add">
          <ac:chgData name="vivek kumar" userId="33ede84931fc2eaa" providerId="LiveId" clId="{CDA7CA73-E853-4E09-BB7F-F589C819991E}" dt="2020-10-26T09:51:51.799" v="5871" actId="9405"/>
          <ac:inkMkLst>
            <pc:docMk/>
            <pc:sldMk cId="655492892" sldId="434"/>
            <ac:inkMk id="90" creationId="{3509DD55-058B-4FF5-99E6-620D47CDD267}"/>
          </ac:inkMkLst>
        </pc:inkChg>
        <pc:inkChg chg="add del">
          <ac:chgData name="vivek kumar" userId="33ede84931fc2eaa" providerId="LiveId" clId="{CDA7CA73-E853-4E09-BB7F-F589C819991E}" dt="2020-10-26T09:51:56.274" v="5876"/>
          <ac:inkMkLst>
            <pc:docMk/>
            <pc:sldMk cId="655492892" sldId="434"/>
            <ac:inkMk id="91" creationId="{1D5ED900-4654-4B1C-A21D-0BE478B779F6}"/>
          </ac:inkMkLst>
        </pc:inkChg>
        <pc:inkChg chg="add del">
          <ac:chgData name="vivek kumar" userId="33ede84931fc2eaa" providerId="LiveId" clId="{CDA7CA73-E853-4E09-BB7F-F589C819991E}" dt="2020-10-26T09:51:56.274" v="5876"/>
          <ac:inkMkLst>
            <pc:docMk/>
            <pc:sldMk cId="655492892" sldId="434"/>
            <ac:inkMk id="92" creationId="{6B2EFD47-C7BE-4F22-9466-931EC654D5E1}"/>
          </ac:inkMkLst>
        </pc:inkChg>
        <pc:inkChg chg="add del">
          <ac:chgData name="vivek kumar" userId="33ede84931fc2eaa" providerId="LiveId" clId="{CDA7CA73-E853-4E09-BB7F-F589C819991E}" dt="2020-10-26T09:51:56.274" v="5876"/>
          <ac:inkMkLst>
            <pc:docMk/>
            <pc:sldMk cId="655492892" sldId="434"/>
            <ac:inkMk id="93" creationId="{FBA1B381-1E3C-43F8-8D9A-0A6B12796AC6}"/>
          </ac:inkMkLst>
        </pc:inkChg>
        <pc:inkChg chg="add del">
          <ac:chgData name="vivek kumar" userId="33ede84931fc2eaa" providerId="LiveId" clId="{CDA7CA73-E853-4E09-BB7F-F589C819991E}" dt="2020-10-26T09:51:56.274" v="5876"/>
          <ac:inkMkLst>
            <pc:docMk/>
            <pc:sldMk cId="655492892" sldId="434"/>
            <ac:inkMk id="94" creationId="{AD7C0C9D-1651-4451-85A7-E0F97D1433DA}"/>
          </ac:inkMkLst>
        </pc:inkChg>
        <pc:inkChg chg="add del">
          <ac:chgData name="vivek kumar" userId="33ede84931fc2eaa" providerId="LiveId" clId="{CDA7CA73-E853-4E09-BB7F-F589C819991E}" dt="2020-10-26T09:51:58.732" v="5881"/>
          <ac:inkMkLst>
            <pc:docMk/>
            <pc:sldMk cId="655492892" sldId="434"/>
            <ac:inkMk id="95" creationId="{BD6D5ECB-AC85-42EA-AB78-39A5E2CFDDB1}"/>
          </ac:inkMkLst>
        </pc:inkChg>
        <pc:inkChg chg="add del">
          <ac:chgData name="vivek kumar" userId="33ede84931fc2eaa" providerId="LiveId" clId="{CDA7CA73-E853-4E09-BB7F-F589C819991E}" dt="2020-10-26T09:51:58.732" v="5881"/>
          <ac:inkMkLst>
            <pc:docMk/>
            <pc:sldMk cId="655492892" sldId="434"/>
            <ac:inkMk id="96" creationId="{7622CB68-419D-4E56-87C0-BED8BBDAED9E}"/>
          </ac:inkMkLst>
        </pc:inkChg>
        <pc:inkChg chg="add del">
          <ac:chgData name="vivek kumar" userId="33ede84931fc2eaa" providerId="LiveId" clId="{CDA7CA73-E853-4E09-BB7F-F589C819991E}" dt="2020-10-26T09:51:58.732" v="5881"/>
          <ac:inkMkLst>
            <pc:docMk/>
            <pc:sldMk cId="655492892" sldId="434"/>
            <ac:inkMk id="97" creationId="{A1A4DFAE-77CA-4886-B72B-FCB0C7D3B97B}"/>
          </ac:inkMkLst>
        </pc:inkChg>
        <pc:inkChg chg="add del">
          <ac:chgData name="vivek kumar" userId="33ede84931fc2eaa" providerId="LiveId" clId="{CDA7CA73-E853-4E09-BB7F-F589C819991E}" dt="2020-10-26T09:51:58.732" v="5881"/>
          <ac:inkMkLst>
            <pc:docMk/>
            <pc:sldMk cId="655492892" sldId="434"/>
            <ac:inkMk id="98" creationId="{8F412013-610D-44CB-AF6C-B13C89163418}"/>
          </ac:inkMkLst>
        </pc:inkChg>
        <pc:inkChg chg="add del">
          <ac:chgData name="vivek kumar" userId="33ede84931fc2eaa" providerId="LiveId" clId="{CDA7CA73-E853-4E09-BB7F-F589C819991E}" dt="2020-10-26T09:51:58.732" v="5881"/>
          <ac:inkMkLst>
            <pc:docMk/>
            <pc:sldMk cId="655492892" sldId="434"/>
            <ac:inkMk id="99" creationId="{0EB3102A-21A8-480A-96B3-8613822511B6}"/>
          </ac:inkMkLst>
        </pc:inkChg>
        <pc:inkChg chg="add del">
          <ac:chgData name="vivek kumar" userId="33ede84931fc2eaa" providerId="LiveId" clId="{CDA7CA73-E853-4E09-BB7F-F589C819991E}" dt="2020-10-26T09:51:59.696" v="5883"/>
          <ac:inkMkLst>
            <pc:docMk/>
            <pc:sldMk cId="655492892" sldId="434"/>
            <ac:inkMk id="100" creationId="{CF29A686-4F6D-453E-B006-279E707F9F06}"/>
          </ac:inkMkLst>
        </pc:inkChg>
        <pc:inkChg chg="add del">
          <ac:chgData name="vivek kumar" userId="33ede84931fc2eaa" providerId="LiveId" clId="{CDA7CA73-E853-4E09-BB7F-F589C819991E}" dt="2020-10-26T09:51:59.696" v="5883"/>
          <ac:inkMkLst>
            <pc:docMk/>
            <pc:sldMk cId="655492892" sldId="434"/>
            <ac:inkMk id="101" creationId="{3CA7216F-9AE8-4CFA-B926-EFA31EE64F75}"/>
          </ac:inkMkLst>
        </pc:inkChg>
        <pc:inkChg chg="add del">
          <ac:chgData name="vivek kumar" userId="33ede84931fc2eaa" providerId="LiveId" clId="{CDA7CA73-E853-4E09-BB7F-F589C819991E}" dt="2020-10-26T09:52:16.857" v="5908"/>
          <ac:inkMkLst>
            <pc:docMk/>
            <pc:sldMk cId="655492892" sldId="434"/>
            <ac:inkMk id="102" creationId="{4298C6B7-DBE8-40D4-93CB-A7496C665621}"/>
          </ac:inkMkLst>
        </pc:inkChg>
        <pc:inkChg chg="add del">
          <ac:chgData name="vivek kumar" userId="33ede84931fc2eaa" providerId="LiveId" clId="{CDA7CA73-E853-4E09-BB7F-F589C819991E}" dt="2020-10-26T09:52:00.887" v="5886"/>
          <ac:inkMkLst>
            <pc:docMk/>
            <pc:sldMk cId="655492892" sldId="434"/>
            <ac:inkMk id="103" creationId="{4A63EEF7-9C31-459E-A71E-D9F30ACDF801}"/>
          </ac:inkMkLst>
        </pc:inkChg>
        <pc:inkChg chg="add del">
          <ac:chgData name="vivek kumar" userId="33ede84931fc2eaa" providerId="LiveId" clId="{CDA7CA73-E853-4E09-BB7F-F589C819991E}" dt="2020-10-26T09:52:00.887" v="5886"/>
          <ac:inkMkLst>
            <pc:docMk/>
            <pc:sldMk cId="655492892" sldId="434"/>
            <ac:inkMk id="104" creationId="{626F43D6-7DA1-4E64-B715-64327C88694A}"/>
          </ac:inkMkLst>
        </pc:inkChg>
        <pc:inkChg chg="add del">
          <ac:chgData name="vivek kumar" userId="33ede84931fc2eaa" providerId="LiveId" clId="{CDA7CA73-E853-4E09-BB7F-F589C819991E}" dt="2020-10-26T09:52:05.100" v="5892"/>
          <ac:inkMkLst>
            <pc:docMk/>
            <pc:sldMk cId="655492892" sldId="434"/>
            <ac:inkMk id="105" creationId="{317785E7-9374-4991-96EB-AB88A5A736B4}"/>
          </ac:inkMkLst>
        </pc:inkChg>
        <pc:inkChg chg="add del">
          <ac:chgData name="vivek kumar" userId="33ede84931fc2eaa" providerId="LiveId" clId="{CDA7CA73-E853-4E09-BB7F-F589C819991E}" dt="2020-10-26T09:52:05.100" v="5892"/>
          <ac:inkMkLst>
            <pc:docMk/>
            <pc:sldMk cId="655492892" sldId="434"/>
            <ac:inkMk id="106" creationId="{A6290CE2-C726-4A83-A483-8C1E6A8D6978}"/>
          </ac:inkMkLst>
        </pc:inkChg>
        <pc:inkChg chg="add del">
          <ac:chgData name="vivek kumar" userId="33ede84931fc2eaa" providerId="LiveId" clId="{CDA7CA73-E853-4E09-BB7F-F589C819991E}" dt="2020-10-26T09:52:05.100" v="5892"/>
          <ac:inkMkLst>
            <pc:docMk/>
            <pc:sldMk cId="655492892" sldId="434"/>
            <ac:inkMk id="107" creationId="{8A3517C2-EF61-4297-810B-70B169E0D566}"/>
          </ac:inkMkLst>
        </pc:inkChg>
        <pc:inkChg chg="add del">
          <ac:chgData name="vivek kumar" userId="33ede84931fc2eaa" providerId="LiveId" clId="{CDA7CA73-E853-4E09-BB7F-F589C819991E}" dt="2020-10-26T09:52:05.100" v="5892"/>
          <ac:inkMkLst>
            <pc:docMk/>
            <pc:sldMk cId="655492892" sldId="434"/>
            <ac:inkMk id="108" creationId="{02B75011-4CF2-47C9-8A27-E7977CADCC4E}"/>
          </ac:inkMkLst>
        </pc:inkChg>
        <pc:inkChg chg="add del">
          <ac:chgData name="vivek kumar" userId="33ede84931fc2eaa" providerId="LiveId" clId="{CDA7CA73-E853-4E09-BB7F-F589C819991E}" dt="2020-10-26T09:52:05.100" v="5892"/>
          <ac:inkMkLst>
            <pc:docMk/>
            <pc:sldMk cId="655492892" sldId="434"/>
            <ac:inkMk id="109" creationId="{88026C10-43CE-4F5C-AD36-E24425EE6DD5}"/>
          </ac:inkMkLst>
        </pc:inkChg>
        <pc:inkChg chg="add del">
          <ac:chgData name="vivek kumar" userId="33ede84931fc2eaa" providerId="LiveId" clId="{CDA7CA73-E853-4E09-BB7F-F589C819991E}" dt="2020-10-26T09:52:05.100" v="5892"/>
          <ac:inkMkLst>
            <pc:docMk/>
            <pc:sldMk cId="655492892" sldId="434"/>
            <ac:inkMk id="110" creationId="{90A2D4FF-30AD-4415-9A3F-97557846D32B}"/>
          </ac:inkMkLst>
        </pc:inkChg>
        <pc:inkChg chg="add">
          <ac:chgData name="vivek kumar" userId="33ede84931fc2eaa" providerId="LiveId" clId="{CDA7CA73-E853-4E09-BB7F-F589C819991E}" dt="2020-10-26T09:52:05.100" v="5892"/>
          <ac:inkMkLst>
            <pc:docMk/>
            <pc:sldMk cId="655492892" sldId="434"/>
            <ac:inkMk id="111" creationId="{877ECA3E-1465-44D8-A61A-FB908FCAEA6F}"/>
          </ac:inkMkLst>
        </pc:inkChg>
        <pc:inkChg chg="add del">
          <ac:chgData name="vivek kumar" userId="33ede84931fc2eaa" providerId="LiveId" clId="{CDA7CA73-E853-4E09-BB7F-F589C819991E}" dt="2020-10-26T09:52:07.112" v="5895"/>
          <ac:inkMkLst>
            <pc:docMk/>
            <pc:sldMk cId="655492892" sldId="434"/>
            <ac:inkMk id="112" creationId="{CDE4879A-9FBC-4E3A-BA26-7F9D4F54A50D}"/>
          </ac:inkMkLst>
        </pc:inkChg>
        <pc:inkChg chg="add del">
          <ac:chgData name="vivek kumar" userId="33ede84931fc2eaa" providerId="LiveId" clId="{CDA7CA73-E853-4E09-BB7F-F589C819991E}" dt="2020-10-26T09:52:07.112" v="5895"/>
          <ac:inkMkLst>
            <pc:docMk/>
            <pc:sldMk cId="655492892" sldId="434"/>
            <ac:inkMk id="113" creationId="{B74A255A-9B59-4532-B58E-01640519B40F}"/>
          </ac:inkMkLst>
        </pc:inkChg>
        <pc:inkChg chg="add">
          <ac:chgData name="vivek kumar" userId="33ede84931fc2eaa" providerId="LiveId" clId="{CDA7CA73-E853-4E09-BB7F-F589C819991E}" dt="2020-10-26T09:52:07.112" v="5895"/>
          <ac:inkMkLst>
            <pc:docMk/>
            <pc:sldMk cId="655492892" sldId="434"/>
            <ac:inkMk id="114" creationId="{289479EB-C802-436F-A80B-F33968529A0E}"/>
          </ac:inkMkLst>
        </pc:inkChg>
        <pc:inkChg chg="add del">
          <ac:chgData name="vivek kumar" userId="33ede84931fc2eaa" providerId="LiveId" clId="{CDA7CA73-E853-4E09-BB7F-F589C819991E}" dt="2020-10-26T09:52:09.479" v="5898"/>
          <ac:inkMkLst>
            <pc:docMk/>
            <pc:sldMk cId="655492892" sldId="434"/>
            <ac:inkMk id="115" creationId="{0CFF9186-40E7-4100-9224-58B223906A89}"/>
          </ac:inkMkLst>
        </pc:inkChg>
        <pc:inkChg chg="add del">
          <ac:chgData name="vivek kumar" userId="33ede84931fc2eaa" providerId="LiveId" clId="{CDA7CA73-E853-4E09-BB7F-F589C819991E}" dt="2020-10-26T09:52:09.479" v="5898"/>
          <ac:inkMkLst>
            <pc:docMk/>
            <pc:sldMk cId="655492892" sldId="434"/>
            <ac:inkMk id="116" creationId="{6DCF5C66-5045-45AD-B74B-13CE2F4702ED}"/>
          </ac:inkMkLst>
        </pc:inkChg>
        <pc:inkChg chg="add">
          <ac:chgData name="vivek kumar" userId="33ede84931fc2eaa" providerId="LiveId" clId="{CDA7CA73-E853-4E09-BB7F-F589C819991E}" dt="2020-10-26T09:52:09.479" v="5898"/>
          <ac:inkMkLst>
            <pc:docMk/>
            <pc:sldMk cId="655492892" sldId="434"/>
            <ac:inkMk id="117" creationId="{9BEBA8E3-8E3D-4BB3-B534-29D861825147}"/>
          </ac:inkMkLst>
        </pc:inkChg>
        <pc:inkChg chg="add del">
          <ac:chgData name="vivek kumar" userId="33ede84931fc2eaa" providerId="LiveId" clId="{CDA7CA73-E853-4E09-BB7F-F589C819991E}" dt="2020-10-26T09:52:14.511" v="5904"/>
          <ac:inkMkLst>
            <pc:docMk/>
            <pc:sldMk cId="655492892" sldId="434"/>
            <ac:inkMk id="118" creationId="{080A6421-657F-4939-BF36-DE86F542E0A5}"/>
          </ac:inkMkLst>
        </pc:inkChg>
        <pc:inkChg chg="add del">
          <ac:chgData name="vivek kumar" userId="33ede84931fc2eaa" providerId="LiveId" clId="{CDA7CA73-E853-4E09-BB7F-F589C819991E}" dt="2020-10-26T09:52:14.511" v="5904"/>
          <ac:inkMkLst>
            <pc:docMk/>
            <pc:sldMk cId="655492892" sldId="434"/>
            <ac:inkMk id="119" creationId="{8D95A05E-6DCB-43C2-856A-87D475350213}"/>
          </ac:inkMkLst>
        </pc:inkChg>
        <pc:inkChg chg="add del">
          <ac:chgData name="vivek kumar" userId="33ede84931fc2eaa" providerId="LiveId" clId="{CDA7CA73-E853-4E09-BB7F-F589C819991E}" dt="2020-10-26T09:52:14.511" v="5904"/>
          <ac:inkMkLst>
            <pc:docMk/>
            <pc:sldMk cId="655492892" sldId="434"/>
            <ac:inkMk id="120" creationId="{09364207-A94D-4F39-9E2F-BAF483808F8A}"/>
          </ac:inkMkLst>
        </pc:inkChg>
        <pc:inkChg chg="add del">
          <ac:chgData name="vivek kumar" userId="33ede84931fc2eaa" providerId="LiveId" clId="{CDA7CA73-E853-4E09-BB7F-F589C819991E}" dt="2020-10-26T09:52:14.511" v="5904"/>
          <ac:inkMkLst>
            <pc:docMk/>
            <pc:sldMk cId="655492892" sldId="434"/>
            <ac:inkMk id="121" creationId="{1A1C60AF-1E29-41F2-9C04-162C5C527269}"/>
          </ac:inkMkLst>
        </pc:inkChg>
        <pc:inkChg chg="add del">
          <ac:chgData name="vivek kumar" userId="33ede84931fc2eaa" providerId="LiveId" clId="{CDA7CA73-E853-4E09-BB7F-F589C819991E}" dt="2020-10-26T09:52:14.511" v="5904"/>
          <ac:inkMkLst>
            <pc:docMk/>
            <pc:sldMk cId="655492892" sldId="434"/>
            <ac:inkMk id="122" creationId="{6DB15AD4-ADD0-4C75-9DC2-0897F5AA83B0}"/>
          </ac:inkMkLst>
        </pc:inkChg>
        <pc:inkChg chg="add del">
          <ac:chgData name="vivek kumar" userId="33ede84931fc2eaa" providerId="LiveId" clId="{CDA7CA73-E853-4E09-BB7F-F589C819991E}" dt="2020-10-26T09:52:16.857" v="5908"/>
          <ac:inkMkLst>
            <pc:docMk/>
            <pc:sldMk cId="655492892" sldId="434"/>
            <ac:inkMk id="123" creationId="{C3739D86-B9F0-47C0-B16A-23D7A4B0B057}"/>
          </ac:inkMkLst>
        </pc:inkChg>
        <pc:inkChg chg="add del">
          <ac:chgData name="vivek kumar" userId="33ede84931fc2eaa" providerId="LiveId" clId="{CDA7CA73-E853-4E09-BB7F-F589C819991E}" dt="2020-10-26T09:52:16.857" v="5908"/>
          <ac:inkMkLst>
            <pc:docMk/>
            <pc:sldMk cId="655492892" sldId="434"/>
            <ac:inkMk id="124" creationId="{52904F3A-DBA0-4CA6-B734-40E5ADBBE952}"/>
          </ac:inkMkLst>
        </pc:inkChg>
        <pc:inkChg chg="add del">
          <ac:chgData name="vivek kumar" userId="33ede84931fc2eaa" providerId="LiveId" clId="{CDA7CA73-E853-4E09-BB7F-F589C819991E}" dt="2020-10-26T09:52:16.857" v="5908"/>
          <ac:inkMkLst>
            <pc:docMk/>
            <pc:sldMk cId="655492892" sldId="434"/>
            <ac:inkMk id="125" creationId="{A2E27BE9-D198-460B-9CF1-A2028653410F}"/>
          </ac:inkMkLst>
        </pc:inkChg>
        <pc:inkChg chg="add del">
          <ac:chgData name="vivek kumar" userId="33ede84931fc2eaa" providerId="LiveId" clId="{CDA7CA73-E853-4E09-BB7F-F589C819991E}" dt="2020-10-26T09:52:16.857" v="5908"/>
          <ac:inkMkLst>
            <pc:docMk/>
            <pc:sldMk cId="655492892" sldId="434"/>
            <ac:inkMk id="126" creationId="{F6F91DBD-2624-4927-8797-58F6B0F33803}"/>
          </ac:inkMkLst>
        </pc:inkChg>
        <pc:inkChg chg="add del">
          <ac:chgData name="vivek kumar" userId="33ede84931fc2eaa" providerId="LiveId" clId="{CDA7CA73-E853-4E09-BB7F-F589C819991E}" dt="2020-10-26T09:52:19.936" v="5913"/>
          <ac:inkMkLst>
            <pc:docMk/>
            <pc:sldMk cId="655492892" sldId="434"/>
            <ac:inkMk id="127" creationId="{2CCCAB29-C981-4BEE-914D-097AFAB4A860}"/>
          </ac:inkMkLst>
        </pc:inkChg>
        <pc:inkChg chg="add del">
          <ac:chgData name="vivek kumar" userId="33ede84931fc2eaa" providerId="LiveId" clId="{CDA7CA73-E853-4E09-BB7F-F589C819991E}" dt="2020-10-26T09:52:19.936" v="5913"/>
          <ac:inkMkLst>
            <pc:docMk/>
            <pc:sldMk cId="655492892" sldId="434"/>
            <ac:inkMk id="128" creationId="{F9CBCECA-E744-4639-A7C8-1F18BC9C0037}"/>
          </ac:inkMkLst>
        </pc:inkChg>
        <pc:inkChg chg="add del">
          <ac:chgData name="vivek kumar" userId="33ede84931fc2eaa" providerId="LiveId" clId="{CDA7CA73-E853-4E09-BB7F-F589C819991E}" dt="2020-10-26T09:52:19.936" v="5913"/>
          <ac:inkMkLst>
            <pc:docMk/>
            <pc:sldMk cId="655492892" sldId="434"/>
            <ac:inkMk id="129" creationId="{63429DB2-CEF8-4130-B470-349C087191D7}"/>
          </ac:inkMkLst>
        </pc:inkChg>
        <pc:inkChg chg="add del">
          <ac:chgData name="vivek kumar" userId="33ede84931fc2eaa" providerId="LiveId" clId="{CDA7CA73-E853-4E09-BB7F-F589C819991E}" dt="2020-10-26T09:52:19.936" v="5913"/>
          <ac:inkMkLst>
            <pc:docMk/>
            <pc:sldMk cId="655492892" sldId="434"/>
            <ac:inkMk id="130" creationId="{1A0DBE36-CC74-4EE6-AE8E-371EAF987069}"/>
          </ac:inkMkLst>
        </pc:inkChg>
        <pc:inkChg chg="add del">
          <ac:chgData name="vivek kumar" userId="33ede84931fc2eaa" providerId="LiveId" clId="{CDA7CA73-E853-4E09-BB7F-F589C819991E}" dt="2020-10-26T09:52:19.936" v="5913"/>
          <ac:inkMkLst>
            <pc:docMk/>
            <pc:sldMk cId="655492892" sldId="434"/>
            <ac:inkMk id="131" creationId="{5E57F266-EF56-44DC-8EC0-091BDBA6287B}"/>
          </ac:inkMkLst>
        </pc:inkChg>
        <pc:inkChg chg="add">
          <ac:chgData name="vivek kumar" userId="33ede84931fc2eaa" providerId="LiveId" clId="{CDA7CA73-E853-4E09-BB7F-F589C819991E}" dt="2020-10-26T09:52:19.936" v="5913"/>
          <ac:inkMkLst>
            <pc:docMk/>
            <pc:sldMk cId="655492892" sldId="434"/>
            <ac:inkMk id="132" creationId="{775E902F-07E0-4FB5-A9EF-21213EA3503A}"/>
          </ac:inkMkLst>
        </pc:inkChg>
        <pc:inkChg chg="add del">
          <ac:chgData name="vivek kumar" userId="33ede84931fc2eaa" providerId="LiveId" clId="{CDA7CA73-E853-4E09-BB7F-F589C819991E}" dt="2020-10-26T09:52:30.267" v="5917"/>
          <ac:inkMkLst>
            <pc:docMk/>
            <pc:sldMk cId="655492892" sldId="434"/>
            <ac:inkMk id="133" creationId="{42B5E59B-6392-4B15-92DC-1F21C881FCB5}"/>
          </ac:inkMkLst>
        </pc:inkChg>
        <pc:inkChg chg="add del">
          <ac:chgData name="vivek kumar" userId="33ede84931fc2eaa" providerId="LiveId" clId="{CDA7CA73-E853-4E09-BB7F-F589C819991E}" dt="2020-10-26T09:52:30.267" v="5917"/>
          <ac:inkMkLst>
            <pc:docMk/>
            <pc:sldMk cId="655492892" sldId="434"/>
            <ac:inkMk id="134" creationId="{B321C7AF-1276-4D49-B43D-11BD797E1BF4}"/>
          </ac:inkMkLst>
        </pc:inkChg>
        <pc:inkChg chg="add del">
          <ac:chgData name="vivek kumar" userId="33ede84931fc2eaa" providerId="LiveId" clId="{CDA7CA73-E853-4E09-BB7F-F589C819991E}" dt="2020-10-26T09:52:30.267" v="5917"/>
          <ac:inkMkLst>
            <pc:docMk/>
            <pc:sldMk cId="655492892" sldId="434"/>
            <ac:inkMk id="135" creationId="{03A334EF-3192-4999-952C-DDA88FCC174E}"/>
          </ac:inkMkLst>
        </pc:inkChg>
        <pc:inkChg chg="add">
          <ac:chgData name="vivek kumar" userId="33ede84931fc2eaa" providerId="LiveId" clId="{CDA7CA73-E853-4E09-BB7F-F589C819991E}" dt="2020-10-26T09:52:30.267" v="5917"/>
          <ac:inkMkLst>
            <pc:docMk/>
            <pc:sldMk cId="655492892" sldId="434"/>
            <ac:inkMk id="136" creationId="{A366F8D0-82B3-401F-BB2E-8F87285869CA}"/>
          </ac:inkMkLst>
        </pc:inkChg>
        <pc:inkChg chg="add del">
          <ac:chgData name="vivek kumar" userId="33ede84931fc2eaa" providerId="LiveId" clId="{CDA7CA73-E853-4E09-BB7F-F589C819991E}" dt="2020-10-26T09:52:31.957" v="5921"/>
          <ac:inkMkLst>
            <pc:docMk/>
            <pc:sldMk cId="655492892" sldId="434"/>
            <ac:inkMk id="137" creationId="{F349C3AA-41A7-4ECA-9194-E257B1183C55}"/>
          </ac:inkMkLst>
        </pc:inkChg>
        <pc:inkChg chg="add del">
          <ac:chgData name="vivek kumar" userId="33ede84931fc2eaa" providerId="LiveId" clId="{CDA7CA73-E853-4E09-BB7F-F589C819991E}" dt="2020-10-26T09:52:31.957" v="5921"/>
          <ac:inkMkLst>
            <pc:docMk/>
            <pc:sldMk cId="655492892" sldId="434"/>
            <ac:inkMk id="138" creationId="{9FC1ECDA-C830-449A-BE65-06A343BAA248}"/>
          </ac:inkMkLst>
        </pc:inkChg>
        <pc:inkChg chg="add del">
          <ac:chgData name="vivek kumar" userId="33ede84931fc2eaa" providerId="LiveId" clId="{CDA7CA73-E853-4E09-BB7F-F589C819991E}" dt="2020-10-26T09:52:31.957" v="5921"/>
          <ac:inkMkLst>
            <pc:docMk/>
            <pc:sldMk cId="655492892" sldId="434"/>
            <ac:inkMk id="139" creationId="{332621BE-45ED-4DE1-92E2-7820ABC5880B}"/>
          </ac:inkMkLst>
        </pc:inkChg>
        <pc:inkChg chg="add del">
          <ac:chgData name="vivek kumar" userId="33ede84931fc2eaa" providerId="LiveId" clId="{CDA7CA73-E853-4E09-BB7F-F589C819991E}" dt="2020-10-26T09:52:32.916" v="5923"/>
          <ac:inkMkLst>
            <pc:docMk/>
            <pc:sldMk cId="655492892" sldId="434"/>
            <ac:inkMk id="140" creationId="{BEECE5B6-4FD5-494C-8855-CCF1C63F2BB2}"/>
          </ac:inkMkLst>
        </pc:inkChg>
        <pc:inkChg chg="add del">
          <ac:chgData name="vivek kumar" userId="33ede84931fc2eaa" providerId="LiveId" clId="{CDA7CA73-E853-4E09-BB7F-F589C819991E}" dt="2020-10-26T09:52:32.916" v="5923"/>
          <ac:inkMkLst>
            <pc:docMk/>
            <pc:sldMk cId="655492892" sldId="434"/>
            <ac:inkMk id="141" creationId="{7585796C-F436-4797-BE57-0D651B8E16E4}"/>
          </ac:inkMkLst>
        </pc:inkChg>
        <pc:inkChg chg="add">
          <ac:chgData name="vivek kumar" userId="33ede84931fc2eaa" providerId="LiveId" clId="{CDA7CA73-E853-4E09-BB7F-F589C819991E}" dt="2020-10-26T09:52:32.916" v="5923"/>
          <ac:inkMkLst>
            <pc:docMk/>
            <pc:sldMk cId="655492892" sldId="434"/>
            <ac:inkMk id="142" creationId="{A8C77E9B-E917-4DFE-915B-060DE6FA7B7B}"/>
          </ac:inkMkLst>
        </pc:inkChg>
        <pc:inkChg chg="add">
          <ac:chgData name="vivek kumar" userId="33ede84931fc2eaa" providerId="LiveId" clId="{CDA7CA73-E853-4E09-BB7F-F589C819991E}" dt="2020-10-26T09:52:33.262" v="5924" actId="9405"/>
          <ac:inkMkLst>
            <pc:docMk/>
            <pc:sldMk cId="655492892" sldId="434"/>
            <ac:inkMk id="143" creationId="{DFDB1005-D705-4C76-A0A1-F9D75D1EB9BC}"/>
          </ac:inkMkLst>
        </pc:inkChg>
        <pc:inkChg chg="add">
          <ac:chgData name="vivek kumar" userId="33ede84931fc2eaa" providerId="LiveId" clId="{CDA7CA73-E853-4E09-BB7F-F589C819991E}" dt="2020-10-26T09:52:33.604" v="5925" actId="9405"/>
          <ac:inkMkLst>
            <pc:docMk/>
            <pc:sldMk cId="655492892" sldId="434"/>
            <ac:inkMk id="144" creationId="{4C1FC01E-0A91-4240-A927-1440B151DF9F}"/>
          </ac:inkMkLst>
        </pc:inkChg>
        <pc:inkChg chg="add del">
          <ac:chgData name="vivek kumar" userId="33ede84931fc2eaa" providerId="LiveId" clId="{CDA7CA73-E853-4E09-BB7F-F589C819991E}" dt="2020-10-26T09:52:35.402" v="5928"/>
          <ac:inkMkLst>
            <pc:docMk/>
            <pc:sldMk cId="655492892" sldId="434"/>
            <ac:inkMk id="145" creationId="{81487618-B760-4D44-8EEC-D7F1914D6A2B}"/>
          </ac:inkMkLst>
        </pc:inkChg>
        <pc:inkChg chg="add del">
          <ac:chgData name="vivek kumar" userId="33ede84931fc2eaa" providerId="LiveId" clId="{CDA7CA73-E853-4E09-BB7F-F589C819991E}" dt="2020-10-26T09:52:35.402" v="5928"/>
          <ac:inkMkLst>
            <pc:docMk/>
            <pc:sldMk cId="655492892" sldId="434"/>
            <ac:inkMk id="146" creationId="{81CFD454-3ACB-4CCB-94D2-FF431F85767C}"/>
          </ac:inkMkLst>
        </pc:inkChg>
        <pc:inkChg chg="add del">
          <ac:chgData name="vivek kumar" userId="33ede84931fc2eaa" providerId="LiveId" clId="{CDA7CA73-E853-4E09-BB7F-F589C819991E}" dt="2020-10-26T09:52:36.363" v="5930"/>
          <ac:inkMkLst>
            <pc:docMk/>
            <pc:sldMk cId="655492892" sldId="434"/>
            <ac:inkMk id="147" creationId="{CFEAE0A1-79BE-43CB-9F57-9F0CBBD19A46}"/>
          </ac:inkMkLst>
        </pc:inkChg>
        <pc:inkChg chg="add del">
          <ac:chgData name="vivek kumar" userId="33ede84931fc2eaa" providerId="LiveId" clId="{CDA7CA73-E853-4E09-BB7F-F589C819991E}" dt="2020-10-26T09:52:36.363" v="5930"/>
          <ac:inkMkLst>
            <pc:docMk/>
            <pc:sldMk cId="655492892" sldId="434"/>
            <ac:inkMk id="148" creationId="{00E31C08-B8F6-4905-A7C9-31473D98712F}"/>
          </ac:inkMkLst>
        </pc:inkChg>
        <pc:inkChg chg="add">
          <ac:chgData name="vivek kumar" userId="33ede84931fc2eaa" providerId="LiveId" clId="{CDA7CA73-E853-4E09-BB7F-F589C819991E}" dt="2020-10-26T09:52:36.363" v="5930"/>
          <ac:inkMkLst>
            <pc:docMk/>
            <pc:sldMk cId="655492892" sldId="434"/>
            <ac:inkMk id="149" creationId="{8911B281-81CF-488C-BE9A-7145E3219298}"/>
          </ac:inkMkLst>
        </pc:inkChg>
        <pc:inkChg chg="add">
          <ac:chgData name="vivek kumar" userId="33ede84931fc2eaa" providerId="LiveId" clId="{CDA7CA73-E853-4E09-BB7F-F589C819991E}" dt="2020-10-26T09:52:38.455" v="5931" actId="9405"/>
          <ac:inkMkLst>
            <pc:docMk/>
            <pc:sldMk cId="655492892" sldId="434"/>
            <ac:inkMk id="150" creationId="{673E18D4-19E4-4C43-9A48-CD975613F5B1}"/>
          </ac:inkMkLst>
        </pc:inkChg>
        <pc:inkChg chg="add">
          <ac:chgData name="vivek kumar" userId="33ede84931fc2eaa" providerId="LiveId" clId="{CDA7CA73-E853-4E09-BB7F-F589C819991E}" dt="2020-10-26T09:52:39.566" v="5932" actId="9405"/>
          <ac:inkMkLst>
            <pc:docMk/>
            <pc:sldMk cId="655492892" sldId="434"/>
            <ac:inkMk id="151" creationId="{2DC1B3BE-2B46-4704-985B-183622C949DC}"/>
          </ac:inkMkLst>
        </pc:inkChg>
        <pc:inkChg chg="add">
          <ac:chgData name="vivek kumar" userId="33ede84931fc2eaa" providerId="LiveId" clId="{CDA7CA73-E853-4E09-BB7F-F589C819991E}" dt="2020-10-26T09:52:40.213" v="5933" actId="9405"/>
          <ac:inkMkLst>
            <pc:docMk/>
            <pc:sldMk cId="655492892" sldId="434"/>
            <ac:inkMk id="152" creationId="{CB501A88-B0CF-4787-9A83-3078DB34D9C5}"/>
          </ac:inkMkLst>
        </pc:inkChg>
        <pc:inkChg chg="add">
          <ac:chgData name="vivek kumar" userId="33ede84931fc2eaa" providerId="LiveId" clId="{CDA7CA73-E853-4E09-BB7F-F589C819991E}" dt="2020-10-26T09:52:40.951" v="5934" actId="9405"/>
          <ac:inkMkLst>
            <pc:docMk/>
            <pc:sldMk cId="655492892" sldId="434"/>
            <ac:inkMk id="153" creationId="{CFF497EB-81BF-4B8B-B27F-B98766B42A1F}"/>
          </ac:inkMkLst>
        </pc:inkChg>
        <pc:inkChg chg="add del">
          <ac:chgData name="vivek kumar" userId="33ede84931fc2eaa" providerId="LiveId" clId="{CDA7CA73-E853-4E09-BB7F-F589C819991E}" dt="2020-10-26T09:52:42.985" v="5938"/>
          <ac:inkMkLst>
            <pc:docMk/>
            <pc:sldMk cId="655492892" sldId="434"/>
            <ac:inkMk id="154" creationId="{4BCFAE85-ADBF-433D-8D6F-C09F84D964D9}"/>
          </ac:inkMkLst>
        </pc:inkChg>
        <pc:inkChg chg="add del">
          <ac:chgData name="vivek kumar" userId="33ede84931fc2eaa" providerId="LiveId" clId="{CDA7CA73-E853-4E09-BB7F-F589C819991E}" dt="2020-10-26T09:52:42.985" v="5938"/>
          <ac:inkMkLst>
            <pc:docMk/>
            <pc:sldMk cId="655492892" sldId="434"/>
            <ac:inkMk id="155" creationId="{1CBAE213-3FDC-40BA-A8AB-D7FE02678E2F}"/>
          </ac:inkMkLst>
        </pc:inkChg>
        <pc:inkChg chg="add del">
          <ac:chgData name="vivek kumar" userId="33ede84931fc2eaa" providerId="LiveId" clId="{CDA7CA73-E853-4E09-BB7F-F589C819991E}" dt="2020-10-26T09:52:42.985" v="5938"/>
          <ac:inkMkLst>
            <pc:docMk/>
            <pc:sldMk cId="655492892" sldId="434"/>
            <ac:inkMk id="156" creationId="{CBEC2F85-0882-4D2F-99AF-F0E4246EDFC3}"/>
          </ac:inkMkLst>
        </pc:inkChg>
        <pc:inkChg chg="add">
          <ac:chgData name="vivek kumar" userId="33ede84931fc2eaa" providerId="LiveId" clId="{CDA7CA73-E853-4E09-BB7F-F589C819991E}" dt="2020-10-26T09:52:42.985" v="5938"/>
          <ac:inkMkLst>
            <pc:docMk/>
            <pc:sldMk cId="655492892" sldId="434"/>
            <ac:inkMk id="157" creationId="{8A1A1DC9-E19D-4999-928C-341E238B1ED3}"/>
          </ac:inkMkLst>
        </pc:inkChg>
        <pc:inkChg chg="add del">
          <ac:chgData name="vivek kumar" userId="33ede84931fc2eaa" providerId="LiveId" clId="{CDA7CA73-E853-4E09-BB7F-F589C819991E}" dt="2020-10-26T09:52:45.030" v="5941"/>
          <ac:inkMkLst>
            <pc:docMk/>
            <pc:sldMk cId="655492892" sldId="434"/>
            <ac:inkMk id="158" creationId="{CCF7FE91-30F7-4E9E-BD12-0932B01DB316}"/>
          </ac:inkMkLst>
        </pc:inkChg>
        <pc:inkChg chg="add del">
          <ac:chgData name="vivek kumar" userId="33ede84931fc2eaa" providerId="LiveId" clId="{CDA7CA73-E853-4E09-BB7F-F589C819991E}" dt="2020-10-26T09:52:45.030" v="5941"/>
          <ac:inkMkLst>
            <pc:docMk/>
            <pc:sldMk cId="655492892" sldId="434"/>
            <ac:inkMk id="159" creationId="{92CD6A84-62AC-4504-B37B-C5D7F6D1CAA0}"/>
          </ac:inkMkLst>
        </pc:inkChg>
        <pc:inkChg chg="add">
          <ac:chgData name="vivek kumar" userId="33ede84931fc2eaa" providerId="LiveId" clId="{CDA7CA73-E853-4E09-BB7F-F589C819991E}" dt="2020-10-26T09:52:45.030" v="5941"/>
          <ac:inkMkLst>
            <pc:docMk/>
            <pc:sldMk cId="655492892" sldId="434"/>
            <ac:inkMk id="160" creationId="{FFAAD6A7-4257-4751-A1C7-BFF62C4D30F7}"/>
          </ac:inkMkLst>
        </pc:inkChg>
        <pc:inkChg chg="add del">
          <ac:chgData name="vivek kumar" userId="33ede84931fc2eaa" providerId="LiveId" clId="{CDA7CA73-E853-4E09-BB7F-F589C819991E}" dt="2020-10-26T09:52:47.636" v="5947"/>
          <ac:inkMkLst>
            <pc:docMk/>
            <pc:sldMk cId="655492892" sldId="434"/>
            <ac:inkMk id="161" creationId="{5FE96B64-076F-4BD0-A3AF-4C1268BD7E71}"/>
          </ac:inkMkLst>
        </pc:inkChg>
        <pc:inkChg chg="add del">
          <ac:chgData name="vivek kumar" userId="33ede84931fc2eaa" providerId="LiveId" clId="{CDA7CA73-E853-4E09-BB7F-F589C819991E}" dt="2020-10-26T09:52:47.636" v="5947"/>
          <ac:inkMkLst>
            <pc:docMk/>
            <pc:sldMk cId="655492892" sldId="434"/>
            <ac:inkMk id="162" creationId="{E16B4BC8-1135-4FEA-82AC-880E4EE1810A}"/>
          </ac:inkMkLst>
        </pc:inkChg>
        <pc:inkChg chg="add del">
          <ac:chgData name="vivek kumar" userId="33ede84931fc2eaa" providerId="LiveId" clId="{CDA7CA73-E853-4E09-BB7F-F589C819991E}" dt="2020-10-26T09:52:47.636" v="5947"/>
          <ac:inkMkLst>
            <pc:docMk/>
            <pc:sldMk cId="655492892" sldId="434"/>
            <ac:inkMk id="163" creationId="{FEA7377B-0297-47A5-A5A4-C4A617EBCC93}"/>
          </ac:inkMkLst>
        </pc:inkChg>
        <pc:inkChg chg="add del">
          <ac:chgData name="vivek kumar" userId="33ede84931fc2eaa" providerId="LiveId" clId="{CDA7CA73-E853-4E09-BB7F-F589C819991E}" dt="2020-10-26T09:52:47.636" v="5947"/>
          <ac:inkMkLst>
            <pc:docMk/>
            <pc:sldMk cId="655492892" sldId="434"/>
            <ac:inkMk id="164" creationId="{9140833A-4805-4A4C-BF7E-1D93E9ABC404}"/>
          </ac:inkMkLst>
        </pc:inkChg>
        <pc:inkChg chg="add del">
          <ac:chgData name="vivek kumar" userId="33ede84931fc2eaa" providerId="LiveId" clId="{CDA7CA73-E853-4E09-BB7F-F589C819991E}" dt="2020-10-26T09:52:47.636" v="5947"/>
          <ac:inkMkLst>
            <pc:docMk/>
            <pc:sldMk cId="655492892" sldId="434"/>
            <ac:inkMk id="165" creationId="{F0251AA5-43D2-4EAF-A255-EB128FD83B19}"/>
          </ac:inkMkLst>
        </pc:inkChg>
        <pc:inkChg chg="add">
          <ac:chgData name="vivek kumar" userId="33ede84931fc2eaa" providerId="LiveId" clId="{CDA7CA73-E853-4E09-BB7F-F589C819991E}" dt="2020-10-26T09:52:47.636" v="5947"/>
          <ac:inkMkLst>
            <pc:docMk/>
            <pc:sldMk cId="655492892" sldId="434"/>
            <ac:inkMk id="166" creationId="{82B69CBD-BD03-419F-8A77-B617A703D64C}"/>
          </ac:inkMkLst>
        </pc:inkChg>
        <pc:inkChg chg="add del">
          <ac:chgData name="vivek kumar" userId="33ede84931fc2eaa" providerId="LiveId" clId="{CDA7CA73-E853-4E09-BB7F-F589C819991E}" dt="2020-10-26T09:52:49.655" v="5950"/>
          <ac:inkMkLst>
            <pc:docMk/>
            <pc:sldMk cId="655492892" sldId="434"/>
            <ac:inkMk id="167" creationId="{5124C95D-9DFD-46DD-92DE-78575D0159F1}"/>
          </ac:inkMkLst>
        </pc:inkChg>
        <pc:inkChg chg="add del">
          <ac:chgData name="vivek kumar" userId="33ede84931fc2eaa" providerId="LiveId" clId="{CDA7CA73-E853-4E09-BB7F-F589C819991E}" dt="2020-10-26T09:52:49.655" v="5950"/>
          <ac:inkMkLst>
            <pc:docMk/>
            <pc:sldMk cId="655492892" sldId="434"/>
            <ac:inkMk id="168" creationId="{4032011F-B38A-4ADC-A4AF-21D6B74AD9A9}"/>
          </ac:inkMkLst>
        </pc:inkChg>
        <pc:inkChg chg="add">
          <ac:chgData name="vivek kumar" userId="33ede84931fc2eaa" providerId="LiveId" clId="{CDA7CA73-E853-4E09-BB7F-F589C819991E}" dt="2020-10-26T09:52:49.655" v="5950"/>
          <ac:inkMkLst>
            <pc:docMk/>
            <pc:sldMk cId="655492892" sldId="434"/>
            <ac:inkMk id="169" creationId="{265AC777-6F9A-40E7-9AC0-29EAC663D2FD}"/>
          </ac:inkMkLst>
        </pc:inkChg>
        <pc:inkChg chg="add">
          <ac:chgData name="vivek kumar" userId="33ede84931fc2eaa" providerId="LiveId" clId="{CDA7CA73-E853-4E09-BB7F-F589C819991E}" dt="2020-10-26T09:52:50.115" v="5951" actId="9405"/>
          <ac:inkMkLst>
            <pc:docMk/>
            <pc:sldMk cId="655492892" sldId="434"/>
            <ac:inkMk id="170" creationId="{34F60AAD-D473-47B8-8BAE-106DA5DA7045}"/>
          </ac:inkMkLst>
        </pc:inkChg>
        <pc:inkChg chg="add del">
          <ac:chgData name="vivek kumar" userId="33ede84931fc2eaa" providerId="LiveId" clId="{CDA7CA73-E853-4E09-BB7F-F589C819991E}" dt="2020-10-26T09:52:52.885" v="5955"/>
          <ac:inkMkLst>
            <pc:docMk/>
            <pc:sldMk cId="655492892" sldId="434"/>
            <ac:inkMk id="171" creationId="{74B39D66-CF95-4078-86B7-664F0A2D45A8}"/>
          </ac:inkMkLst>
        </pc:inkChg>
        <pc:inkChg chg="add del">
          <ac:chgData name="vivek kumar" userId="33ede84931fc2eaa" providerId="LiveId" clId="{CDA7CA73-E853-4E09-BB7F-F589C819991E}" dt="2020-10-26T09:52:52.885" v="5955"/>
          <ac:inkMkLst>
            <pc:docMk/>
            <pc:sldMk cId="655492892" sldId="434"/>
            <ac:inkMk id="172" creationId="{33B941AC-3F17-44F4-8B72-7BE27E19ADCE}"/>
          </ac:inkMkLst>
        </pc:inkChg>
        <pc:inkChg chg="add del">
          <ac:chgData name="vivek kumar" userId="33ede84931fc2eaa" providerId="LiveId" clId="{CDA7CA73-E853-4E09-BB7F-F589C819991E}" dt="2020-10-26T09:52:52.885" v="5955"/>
          <ac:inkMkLst>
            <pc:docMk/>
            <pc:sldMk cId="655492892" sldId="434"/>
            <ac:inkMk id="173" creationId="{B05DE791-B486-4114-94F0-6E2B8FB72837}"/>
          </ac:inkMkLst>
        </pc:inkChg>
        <pc:inkChg chg="add">
          <ac:chgData name="vivek kumar" userId="33ede84931fc2eaa" providerId="LiveId" clId="{CDA7CA73-E853-4E09-BB7F-F589C819991E}" dt="2020-10-26T09:52:52.885" v="5955"/>
          <ac:inkMkLst>
            <pc:docMk/>
            <pc:sldMk cId="655492892" sldId="434"/>
            <ac:inkMk id="174" creationId="{AFFFFECF-EF6F-4A3C-88DF-7244F1FFB095}"/>
          </ac:inkMkLst>
        </pc:inkChg>
      </pc:sldChg>
      <pc:sldChg chg="addSp add">
        <pc:chgData name="vivek kumar" userId="33ede84931fc2eaa" providerId="LiveId" clId="{CDA7CA73-E853-4E09-BB7F-F589C819991E}" dt="2020-10-28T08:55:02.212" v="6483"/>
        <pc:sldMkLst>
          <pc:docMk/>
          <pc:sldMk cId="3408474266" sldId="435"/>
        </pc:sldMkLst>
        <pc:inkChg chg="add">
          <ac:chgData name="vivek kumar" userId="33ede84931fc2eaa" providerId="LiveId" clId="{CDA7CA73-E853-4E09-BB7F-F589C819991E}" dt="2020-10-28T08:55:02.212" v="6483"/>
          <ac:inkMkLst>
            <pc:docMk/>
            <pc:sldMk cId="3408474266" sldId="435"/>
            <ac:inkMk id="2" creationId="{1702D442-743F-40AC-A6AC-259F4AE3F9FF}"/>
          </ac:inkMkLst>
        </pc:inkChg>
      </pc:sldChg>
      <pc:sldChg chg="addSp delSp modSp new mod">
        <pc:chgData name="vivek kumar" userId="33ede84931fc2eaa" providerId="LiveId" clId="{CDA7CA73-E853-4E09-BB7F-F589C819991E}" dt="2020-10-27T05:10:16.104" v="6449"/>
        <pc:sldMkLst>
          <pc:docMk/>
          <pc:sldMk cId="1907613293" sldId="436"/>
        </pc:sldMkLst>
        <pc:spChg chg="mod">
          <ac:chgData name="vivek kumar" userId="33ede84931fc2eaa" providerId="LiveId" clId="{CDA7CA73-E853-4E09-BB7F-F589C819991E}" dt="2020-10-27T04:31:18.912" v="6002"/>
          <ac:spMkLst>
            <pc:docMk/>
            <pc:sldMk cId="1907613293" sldId="436"/>
            <ac:spMk id="2" creationId="{85513DD3-3D8E-4E9A-B463-097D3BBD34BA}"/>
          </ac:spMkLst>
        </pc:spChg>
        <pc:spChg chg="del">
          <ac:chgData name="vivek kumar" userId="33ede84931fc2eaa" providerId="LiveId" clId="{CDA7CA73-E853-4E09-BB7F-F589C819991E}" dt="2020-10-27T04:31:05.363" v="6001" actId="478"/>
          <ac:spMkLst>
            <pc:docMk/>
            <pc:sldMk cId="1907613293" sldId="436"/>
            <ac:spMk id="3" creationId="{C5266BB7-1633-46E1-8DA5-0ECEE4315C70}"/>
          </ac:spMkLst>
        </pc:spChg>
        <pc:inkChg chg="add del">
          <ac:chgData name="vivek kumar" userId="33ede84931fc2eaa" providerId="LiveId" clId="{CDA7CA73-E853-4E09-BB7F-F589C819991E}" dt="2020-10-27T04:33:52.590" v="6005"/>
          <ac:inkMkLst>
            <pc:docMk/>
            <pc:sldMk cId="1907613293" sldId="436"/>
            <ac:inkMk id="7" creationId="{798A5F65-E98D-4FB9-9BFE-1B9141D06195}"/>
          </ac:inkMkLst>
        </pc:inkChg>
        <pc:inkChg chg="add del">
          <ac:chgData name="vivek kumar" userId="33ede84931fc2eaa" providerId="LiveId" clId="{CDA7CA73-E853-4E09-BB7F-F589C819991E}" dt="2020-10-27T04:33:52.590" v="6005"/>
          <ac:inkMkLst>
            <pc:docMk/>
            <pc:sldMk cId="1907613293" sldId="436"/>
            <ac:inkMk id="8" creationId="{5311D2BF-6F94-4C92-AC1D-F5A00F99B60F}"/>
          </ac:inkMkLst>
        </pc:inkChg>
        <pc:inkChg chg="add">
          <ac:chgData name="vivek kumar" userId="33ede84931fc2eaa" providerId="LiveId" clId="{CDA7CA73-E853-4E09-BB7F-F589C819991E}" dt="2020-10-27T04:33:52.590" v="6005"/>
          <ac:inkMkLst>
            <pc:docMk/>
            <pc:sldMk cId="1907613293" sldId="436"/>
            <ac:inkMk id="9" creationId="{6E65E6D9-A812-484B-968A-F1C1CE24B83E}"/>
          </ac:inkMkLst>
        </pc:inkChg>
        <pc:inkChg chg="add del">
          <ac:chgData name="vivek kumar" userId="33ede84931fc2eaa" providerId="LiveId" clId="{CDA7CA73-E853-4E09-BB7F-F589C819991E}" dt="2020-10-27T04:33:54.521" v="6007" actId="9405"/>
          <ac:inkMkLst>
            <pc:docMk/>
            <pc:sldMk cId="1907613293" sldId="436"/>
            <ac:inkMk id="10" creationId="{007CEF67-5D82-4898-8F3C-2FC7CF8FA173}"/>
          </ac:inkMkLst>
        </pc:inkChg>
        <pc:inkChg chg="add del">
          <ac:chgData name="vivek kumar" userId="33ede84931fc2eaa" providerId="LiveId" clId="{CDA7CA73-E853-4E09-BB7F-F589C819991E}" dt="2020-10-27T04:33:58.855" v="6013"/>
          <ac:inkMkLst>
            <pc:docMk/>
            <pc:sldMk cId="1907613293" sldId="436"/>
            <ac:inkMk id="11" creationId="{EF9E14A1-59DF-433F-A1A4-3F34F9A55F01}"/>
          </ac:inkMkLst>
        </pc:inkChg>
        <pc:inkChg chg="add del">
          <ac:chgData name="vivek kumar" userId="33ede84931fc2eaa" providerId="LiveId" clId="{CDA7CA73-E853-4E09-BB7F-F589C819991E}" dt="2020-10-27T04:33:58.855" v="6013"/>
          <ac:inkMkLst>
            <pc:docMk/>
            <pc:sldMk cId="1907613293" sldId="436"/>
            <ac:inkMk id="12" creationId="{CC002D14-C00E-4706-8D1F-FC972A7BBF01}"/>
          </ac:inkMkLst>
        </pc:inkChg>
        <pc:inkChg chg="add del">
          <ac:chgData name="vivek kumar" userId="33ede84931fc2eaa" providerId="LiveId" clId="{CDA7CA73-E853-4E09-BB7F-F589C819991E}" dt="2020-10-27T04:33:58.855" v="6013"/>
          <ac:inkMkLst>
            <pc:docMk/>
            <pc:sldMk cId="1907613293" sldId="436"/>
            <ac:inkMk id="13" creationId="{51E77D1C-9EB8-425F-A1C2-2101B4A26EDA}"/>
          </ac:inkMkLst>
        </pc:inkChg>
        <pc:inkChg chg="add del">
          <ac:chgData name="vivek kumar" userId="33ede84931fc2eaa" providerId="LiveId" clId="{CDA7CA73-E853-4E09-BB7F-F589C819991E}" dt="2020-10-27T04:33:58.855" v="6013"/>
          <ac:inkMkLst>
            <pc:docMk/>
            <pc:sldMk cId="1907613293" sldId="436"/>
            <ac:inkMk id="14" creationId="{84D47AC2-9814-45D6-A70D-8280466832CE}"/>
          </ac:inkMkLst>
        </pc:inkChg>
        <pc:inkChg chg="add del">
          <ac:chgData name="vivek kumar" userId="33ede84931fc2eaa" providerId="LiveId" clId="{CDA7CA73-E853-4E09-BB7F-F589C819991E}" dt="2020-10-27T04:33:58.855" v="6013"/>
          <ac:inkMkLst>
            <pc:docMk/>
            <pc:sldMk cId="1907613293" sldId="436"/>
            <ac:inkMk id="15" creationId="{CDD078F7-FA3C-42BD-84C5-DAA8D3D78622}"/>
          </ac:inkMkLst>
        </pc:inkChg>
        <pc:inkChg chg="add del">
          <ac:chgData name="vivek kumar" userId="33ede84931fc2eaa" providerId="LiveId" clId="{CDA7CA73-E853-4E09-BB7F-F589C819991E}" dt="2020-10-27T04:34:01.820" v="6020"/>
          <ac:inkMkLst>
            <pc:docMk/>
            <pc:sldMk cId="1907613293" sldId="436"/>
            <ac:inkMk id="16" creationId="{384EBA2E-9870-45B2-B492-A5BB3BB7694D}"/>
          </ac:inkMkLst>
        </pc:inkChg>
        <pc:inkChg chg="add del">
          <ac:chgData name="vivek kumar" userId="33ede84931fc2eaa" providerId="LiveId" clId="{CDA7CA73-E853-4E09-BB7F-F589C819991E}" dt="2020-10-27T04:34:01.820" v="6020"/>
          <ac:inkMkLst>
            <pc:docMk/>
            <pc:sldMk cId="1907613293" sldId="436"/>
            <ac:inkMk id="17" creationId="{B3E3650C-E2B3-4C4E-821D-E0219170E166}"/>
          </ac:inkMkLst>
        </pc:inkChg>
        <pc:inkChg chg="add del">
          <ac:chgData name="vivek kumar" userId="33ede84931fc2eaa" providerId="LiveId" clId="{CDA7CA73-E853-4E09-BB7F-F589C819991E}" dt="2020-10-27T04:34:01.820" v="6020"/>
          <ac:inkMkLst>
            <pc:docMk/>
            <pc:sldMk cId="1907613293" sldId="436"/>
            <ac:inkMk id="18" creationId="{E573D4A4-0A34-4E67-A2C6-E784BD4424F9}"/>
          </ac:inkMkLst>
        </pc:inkChg>
        <pc:inkChg chg="add del">
          <ac:chgData name="vivek kumar" userId="33ede84931fc2eaa" providerId="LiveId" clId="{CDA7CA73-E853-4E09-BB7F-F589C819991E}" dt="2020-10-27T04:34:01.820" v="6020"/>
          <ac:inkMkLst>
            <pc:docMk/>
            <pc:sldMk cId="1907613293" sldId="436"/>
            <ac:inkMk id="19" creationId="{7118D099-A068-4028-96EA-2978237D8FD4}"/>
          </ac:inkMkLst>
        </pc:inkChg>
        <pc:inkChg chg="add del">
          <ac:chgData name="vivek kumar" userId="33ede84931fc2eaa" providerId="LiveId" clId="{CDA7CA73-E853-4E09-BB7F-F589C819991E}" dt="2020-10-27T04:34:01.820" v="6020"/>
          <ac:inkMkLst>
            <pc:docMk/>
            <pc:sldMk cId="1907613293" sldId="436"/>
            <ac:inkMk id="20" creationId="{03689B81-DD2E-4175-AE33-C7B930A65F9E}"/>
          </ac:inkMkLst>
        </pc:inkChg>
        <pc:inkChg chg="add del">
          <ac:chgData name="vivek kumar" userId="33ede84931fc2eaa" providerId="LiveId" clId="{CDA7CA73-E853-4E09-BB7F-F589C819991E}" dt="2020-10-27T04:34:01.820" v="6020"/>
          <ac:inkMkLst>
            <pc:docMk/>
            <pc:sldMk cId="1907613293" sldId="436"/>
            <ac:inkMk id="21" creationId="{6E386429-F7F1-4184-B77C-0CB79C1E15D1}"/>
          </ac:inkMkLst>
        </pc:inkChg>
        <pc:inkChg chg="add del">
          <ac:chgData name="vivek kumar" userId="33ede84931fc2eaa" providerId="LiveId" clId="{CDA7CA73-E853-4E09-BB7F-F589C819991E}" dt="2020-10-27T04:34:01.820" v="6020"/>
          <ac:inkMkLst>
            <pc:docMk/>
            <pc:sldMk cId="1907613293" sldId="436"/>
            <ac:inkMk id="22" creationId="{310AFCD9-0D0B-4E6E-9487-D9424B0B2683}"/>
          </ac:inkMkLst>
        </pc:inkChg>
        <pc:inkChg chg="add">
          <ac:chgData name="vivek kumar" userId="33ede84931fc2eaa" providerId="LiveId" clId="{CDA7CA73-E853-4E09-BB7F-F589C819991E}" dt="2020-10-27T04:34:01.820" v="6020"/>
          <ac:inkMkLst>
            <pc:docMk/>
            <pc:sldMk cId="1907613293" sldId="436"/>
            <ac:inkMk id="23" creationId="{AD889AED-69A9-433D-B108-C2F27E41718A}"/>
          </ac:inkMkLst>
        </pc:inkChg>
        <pc:inkChg chg="add del">
          <ac:chgData name="vivek kumar" userId="33ede84931fc2eaa" providerId="LiveId" clId="{CDA7CA73-E853-4E09-BB7F-F589C819991E}" dt="2020-10-27T04:34:05.700" v="6023"/>
          <ac:inkMkLst>
            <pc:docMk/>
            <pc:sldMk cId="1907613293" sldId="436"/>
            <ac:inkMk id="24" creationId="{31C3F645-D716-4D3B-84A4-775323D946E1}"/>
          </ac:inkMkLst>
        </pc:inkChg>
        <pc:inkChg chg="add del">
          <ac:chgData name="vivek kumar" userId="33ede84931fc2eaa" providerId="LiveId" clId="{CDA7CA73-E853-4E09-BB7F-F589C819991E}" dt="2020-10-27T04:34:05.700" v="6023"/>
          <ac:inkMkLst>
            <pc:docMk/>
            <pc:sldMk cId="1907613293" sldId="436"/>
            <ac:inkMk id="25" creationId="{BAF20C30-C2DE-4D08-B85F-ACC6F10F0C97}"/>
          </ac:inkMkLst>
        </pc:inkChg>
        <pc:inkChg chg="add del">
          <ac:chgData name="vivek kumar" userId="33ede84931fc2eaa" providerId="LiveId" clId="{CDA7CA73-E853-4E09-BB7F-F589C819991E}" dt="2020-10-27T04:34:06.807" v="6026"/>
          <ac:inkMkLst>
            <pc:docMk/>
            <pc:sldMk cId="1907613293" sldId="436"/>
            <ac:inkMk id="26" creationId="{22459059-5CC9-4226-8376-5F1A6D5C74C7}"/>
          </ac:inkMkLst>
        </pc:inkChg>
        <pc:inkChg chg="add del">
          <ac:chgData name="vivek kumar" userId="33ede84931fc2eaa" providerId="LiveId" clId="{CDA7CA73-E853-4E09-BB7F-F589C819991E}" dt="2020-10-27T04:34:06.807" v="6026"/>
          <ac:inkMkLst>
            <pc:docMk/>
            <pc:sldMk cId="1907613293" sldId="436"/>
            <ac:inkMk id="27" creationId="{9E7D7833-262D-4CFD-A462-E915611F728C}"/>
          </ac:inkMkLst>
        </pc:inkChg>
        <pc:inkChg chg="add del">
          <ac:chgData name="vivek kumar" userId="33ede84931fc2eaa" providerId="LiveId" clId="{CDA7CA73-E853-4E09-BB7F-F589C819991E}" dt="2020-10-27T04:34:06.807" v="6026"/>
          <ac:inkMkLst>
            <pc:docMk/>
            <pc:sldMk cId="1907613293" sldId="436"/>
            <ac:inkMk id="28" creationId="{8767A0D2-7282-49BC-95A6-7156E6DAE153}"/>
          </ac:inkMkLst>
        </pc:inkChg>
        <pc:inkChg chg="add del">
          <ac:chgData name="vivek kumar" userId="33ede84931fc2eaa" providerId="LiveId" clId="{CDA7CA73-E853-4E09-BB7F-F589C819991E}" dt="2020-10-27T04:34:08.230" v="6028"/>
          <ac:inkMkLst>
            <pc:docMk/>
            <pc:sldMk cId="1907613293" sldId="436"/>
            <ac:inkMk id="29" creationId="{F2873FAC-64E9-4FDC-AF26-712095AC8F7E}"/>
          </ac:inkMkLst>
        </pc:inkChg>
        <pc:inkChg chg="add del">
          <ac:chgData name="vivek kumar" userId="33ede84931fc2eaa" providerId="LiveId" clId="{CDA7CA73-E853-4E09-BB7F-F589C819991E}" dt="2020-10-27T04:34:08.230" v="6028"/>
          <ac:inkMkLst>
            <pc:docMk/>
            <pc:sldMk cId="1907613293" sldId="436"/>
            <ac:inkMk id="30" creationId="{266E1460-E4E5-4B0E-90D2-05EFAA4BA815}"/>
          </ac:inkMkLst>
        </pc:inkChg>
        <pc:inkChg chg="add">
          <ac:chgData name="vivek kumar" userId="33ede84931fc2eaa" providerId="LiveId" clId="{CDA7CA73-E853-4E09-BB7F-F589C819991E}" dt="2020-10-27T04:34:08.230" v="6028"/>
          <ac:inkMkLst>
            <pc:docMk/>
            <pc:sldMk cId="1907613293" sldId="436"/>
            <ac:inkMk id="31" creationId="{D91A669B-96AD-4E47-9D33-DFD504D1C203}"/>
          </ac:inkMkLst>
        </pc:inkChg>
        <pc:inkChg chg="add del">
          <ac:chgData name="vivek kumar" userId="33ede84931fc2eaa" providerId="LiveId" clId="{CDA7CA73-E853-4E09-BB7F-F589C819991E}" dt="2020-10-27T04:34:11.149" v="6033"/>
          <ac:inkMkLst>
            <pc:docMk/>
            <pc:sldMk cId="1907613293" sldId="436"/>
            <ac:inkMk id="32" creationId="{8BA9DF6B-AC78-462E-9BF8-86249309E791}"/>
          </ac:inkMkLst>
        </pc:inkChg>
        <pc:inkChg chg="add del">
          <ac:chgData name="vivek kumar" userId="33ede84931fc2eaa" providerId="LiveId" clId="{CDA7CA73-E853-4E09-BB7F-F589C819991E}" dt="2020-10-27T04:34:11.149" v="6033"/>
          <ac:inkMkLst>
            <pc:docMk/>
            <pc:sldMk cId="1907613293" sldId="436"/>
            <ac:inkMk id="33" creationId="{5AA2C8AF-DCE2-48AC-A7E8-C05D32B2D88F}"/>
          </ac:inkMkLst>
        </pc:inkChg>
        <pc:inkChg chg="add del">
          <ac:chgData name="vivek kumar" userId="33ede84931fc2eaa" providerId="LiveId" clId="{CDA7CA73-E853-4E09-BB7F-F589C819991E}" dt="2020-10-27T04:34:11.149" v="6033"/>
          <ac:inkMkLst>
            <pc:docMk/>
            <pc:sldMk cId="1907613293" sldId="436"/>
            <ac:inkMk id="34" creationId="{6414B7B6-075B-4308-A154-D5B4F57549BA}"/>
          </ac:inkMkLst>
        </pc:inkChg>
        <pc:inkChg chg="add del">
          <ac:chgData name="vivek kumar" userId="33ede84931fc2eaa" providerId="LiveId" clId="{CDA7CA73-E853-4E09-BB7F-F589C819991E}" dt="2020-10-27T04:34:11.149" v="6033"/>
          <ac:inkMkLst>
            <pc:docMk/>
            <pc:sldMk cId="1907613293" sldId="436"/>
            <ac:inkMk id="35" creationId="{56DD9E8F-2C9D-4955-B116-F4BD90BBFD98}"/>
          </ac:inkMkLst>
        </pc:inkChg>
        <pc:inkChg chg="add del">
          <ac:chgData name="vivek kumar" userId="33ede84931fc2eaa" providerId="LiveId" clId="{CDA7CA73-E853-4E09-BB7F-F589C819991E}" dt="2020-10-27T04:34:14.107" v="6040"/>
          <ac:inkMkLst>
            <pc:docMk/>
            <pc:sldMk cId="1907613293" sldId="436"/>
            <ac:inkMk id="36" creationId="{6986C030-F6B9-4913-B6C6-257BE0456DBF}"/>
          </ac:inkMkLst>
        </pc:inkChg>
        <pc:inkChg chg="add del">
          <ac:chgData name="vivek kumar" userId="33ede84931fc2eaa" providerId="LiveId" clId="{CDA7CA73-E853-4E09-BB7F-F589C819991E}" dt="2020-10-27T04:34:14.107" v="6040"/>
          <ac:inkMkLst>
            <pc:docMk/>
            <pc:sldMk cId="1907613293" sldId="436"/>
            <ac:inkMk id="37" creationId="{B2A56923-232B-4E9F-8282-88BE2036861C}"/>
          </ac:inkMkLst>
        </pc:inkChg>
        <pc:inkChg chg="add del">
          <ac:chgData name="vivek kumar" userId="33ede84931fc2eaa" providerId="LiveId" clId="{CDA7CA73-E853-4E09-BB7F-F589C819991E}" dt="2020-10-27T04:34:14.107" v="6040"/>
          <ac:inkMkLst>
            <pc:docMk/>
            <pc:sldMk cId="1907613293" sldId="436"/>
            <ac:inkMk id="38" creationId="{F94BDD86-4922-46D5-B928-C621CEB88DBD}"/>
          </ac:inkMkLst>
        </pc:inkChg>
        <pc:inkChg chg="add del">
          <ac:chgData name="vivek kumar" userId="33ede84931fc2eaa" providerId="LiveId" clId="{CDA7CA73-E853-4E09-BB7F-F589C819991E}" dt="2020-10-27T04:34:14.107" v="6040"/>
          <ac:inkMkLst>
            <pc:docMk/>
            <pc:sldMk cId="1907613293" sldId="436"/>
            <ac:inkMk id="39" creationId="{FB00EC81-2896-4355-A584-5700E80452E5}"/>
          </ac:inkMkLst>
        </pc:inkChg>
        <pc:inkChg chg="add del">
          <ac:chgData name="vivek kumar" userId="33ede84931fc2eaa" providerId="LiveId" clId="{CDA7CA73-E853-4E09-BB7F-F589C819991E}" dt="2020-10-27T04:34:14.107" v="6040"/>
          <ac:inkMkLst>
            <pc:docMk/>
            <pc:sldMk cId="1907613293" sldId="436"/>
            <ac:inkMk id="40" creationId="{FD78FE5C-3B6D-45C5-860E-FAE9E95B2058}"/>
          </ac:inkMkLst>
        </pc:inkChg>
        <pc:inkChg chg="add del">
          <ac:chgData name="vivek kumar" userId="33ede84931fc2eaa" providerId="LiveId" clId="{CDA7CA73-E853-4E09-BB7F-F589C819991E}" dt="2020-10-27T04:34:14.107" v="6040"/>
          <ac:inkMkLst>
            <pc:docMk/>
            <pc:sldMk cId="1907613293" sldId="436"/>
            <ac:inkMk id="41" creationId="{47C3A354-E055-479F-9461-7A434BDC4B5F}"/>
          </ac:inkMkLst>
        </pc:inkChg>
        <pc:inkChg chg="add del">
          <ac:chgData name="vivek kumar" userId="33ede84931fc2eaa" providerId="LiveId" clId="{CDA7CA73-E853-4E09-BB7F-F589C819991E}" dt="2020-10-27T04:34:14.107" v="6040"/>
          <ac:inkMkLst>
            <pc:docMk/>
            <pc:sldMk cId="1907613293" sldId="436"/>
            <ac:inkMk id="42" creationId="{B9533655-FD1E-46C0-BCA5-165C9B79E539}"/>
          </ac:inkMkLst>
        </pc:inkChg>
        <pc:inkChg chg="add del">
          <ac:chgData name="vivek kumar" userId="33ede84931fc2eaa" providerId="LiveId" clId="{CDA7CA73-E853-4E09-BB7F-F589C819991E}" dt="2020-10-27T04:34:17.437" v="6047"/>
          <ac:inkMkLst>
            <pc:docMk/>
            <pc:sldMk cId="1907613293" sldId="436"/>
            <ac:inkMk id="43" creationId="{79A6C202-EE54-4AA5-BB9D-36A46E7CB2FF}"/>
          </ac:inkMkLst>
        </pc:inkChg>
        <pc:inkChg chg="add del">
          <ac:chgData name="vivek kumar" userId="33ede84931fc2eaa" providerId="LiveId" clId="{CDA7CA73-E853-4E09-BB7F-F589C819991E}" dt="2020-10-27T04:34:17.437" v="6047"/>
          <ac:inkMkLst>
            <pc:docMk/>
            <pc:sldMk cId="1907613293" sldId="436"/>
            <ac:inkMk id="44" creationId="{A789D70A-5939-4FA3-AA54-56217D396400}"/>
          </ac:inkMkLst>
        </pc:inkChg>
        <pc:inkChg chg="add del">
          <ac:chgData name="vivek kumar" userId="33ede84931fc2eaa" providerId="LiveId" clId="{CDA7CA73-E853-4E09-BB7F-F589C819991E}" dt="2020-10-27T04:34:17.437" v="6047"/>
          <ac:inkMkLst>
            <pc:docMk/>
            <pc:sldMk cId="1907613293" sldId="436"/>
            <ac:inkMk id="45" creationId="{5CB53770-85D5-4038-8002-37EDCC50D3DB}"/>
          </ac:inkMkLst>
        </pc:inkChg>
        <pc:inkChg chg="add del">
          <ac:chgData name="vivek kumar" userId="33ede84931fc2eaa" providerId="LiveId" clId="{CDA7CA73-E853-4E09-BB7F-F589C819991E}" dt="2020-10-27T04:34:17.437" v="6047"/>
          <ac:inkMkLst>
            <pc:docMk/>
            <pc:sldMk cId="1907613293" sldId="436"/>
            <ac:inkMk id="46" creationId="{25D45F87-BFAC-48E7-928B-E23AF6B8C665}"/>
          </ac:inkMkLst>
        </pc:inkChg>
        <pc:inkChg chg="add del">
          <ac:chgData name="vivek kumar" userId="33ede84931fc2eaa" providerId="LiveId" clId="{CDA7CA73-E853-4E09-BB7F-F589C819991E}" dt="2020-10-27T04:34:17.437" v="6047"/>
          <ac:inkMkLst>
            <pc:docMk/>
            <pc:sldMk cId="1907613293" sldId="436"/>
            <ac:inkMk id="47" creationId="{2FE02C11-40B2-4CB9-B0F1-EBD14A499740}"/>
          </ac:inkMkLst>
        </pc:inkChg>
        <pc:inkChg chg="add del">
          <ac:chgData name="vivek kumar" userId="33ede84931fc2eaa" providerId="LiveId" clId="{CDA7CA73-E853-4E09-BB7F-F589C819991E}" dt="2020-10-27T04:34:17.437" v="6047"/>
          <ac:inkMkLst>
            <pc:docMk/>
            <pc:sldMk cId="1907613293" sldId="436"/>
            <ac:inkMk id="48" creationId="{2573B92B-AD50-4BE0-B09D-2C090AC9A7EB}"/>
          </ac:inkMkLst>
        </pc:inkChg>
        <pc:inkChg chg="add del">
          <ac:chgData name="vivek kumar" userId="33ede84931fc2eaa" providerId="LiveId" clId="{CDA7CA73-E853-4E09-BB7F-F589C819991E}" dt="2020-10-27T04:34:17.437" v="6047"/>
          <ac:inkMkLst>
            <pc:docMk/>
            <pc:sldMk cId="1907613293" sldId="436"/>
            <ac:inkMk id="49" creationId="{BBF61040-C96D-4319-B24B-C56ECDA7215E}"/>
          </ac:inkMkLst>
        </pc:inkChg>
        <pc:inkChg chg="add">
          <ac:chgData name="vivek kumar" userId="33ede84931fc2eaa" providerId="LiveId" clId="{CDA7CA73-E853-4E09-BB7F-F589C819991E}" dt="2020-10-27T04:34:17.437" v="6047"/>
          <ac:inkMkLst>
            <pc:docMk/>
            <pc:sldMk cId="1907613293" sldId="436"/>
            <ac:inkMk id="50" creationId="{EE18ACBB-70A7-44F4-A69E-D85194B9DE4B}"/>
          </ac:inkMkLst>
        </pc:inkChg>
        <pc:inkChg chg="add">
          <ac:chgData name="vivek kumar" userId="33ede84931fc2eaa" providerId="LiveId" clId="{CDA7CA73-E853-4E09-BB7F-F589C819991E}" dt="2020-10-27T04:34:17.437" v="6047"/>
          <ac:inkMkLst>
            <pc:docMk/>
            <pc:sldMk cId="1907613293" sldId="436"/>
            <ac:inkMk id="51" creationId="{1B32267C-C173-43E5-8030-1C3ABE4F53D8}"/>
          </ac:inkMkLst>
        </pc:inkChg>
        <pc:inkChg chg="add del">
          <ac:chgData name="vivek kumar" userId="33ede84931fc2eaa" providerId="LiveId" clId="{CDA7CA73-E853-4E09-BB7F-F589C819991E}" dt="2020-10-27T04:34:20.527" v="6051"/>
          <ac:inkMkLst>
            <pc:docMk/>
            <pc:sldMk cId="1907613293" sldId="436"/>
            <ac:inkMk id="52" creationId="{B0C9CF64-551D-4286-BE7C-B9039E691EC1}"/>
          </ac:inkMkLst>
        </pc:inkChg>
        <pc:inkChg chg="add del">
          <ac:chgData name="vivek kumar" userId="33ede84931fc2eaa" providerId="LiveId" clId="{CDA7CA73-E853-4E09-BB7F-F589C819991E}" dt="2020-10-27T04:34:20.527" v="6051"/>
          <ac:inkMkLst>
            <pc:docMk/>
            <pc:sldMk cId="1907613293" sldId="436"/>
            <ac:inkMk id="53" creationId="{230EC654-1536-4F6C-8454-977B3AA1642D}"/>
          </ac:inkMkLst>
        </pc:inkChg>
        <pc:inkChg chg="add del">
          <ac:chgData name="vivek kumar" userId="33ede84931fc2eaa" providerId="LiveId" clId="{CDA7CA73-E853-4E09-BB7F-F589C819991E}" dt="2020-10-27T04:34:20.527" v="6051"/>
          <ac:inkMkLst>
            <pc:docMk/>
            <pc:sldMk cId="1907613293" sldId="436"/>
            <ac:inkMk id="54" creationId="{56D6FBB7-A36A-4411-90B5-6F08116BD13B}"/>
          </ac:inkMkLst>
        </pc:inkChg>
        <pc:inkChg chg="add">
          <ac:chgData name="vivek kumar" userId="33ede84931fc2eaa" providerId="LiveId" clId="{CDA7CA73-E853-4E09-BB7F-F589C819991E}" dt="2020-10-27T04:34:20.527" v="6051"/>
          <ac:inkMkLst>
            <pc:docMk/>
            <pc:sldMk cId="1907613293" sldId="436"/>
            <ac:inkMk id="55" creationId="{BAD9821D-1C30-4365-91ED-43212D207F0B}"/>
          </ac:inkMkLst>
        </pc:inkChg>
        <pc:inkChg chg="add del">
          <ac:chgData name="vivek kumar" userId="33ede84931fc2eaa" providerId="LiveId" clId="{CDA7CA73-E853-4E09-BB7F-F589C819991E}" dt="2020-10-27T04:34:23.733" v="6058"/>
          <ac:inkMkLst>
            <pc:docMk/>
            <pc:sldMk cId="1907613293" sldId="436"/>
            <ac:inkMk id="56" creationId="{8573D73B-B380-4A29-804D-E6451805DB7C}"/>
          </ac:inkMkLst>
        </pc:inkChg>
        <pc:inkChg chg="add del">
          <ac:chgData name="vivek kumar" userId="33ede84931fc2eaa" providerId="LiveId" clId="{CDA7CA73-E853-4E09-BB7F-F589C819991E}" dt="2020-10-27T04:34:23.733" v="6058"/>
          <ac:inkMkLst>
            <pc:docMk/>
            <pc:sldMk cId="1907613293" sldId="436"/>
            <ac:inkMk id="57" creationId="{6BE6C9D9-F857-4A30-915B-588798F0FFD7}"/>
          </ac:inkMkLst>
        </pc:inkChg>
        <pc:inkChg chg="add del">
          <ac:chgData name="vivek kumar" userId="33ede84931fc2eaa" providerId="LiveId" clId="{CDA7CA73-E853-4E09-BB7F-F589C819991E}" dt="2020-10-27T04:34:23.733" v="6058"/>
          <ac:inkMkLst>
            <pc:docMk/>
            <pc:sldMk cId="1907613293" sldId="436"/>
            <ac:inkMk id="58" creationId="{CA0D82B6-5CBC-485D-9C4B-BF62A29B7692}"/>
          </ac:inkMkLst>
        </pc:inkChg>
        <pc:inkChg chg="add del">
          <ac:chgData name="vivek kumar" userId="33ede84931fc2eaa" providerId="LiveId" clId="{CDA7CA73-E853-4E09-BB7F-F589C819991E}" dt="2020-10-27T04:34:23.733" v="6058"/>
          <ac:inkMkLst>
            <pc:docMk/>
            <pc:sldMk cId="1907613293" sldId="436"/>
            <ac:inkMk id="59" creationId="{FEF74FCA-42CC-4776-8ED2-85C9964B4FB9}"/>
          </ac:inkMkLst>
        </pc:inkChg>
        <pc:inkChg chg="add del">
          <ac:chgData name="vivek kumar" userId="33ede84931fc2eaa" providerId="LiveId" clId="{CDA7CA73-E853-4E09-BB7F-F589C819991E}" dt="2020-10-27T04:34:23.733" v="6058"/>
          <ac:inkMkLst>
            <pc:docMk/>
            <pc:sldMk cId="1907613293" sldId="436"/>
            <ac:inkMk id="60" creationId="{101DF7D7-A53D-4605-B4E8-01963BFC4A55}"/>
          </ac:inkMkLst>
        </pc:inkChg>
        <pc:inkChg chg="add del">
          <ac:chgData name="vivek kumar" userId="33ede84931fc2eaa" providerId="LiveId" clId="{CDA7CA73-E853-4E09-BB7F-F589C819991E}" dt="2020-10-27T04:34:23.733" v="6058"/>
          <ac:inkMkLst>
            <pc:docMk/>
            <pc:sldMk cId="1907613293" sldId="436"/>
            <ac:inkMk id="61" creationId="{C3F9BF26-7AF8-4F49-9252-3CD40ECC430C}"/>
          </ac:inkMkLst>
        </pc:inkChg>
        <pc:inkChg chg="add del">
          <ac:chgData name="vivek kumar" userId="33ede84931fc2eaa" providerId="LiveId" clId="{CDA7CA73-E853-4E09-BB7F-F589C819991E}" dt="2020-10-27T04:34:24.433" v="6060"/>
          <ac:inkMkLst>
            <pc:docMk/>
            <pc:sldMk cId="1907613293" sldId="436"/>
            <ac:inkMk id="62" creationId="{076FF521-42EA-4E7F-8E34-7A43BEA70BE3}"/>
          </ac:inkMkLst>
        </pc:inkChg>
        <pc:inkChg chg="add del">
          <ac:chgData name="vivek kumar" userId="33ede84931fc2eaa" providerId="LiveId" clId="{CDA7CA73-E853-4E09-BB7F-F589C819991E}" dt="2020-10-27T04:34:24.433" v="6060"/>
          <ac:inkMkLst>
            <pc:docMk/>
            <pc:sldMk cId="1907613293" sldId="436"/>
            <ac:inkMk id="63" creationId="{1C11AAAE-E64F-4C64-B76E-8F16E65348AB}"/>
          </ac:inkMkLst>
        </pc:inkChg>
        <pc:inkChg chg="add">
          <ac:chgData name="vivek kumar" userId="33ede84931fc2eaa" providerId="LiveId" clId="{CDA7CA73-E853-4E09-BB7F-F589C819991E}" dt="2020-10-27T04:34:24.433" v="6060"/>
          <ac:inkMkLst>
            <pc:docMk/>
            <pc:sldMk cId="1907613293" sldId="436"/>
            <ac:inkMk id="64" creationId="{65562CD2-2587-4FA2-A668-BCF1F67CC327}"/>
          </ac:inkMkLst>
        </pc:inkChg>
        <pc:inkChg chg="add del">
          <ac:chgData name="vivek kumar" userId="33ede84931fc2eaa" providerId="LiveId" clId="{CDA7CA73-E853-4E09-BB7F-F589C819991E}" dt="2020-10-27T04:34:41.105" v="6063"/>
          <ac:inkMkLst>
            <pc:docMk/>
            <pc:sldMk cId="1907613293" sldId="436"/>
            <ac:inkMk id="65" creationId="{17A8D3DB-7529-43E4-9252-D5BBB3DC4E72}"/>
          </ac:inkMkLst>
        </pc:inkChg>
        <pc:inkChg chg="add del">
          <ac:chgData name="vivek kumar" userId="33ede84931fc2eaa" providerId="LiveId" clId="{CDA7CA73-E853-4E09-BB7F-F589C819991E}" dt="2020-10-27T04:34:41.105" v="6063"/>
          <ac:inkMkLst>
            <pc:docMk/>
            <pc:sldMk cId="1907613293" sldId="436"/>
            <ac:inkMk id="66" creationId="{D4009797-C505-47DB-AB88-C24DE35A0A2C}"/>
          </ac:inkMkLst>
        </pc:inkChg>
        <pc:inkChg chg="add">
          <ac:chgData name="vivek kumar" userId="33ede84931fc2eaa" providerId="LiveId" clId="{CDA7CA73-E853-4E09-BB7F-F589C819991E}" dt="2020-10-27T04:34:41.105" v="6063"/>
          <ac:inkMkLst>
            <pc:docMk/>
            <pc:sldMk cId="1907613293" sldId="436"/>
            <ac:inkMk id="67" creationId="{60E6C585-11CC-45BC-8B06-A5D4A976FA46}"/>
          </ac:inkMkLst>
        </pc:inkChg>
        <pc:inkChg chg="add del">
          <ac:chgData name="vivek kumar" userId="33ede84931fc2eaa" providerId="LiveId" clId="{CDA7CA73-E853-4E09-BB7F-F589C819991E}" dt="2020-10-27T04:34:45.136" v="6068"/>
          <ac:inkMkLst>
            <pc:docMk/>
            <pc:sldMk cId="1907613293" sldId="436"/>
            <ac:inkMk id="68" creationId="{ED52A825-4C63-4863-B276-AB6FADB6E81B}"/>
          </ac:inkMkLst>
        </pc:inkChg>
        <pc:inkChg chg="add del">
          <ac:chgData name="vivek kumar" userId="33ede84931fc2eaa" providerId="LiveId" clId="{CDA7CA73-E853-4E09-BB7F-F589C819991E}" dt="2020-10-27T04:34:45.136" v="6068"/>
          <ac:inkMkLst>
            <pc:docMk/>
            <pc:sldMk cId="1907613293" sldId="436"/>
            <ac:inkMk id="69" creationId="{CA181E4C-F66C-4697-9263-24894D0379E1}"/>
          </ac:inkMkLst>
        </pc:inkChg>
        <pc:inkChg chg="add del">
          <ac:chgData name="vivek kumar" userId="33ede84931fc2eaa" providerId="LiveId" clId="{CDA7CA73-E853-4E09-BB7F-F589C819991E}" dt="2020-10-27T04:34:45.136" v="6068"/>
          <ac:inkMkLst>
            <pc:docMk/>
            <pc:sldMk cId="1907613293" sldId="436"/>
            <ac:inkMk id="70" creationId="{9CE926B2-7D03-4ACD-A59B-8408A73F0F00}"/>
          </ac:inkMkLst>
        </pc:inkChg>
        <pc:inkChg chg="add del">
          <ac:chgData name="vivek kumar" userId="33ede84931fc2eaa" providerId="LiveId" clId="{CDA7CA73-E853-4E09-BB7F-F589C819991E}" dt="2020-10-27T04:34:45.136" v="6068"/>
          <ac:inkMkLst>
            <pc:docMk/>
            <pc:sldMk cId="1907613293" sldId="436"/>
            <ac:inkMk id="71" creationId="{51FA4AC1-5CDD-4421-BABC-441852D67401}"/>
          </ac:inkMkLst>
        </pc:inkChg>
        <pc:inkChg chg="add del">
          <ac:chgData name="vivek kumar" userId="33ede84931fc2eaa" providerId="LiveId" clId="{CDA7CA73-E853-4E09-BB7F-F589C819991E}" dt="2020-10-27T04:34:47.202" v="6070"/>
          <ac:inkMkLst>
            <pc:docMk/>
            <pc:sldMk cId="1907613293" sldId="436"/>
            <ac:inkMk id="72" creationId="{0B23DCEB-4A58-4FFE-9D59-669DA588CA0F}"/>
          </ac:inkMkLst>
        </pc:inkChg>
        <pc:inkChg chg="add del">
          <ac:chgData name="vivek kumar" userId="33ede84931fc2eaa" providerId="LiveId" clId="{CDA7CA73-E853-4E09-BB7F-F589C819991E}" dt="2020-10-27T04:34:47.202" v="6070"/>
          <ac:inkMkLst>
            <pc:docMk/>
            <pc:sldMk cId="1907613293" sldId="436"/>
            <ac:inkMk id="73" creationId="{E31E8018-EDC5-4596-B501-69AA29B100FD}"/>
          </ac:inkMkLst>
        </pc:inkChg>
        <pc:inkChg chg="add">
          <ac:chgData name="vivek kumar" userId="33ede84931fc2eaa" providerId="LiveId" clId="{CDA7CA73-E853-4E09-BB7F-F589C819991E}" dt="2020-10-27T04:34:47.202" v="6070"/>
          <ac:inkMkLst>
            <pc:docMk/>
            <pc:sldMk cId="1907613293" sldId="436"/>
            <ac:inkMk id="74" creationId="{BFE0EE55-1301-4D83-A6C1-4CCEF055EF41}"/>
          </ac:inkMkLst>
        </pc:inkChg>
        <pc:inkChg chg="add del">
          <ac:chgData name="vivek kumar" userId="33ede84931fc2eaa" providerId="LiveId" clId="{CDA7CA73-E853-4E09-BB7F-F589C819991E}" dt="2020-10-27T04:34:49.483" v="6075"/>
          <ac:inkMkLst>
            <pc:docMk/>
            <pc:sldMk cId="1907613293" sldId="436"/>
            <ac:inkMk id="75" creationId="{3AAE4D78-AC3E-47CB-AD82-7F14F4D8220F}"/>
          </ac:inkMkLst>
        </pc:inkChg>
        <pc:inkChg chg="add del">
          <ac:chgData name="vivek kumar" userId="33ede84931fc2eaa" providerId="LiveId" clId="{CDA7CA73-E853-4E09-BB7F-F589C819991E}" dt="2020-10-27T04:34:49.483" v="6075"/>
          <ac:inkMkLst>
            <pc:docMk/>
            <pc:sldMk cId="1907613293" sldId="436"/>
            <ac:inkMk id="76" creationId="{7EE7BCF4-868F-4097-BAEE-C1A1160E0D22}"/>
          </ac:inkMkLst>
        </pc:inkChg>
        <pc:inkChg chg="add del">
          <ac:chgData name="vivek kumar" userId="33ede84931fc2eaa" providerId="LiveId" clId="{CDA7CA73-E853-4E09-BB7F-F589C819991E}" dt="2020-10-27T04:34:49.483" v="6075"/>
          <ac:inkMkLst>
            <pc:docMk/>
            <pc:sldMk cId="1907613293" sldId="436"/>
            <ac:inkMk id="77" creationId="{E78B0C1E-FC63-41B8-BF27-2F5CB6D9ED66}"/>
          </ac:inkMkLst>
        </pc:inkChg>
        <pc:inkChg chg="add del">
          <ac:chgData name="vivek kumar" userId="33ede84931fc2eaa" providerId="LiveId" clId="{CDA7CA73-E853-4E09-BB7F-F589C819991E}" dt="2020-10-27T04:34:49.483" v="6075"/>
          <ac:inkMkLst>
            <pc:docMk/>
            <pc:sldMk cId="1907613293" sldId="436"/>
            <ac:inkMk id="78" creationId="{71B72390-38F6-44F4-81EA-81161B8CA3F2}"/>
          </ac:inkMkLst>
        </pc:inkChg>
        <pc:inkChg chg="add del">
          <ac:chgData name="vivek kumar" userId="33ede84931fc2eaa" providerId="LiveId" clId="{CDA7CA73-E853-4E09-BB7F-F589C819991E}" dt="2020-10-27T04:34:51.058" v="6079"/>
          <ac:inkMkLst>
            <pc:docMk/>
            <pc:sldMk cId="1907613293" sldId="436"/>
            <ac:inkMk id="79" creationId="{914A3CD8-464A-4801-A5E2-7C756759157E}"/>
          </ac:inkMkLst>
        </pc:inkChg>
        <pc:inkChg chg="add del">
          <ac:chgData name="vivek kumar" userId="33ede84931fc2eaa" providerId="LiveId" clId="{CDA7CA73-E853-4E09-BB7F-F589C819991E}" dt="2020-10-27T04:34:51.058" v="6079"/>
          <ac:inkMkLst>
            <pc:docMk/>
            <pc:sldMk cId="1907613293" sldId="436"/>
            <ac:inkMk id="80" creationId="{8F71F85B-FDBF-401F-8EFC-66AFCBB632DD}"/>
          </ac:inkMkLst>
        </pc:inkChg>
        <pc:inkChg chg="add del">
          <ac:chgData name="vivek kumar" userId="33ede84931fc2eaa" providerId="LiveId" clId="{CDA7CA73-E853-4E09-BB7F-F589C819991E}" dt="2020-10-27T04:34:51.058" v="6079"/>
          <ac:inkMkLst>
            <pc:docMk/>
            <pc:sldMk cId="1907613293" sldId="436"/>
            <ac:inkMk id="81" creationId="{8A587CA7-C278-4BA0-AD32-2C51DCFB1F6F}"/>
          </ac:inkMkLst>
        </pc:inkChg>
        <pc:inkChg chg="add del">
          <ac:chgData name="vivek kumar" userId="33ede84931fc2eaa" providerId="LiveId" clId="{CDA7CA73-E853-4E09-BB7F-F589C819991E}" dt="2020-10-27T04:34:51.058" v="6079"/>
          <ac:inkMkLst>
            <pc:docMk/>
            <pc:sldMk cId="1907613293" sldId="436"/>
            <ac:inkMk id="82" creationId="{59DC68F4-4094-43AE-922C-4776FD35885C}"/>
          </ac:inkMkLst>
        </pc:inkChg>
        <pc:inkChg chg="add del">
          <ac:chgData name="vivek kumar" userId="33ede84931fc2eaa" providerId="LiveId" clId="{CDA7CA73-E853-4E09-BB7F-F589C819991E}" dt="2020-10-27T04:34:52.510" v="6082"/>
          <ac:inkMkLst>
            <pc:docMk/>
            <pc:sldMk cId="1907613293" sldId="436"/>
            <ac:inkMk id="83" creationId="{6B6D9A07-127B-4FAA-8D20-6516DC6033D7}"/>
          </ac:inkMkLst>
        </pc:inkChg>
        <pc:inkChg chg="add del">
          <ac:chgData name="vivek kumar" userId="33ede84931fc2eaa" providerId="LiveId" clId="{CDA7CA73-E853-4E09-BB7F-F589C819991E}" dt="2020-10-27T04:34:52.510" v="6082"/>
          <ac:inkMkLst>
            <pc:docMk/>
            <pc:sldMk cId="1907613293" sldId="436"/>
            <ac:inkMk id="84" creationId="{66B3E252-9190-4614-BC51-74C704BD2AB6}"/>
          </ac:inkMkLst>
        </pc:inkChg>
        <pc:inkChg chg="add del">
          <ac:chgData name="vivek kumar" userId="33ede84931fc2eaa" providerId="LiveId" clId="{CDA7CA73-E853-4E09-BB7F-F589C819991E}" dt="2020-10-27T04:34:52.510" v="6082"/>
          <ac:inkMkLst>
            <pc:docMk/>
            <pc:sldMk cId="1907613293" sldId="436"/>
            <ac:inkMk id="85" creationId="{C5C60288-70E8-4787-B058-C76F9A373BF2}"/>
          </ac:inkMkLst>
        </pc:inkChg>
        <pc:inkChg chg="add del">
          <ac:chgData name="vivek kumar" userId="33ede84931fc2eaa" providerId="LiveId" clId="{CDA7CA73-E853-4E09-BB7F-F589C819991E}" dt="2020-10-27T04:34:53.341" v="6084"/>
          <ac:inkMkLst>
            <pc:docMk/>
            <pc:sldMk cId="1907613293" sldId="436"/>
            <ac:inkMk id="86" creationId="{F7F8C0CD-8ABD-4DB1-90BA-A4507F7DBDD3}"/>
          </ac:inkMkLst>
        </pc:inkChg>
        <pc:inkChg chg="add del">
          <ac:chgData name="vivek kumar" userId="33ede84931fc2eaa" providerId="LiveId" clId="{CDA7CA73-E853-4E09-BB7F-F589C819991E}" dt="2020-10-27T04:34:53.341" v="6084"/>
          <ac:inkMkLst>
            <pc:docMk/>
            <pc:sldMk cId="1907613293" sldId="436"/>
            <ac:inkMk id="87" creationId="{5ED1488D-B35C-44F2-A351-45A59F9AAE34}"/>
          </ac:inkMkLst>
        </pc:inkChg>
        <pc:inkChg chg="add del">
          <ac:chgData name="vivek kumar" userId="33ede84931fc2eaa" providerId="LiveId" clId="{CDA7CA73-E853-4E09-BB7F-F589C819991E}" dt="2020-10-27T04:34:54.549" v="6086"/>
          <ac:inkMkLst>
            <pc:docMk/>
            <pc:sldMk cId="1907613293" sldId="436"/>
            <ac:inkMk id="88" creationId="{90F7E95C-B9A7-4A66-A2C5-F2966724BC79}"/>
          </ac:inkMkLst>
        </pc:inkChg>
        <pc:inkChg chg="add del">
          <ac:chgData name="vivek kumar" userId="33ede84931fc2eaa" providerId="LiveId" clId="{CDA7CA73-E853-4E09-BB7F-F589C819991E}" dt="2020-10-27T04:34:54.549" v="6086"/>
          <ac:inkMkLst>
            <pc:docMk/>
            <pc:sldMk cId="1907613293" sldId="436"/>
            <ac:inkMk id="89" creationId="{90438D9F-4752-4632-8654-F26642691F86}"/>
          </ac:inkMkLst>
        </pc:inkChg>
        <pc:inkChg chg="add">
          <ac:chgData name="vivek kumar" userId="33ede84931fc2eaa" providerId="LiveId" clId="{CDA7CA73-E853-4E09-BB7F-F589C819991E}" dt="2020-10-27T04:34:54.549" v="6086"/>
          <ac:inkMkLst>
            <pc:docMk/>
            <pc:sldMk cId="1907613293" sldId="436"/>
            <ac:inkMk id="90" creationId="{275B337A-E881-43B1-B658-7D054AC7F373}"/>
          </ac:inkMkLst>
        </pc:inkChg>
        <pc:inkChg chg="add del">
          <ac:chgData name="vivek kumar" userId="33ede84931fc2eaa" providerId="LiveId" clId="{CDA7CA73-E853-4E09-BB7F-F589C819991E}" dt="2020-10-27T04:35:00.030" v="6096"/>
          <ac:inkMkLst>
            <pc:docMk/>
            <pc:sldMk cId="1907613293" sldId="436"/>
            <ac:inkMk id="91" creationId="{ABA8CE44-43D3-460D-AFFD-FA732AC076E2}"/>
          </ac:inkMkLst>
        </pc:inkChg>
        <pc:inkChg chg="add del">
          <ac:chgData name="vivek kumar" userId="33ede84931fc2eaa" providerId="LiveId" clId="{CDA7CA73-E853-4E09-BB7F-F589C819991E}" dt="2020-10-27T04:35:00.030" v="6096"/>
          <ac:inkMkLst>
            <pc:docMk/>
            <pc:sldMk cId="1907613293" sldId="436"/>
            <ac:inkMk id="92" creationId="{BE799A46-EB56-4BBB-BC1B-BCD513878396}"/>
          </ac:inkMkLst>
        </pc:inkChg>
        <pc:inkChg chg="add del">
          <ac:chgData name="vivek kumar" userId="33ede84931fc2eaa" providerId="LiveId" clId="{CDA7CA73-E853-4E09-BB7F-F589C819991E}" dt="2020-10-27T04:35:00.030" v="6096"/>
          <ac:inkMkLst>
            <pc:docMk/>
            <pc:sldMk cId="1907613293" sldId="436"/>
            <ac:inkMk id="93" creationId="{73B2AEFD-E77A-4A81-9A83-3D127434CCEF}"/>
          </ac:inkMkLst>
        </pc:inkChg>
        <pc:inkChg chg="add del">
          <ac:chgData name="vivek kumar" userId="33ede84931fc2eaa" providerId="LiveId" clId="{CDA7CA73-E853-4E09-BB7F-F589C819991E}" dt="2020-10-27T04:35:00.030" v="6096"/>
          <ac:inkMkLst>
            <pc:docMk/>
            <pc:sldMk cId="1907613293" sldId="436"/>
            <ac:inkMk id="94" creationId="{266AC6DB-D812-4886-9E0D-EDFC531CAE03}"/>
          </ac:inkMkLst>
        </pc:inkChg>
        <pc:inkChg chg="add del">
          <ac:chgData name="vivek kumar" userId="33ede84931fc2eaa" providerId="LiveId" clId="{CDA7CA73-E853-4E09-BB7F-F589C819991E}" dt="2020-10-27T04:35:00.030" v="6096"/>
          <ac:inkMkLst>
            <pc:docMk/>
            <pc:sldMk cId="1907613293" sldId="436"/>
            <ac:inkMk id="95" creationId="{BA9017FB-1864-45E0-998F-CA369B312CAA}"/>
          </ac:inkMkLst>
        </pc:inkChg>
        <pc:inkChg chg="add del">
          <ac:chgData name="vivek kumar" userId="33ede84931fc2eaa" providerId="LiveId" clId="{CDA7CA73-E853-4E09-BB7F-F589C819991E}" dt="2020-10-27T04:35:00.030" v="6096"/>
          <ac:inkMkLst>
            <pc:docMk/>
            <pc:sldMk cId="1907613293" sldId="436"/>
            <ac:inkMk id="96" creationId="{396F0B43-22D5-408F-8E69-EBD7A8CB3E77}"/>
          </ac:inkMkLst>
        </pc:inkChg>
        <pc:inkChg chg="add del">
          <ac:chgData name="vivek kumar" userId="33ede84931fc2eaa" providerId="LiveId" clId="{CDA7CA73-E853-4E09-BB7F-F589C819991E}" dt="2020-10-27T04:35:00.030" v="6096"/>
          <ac:inkMkLst>
            <pc:docMk/>
            <pc:sldMk cId="1907613293" sldId="436"/>
            <ac:inkMk id="97" creationId="{C008A65C-3A81-45D1-80B5-CE0DB6F7351D}"/>
          </ac:inkMkLst>
        </pc:inkChg>
        <pc:inkChg chg="add del">
          <ac:chgData name="vivek kumar" userId="33ede84931fc2eaa" providerId="LiveId" clId="{CDA7CA73-E853-4E09-BB7F-F589C819991E}" dt="2020-10-27T04:35:00.030" v="6096"/>
          <ac:inkMkLst>
            <pc:docMk/>
            <pc:sldMk cId="1907613293" sldId="436"/>
            <ac:inkMk id="98" creationId="{7E4F0C3A-6078-4E4B-AB04-848F87C624C0}"/>
          </ac:inkMkLst>
        </pc:inkChg>
        <pc:inkChg chg="add del">
          <ac:chgData name="vivek kumar" userId="33ede84931fc2eaa" providerId="LiveId" clId="{CDA7CA73-E853-4E09-BB7F-F589C819991E}" dt="2020-10-27T04:35:00.030" v="6096"/>
          <ac:inkMkLst>
            <pc:docMk/>
            <pc:sldMk cId="1907613293" sldId="436"/>
            <ac:inkMk id="99" creationId="{182617E0-82C0-406A-B4D6-CC88246E9F8D}"/>
          </ac:inkMkLst>
        </pc:inkChg>
        <pc:inkChg chg="add del">
          <ac:chgData name="vivek kumar" userId="33ede84931fc2eaa" providerId="LiveId" clId="{CDA7CA73-E853-4E09-BB7F-F589C819991E}" dt="2020-10-27T04:36:18.780" v="6146"/>
          <ac:inkMkLst>
            <pc:docMk/>
            <pc:sldMk cId="1907613293" sldId="436"/>
            <ac:inkMk id="100" creationId="{E6514B41-5B8E-4BDD-A6EB-B91CE07DD238}"/>
          </ac:inkMkLst>
        </pc:inkChg>
        <pc:inkChg chg="add del">
          <ac:chgData name="vivek kumar" userId="33ede84931fc2eaa" providerId="LiveId" clId="{CDA7CA73-E853-4E09-BB7F-F589C819991E}" dt="2020-10-27T04:36:18.780" v="6146"/>
          <ac:inkMkLst>
            <pc:docMk/>
            <pc:sldMk cId="1907613293" sldId="436"/>
            <ac:inkMk id="101" creationId="{AAAF6E22-4195-4E8D-A364-48B16D38AC97}"/>
          </ac:inkMkLst>
        </pc:inkChg>
        <pc:inkChg chg="add">
          <ac:chgData name="vivek kumar" userId="33ede84931fc2eaa" providerId="LiveId" clId="{CDA7CA73-E853-4E09-BB7F-F589C819991E}" dt="2020-10-27T04:35:15.369" v="6098" actId="9405"/>
          <ac:inkMkLst>
            <pc:docMk/>
            <pc:sldMk cId="1907613293" sldId="436"/>
            <ac:inkMk id="102" creationId="{FF1DDB71-25A6-41DF-9C8A-F66003ED0D17}"/>
          </ac:inkMkLst>
        </pc:inkChg>
        <pc:inkChg chg="add del">
          <ac:chgData name="vivek kumar" userId="33ede84931fc2eaa" providerId="LiveId" clId="{CDA7CA73-E853-4E09-BB7F-F589C819991E}" dt="2020-10-27T04:35:23.388" v="6100" actId="9405"/>
          <ac:inkMkLst>
            <pc:docMk/>
            <pc:sldMk cId="1907613293" sldId="436"/>
            <ac:inkMk id="103" creationId="{3E165F69-7829-4802-B63E-C3D037307103}"/>
          </ac:inkMkLst>
        </pc:inkChg>
        <pc:inkChg chg="add del">
          <ac:chgData name="vivek kumar" userId="33ede84931fc2eaa" providerId="LiveId" clId="{CDA7CA73-E853-4E09-BB7F-F589C819991E}" dt="2020-10-27T04:35:31.479" v="6103"/>
          <ac:inkMkLst>
            <pc:docMk/>
            <pc:sldMk cId="1907613293" sldId="436"/>
            <ac:inkMk id="104" creationId="{868D5B0C-F4B1-4B56-9648-058552BD8A0A}"/>
          </ac:inkMkLst>
        </pc:inkChg>
        <pc:inkChg chg="add del">
          <ac:chgData name="vivek kumar" userId="33ede84931fc2eaa" providerId="LiveId" clId="{CDA7CA73-E853-4E09-BB7F-F589C819991E}" dt="2020-10-27T04:35:31.479" v="6103"/>
          <ac:inkMkLst>
            <pc:docMk/>
            <pc:sldMk cId="1907613293" sldId="436"/>
            <ac:inkMk id="105" creationId="{7ECED0A4-AD4D-4E83-9029-B5FD0D3996E7}"/>
          </ac:inkMkLst>
        </pc:inkChg>
        <pc:inkChg chg="add del">
          <ac:chgData name="vivek kumar" userId="33ede84931fc2eaa" providerId="LiveId" clId="{CDA7CA73-E853-4E09-BB7F-F589C819991E}" dt="2020-10-27T04:36:20.762" v="6149"/>
          <ac:inkMkLst>
            <pc:docMk/>
            <pc:sldMk cId="1907613293" sldId="436"/>
            <ac:inkMk id="106" creationId="{EC7E36D5-D145-4AAE-A836-B71D11678E01}"/>
          </ac:inkMkLst>
        </pc:inkChg>
        <pc:inkChg chg="add">
          <ac:chgData name="vivek kumar" userId="33ede84931fc2eaa" providerId="LiveId" clId="{CDA7CA73-E853-4E09-BB7F-F589C819991E}" dt="2020-10-27T04:35:36.232" v="6104" actId="9405"/>
          <ac:inkMkLst>
            <pc:docMk/>
            <pc:sldMk cId="1907613293" sldId="436"/>
            <ac:inkMk id="107" creationId="{ED028B77-7C7F-4299-936D-D12848C8692E}"/>
          </ac:inkMkLst>
        </pc:inkChg>
        <pc:inkChg chg="add del">
          <ac:chgData name="vivek kumar" userId="33ede84931fc2eaa" providerId="LiveId" clId="{CDA7CA73-E853-4E09-BB7F-F589C819991E}" dt="2020-10-27T04:35:45.027" v="6108"/>
          <ac:inkMkLst>
            <pc:docMk/>
            <pc:sldMk cId="1907613293" sldId="436"/>
            <ac:inkMk id="108" creationId="{19309FAF-191A-4BBC-A0D9-62B0DE026C08}"/>
          </ac:inkMkLst>
        </pc:inkChg>
        <pc:inkChg chg="add del">
          <ac:chgData name="vivek kumar" userId="33ede84931fc2eaa" providerId="LiveId" clId="{CDA7CA73-E853-4E09-BB7F-F589C819991E}" dt="2020-10-27T04:35:45.027" v="6108"/>
          <ac:inkMkLst>
            <pc:docMk/>
            <pc:sldMk cId="1907613293" sldId="436"/>
            <ac:inkMk id="109" creationId="{4766BD6F-3D9E-4024-9102-C74D32841FFE}"/>
          </ac:inkMkLst>
        </pc:inkChg>
        <pc:inkChg chg="add del">
          <ac:chgData name="vivek kumar" userId="33ede84931fc2eaa" providerId="LiveId" clId="{CDA7CA73-E853-4E09-BB7F-F589C819991E}" dt="2020-10-27T04:35:45.027" v="6108"/>
          <ac:inkMkLst>
            <pc:docMk/>
            <pc:sldMk cId="1907613293" sldId="436"/>
            <ac:inkMk id="110" creationId="{F4CCF798-FC41-43A6-8093-99EAF868FD17}"/>
          </ac:inkMkLst>
        </pc:inkChg>
        <pc:inkChg chg="add del">
          <ac:chgData name="vivek kumar" userId="33ede84931fc2eaa" providerId="LiveId" clId="{CDA7CA73-E853-4E09-BB7F-F589C819991E}" dt="2020-10-27T04:35:46.153" v="6110"/>
          <ac:inkMkLst>
            <pc:docMk/>
            <pc:sldMk cId="1907613293" sldId="436"/>
            <ac:inkMk id="111" creationId="{DB4E078C-1326-4A3D-8CCC-9EC5299EEE4B}"/>
          </ac:inkMkLst>
        </pc:inkChg>
        <pc:inkChg chg="add del">
          <ac:chgData name="vivek kumar" userId="33ede84931fc2eaa" providerId="LiveId" clId="{CDA7CA73-E853-4E09-BB7F-F589C819991E}" dt="2020-10-27T04:35:46.153" v="6110"/>
          <ac:inkMkLst>
            <pc:docMk/>
            <pc:sldMk cId="1907613293" sldId="436"/>
            <ac:inkMk id="112" creationId="{A7027129-76C8-4F7C-9846-35FDD0CACCDE}"/>
          </ac:inkMkLst>
        </pc:inkChg>
        <pc:inkChg chg="add del">
          <ac:chgData name="vivek kumar" userId="33ede84931fc2eaa" providerId="LiveId" clId="{CDA7CA73-E853-4E09-BB7F-F589C819991E}" dt="2020-10-27T04:35:49.653" v="6117"/>
          <ac:inkMkLst>
            <pc:docMk/>
            <pc:sldMk cId="1907613293" sldId="436"/>
            <ac:inkMk id="113" creationId="{A3EB015A-6D47-4204-BA9D-8DB8D46BAEB6}"/>
          </ac:inkMkLst>
        </pc:inkChg>
        <pc:inkChg chg="add del">
          <ac:chgData name="vivek kumar" userId="33ede84931fc2eaa" providerId="LiveId" clId="{CDA7CA73-E853-4E09-BB7F-F589C819991E}" dt="2020-10-27T04:35:49.653" v="6117"/>
          <ac:inkMkLst>
            <pc:docMk/>
            <pc:sldMk cId="1907613293" sldId="436"/>
            <ac:inkMk id="114" creationId="{9655B0DD-D8C3-4C46-AEDA-239B5F1522AF}"/>
          </ac:inkMkLst>
        </pc:inkChg>
        <pc:inkChg chg="add del">
          <ac:chgData name="vivek kumar" userId="33ede84931fc2eaa" providerId="LiveId" clId="{CDA7CA73-E853-4E09-BB7F-F589C819991E}" dt="2020-10-27T04:35:49.653" v="6117"/>
          <ac:inkMkLst>
            <pc:docMk/>
            <pc:sldMk cId="1907613293" sldId="436"/>
            <ac:inkMk id="115" creationId="{09C85F35-B9DD-4701-A07C-7144BA9B2F2B}"/>
          </ac:inkMkLst>
        </pc:inkChg>
        <pc:inkChg chg="add del">
          <ac:chgData name="vivek kumar" userId="33ede84931fc2eaa" providerId="LiveId" clId="{CDA7CA73-E853-4E09-BB7F-F589C819991E}" dt="2020-10-27T04:35:49.653" v="6117"/>
          <ac:inkMkLst>
            <pc:docMk/>
            <pc:sldMk cId="1907613293" sldId="436"/>
            <ac:inkMk id="116" creationId="{307F25F2-7BE5-48A9-A586-33BFEB8487AA}"/>
          </ac:inkMkLst>
        </pc:inkChg>
        <pc:inkChg chg="add del">
          <ac:chgData name="vivek kumar" userId="33ede84931fc2eaa" providerId="LiveId" clId="{CDA7CA73-E853-4E09-BB7F-F589C819991E}" dt="2020-10-27T04:35:49.653" v="6117"/>
          <ac:inkMkLst>
            <pc:docMk/>
            <pc:sldMk cId="1907613293" sldId="436"/>
            <ac:inkMk id="117" creationId="{85E03CE1-6DBF-45DB-B866-B0C171EF5B8C}"/>
          </ac:inkMkLst>
        </pc:inkChg>
        <pc:inkChg chg="add del">
          <ac:chgData name="vivek kumar" userId="33ede84931fc2eaa" providerId="LiveId" clId="{CDA7CA73-E853-4E09-BB7F-F589C819991E}" dt="2020-10-27T04:35:49.653" v="6117"/>
          <ac:inkMkLst>
            <pc:docMk/>
            <pc:sldMk cId="1907613293" sldId="436"/>
            <ac:inkMk id="118" creationId="{47DB8D76-0B22-417A-B1F3-5C689103D0E0}"/>
          </ac:inkMkLst>
        </pc:inkChg>
        <pc:inkChg chg="add del">
          <ac:chgData name="vivek kumar" userId="33ede84931fc2eaa" providerId="LiveId" clId="{CDA7CA73-E853-4E09-BB7F-F589C819991E}" dt="2020-10-27T04:35:49.653" v="6117"/>
          <ac:inkMkLst>
            <pc:docMk/>
            <pc:sldMk cId="1907613293" sldId="436"/>
            <ac:inkMk id="119" creationId="{642E5AAA-4260-4713-BC2C-F3DEFC106278}"/>
          </ac:inkMkLst>
        </pc:inkChg>
        <pc:inkChg chg="add del">
          <ac:chgData name="vivek kumar" userId="33ede84931fc2eaa" providerId="LiveId" clId="{CDA7CA73-E853-4E09-BB7F-F589C819991E}" dt="2020-10-27T04:35:50.777" v="6119"/>
          <ac:inkMkLst>
            <pc:docMk/>
            <pc:sldMk cId="1907613293" sldId="436"/>
            <ac:inkMk id="120" creationId="{67D7FDCB-22D1-47E1-8FC2-590E82F6C0B7}"/>
          </ac:inkMkLst>
        </pc:inkChg>
        <pc:inkChg chg="add del">
          <ac:chgData name="vivek kumar" userId="33ede84931fc2eaa" providerId="LiveId" clId="{CDA7CA73-E853-4E09-BB7F-F589C819991E}" dt="2020-10-27T04:35:50.777" v="6119"/>
          <ac:inkMkLst>
            <pc:docMk/>
            <pc:sldMk cId="1907613293" sldId="436"/>
            <ac:inkMk id="121" creationId="{41F4BC52-08B0-4B34-B029-F5324BCEC51D}"/>
          </ac:inkMkLst>
        </pc:inkChg>
        <pc:inkChg chg="add del">
          <ac:chgData name="vivek kumar" userId="33ede84931fc2eaa" providerId="LiveId" clId="{CDA7CA73-E853-4E09-BB7F-F589C819991E}" dt="2020-10-27T04:35:54.231" v="6125"/>
          <ac:inkMkLst>
            <pc:docMk/>
            <pc:sldMk cId="1907613293" sldId="436"/>
            <ac:inkMk id="122" creationId="{11B4C37C-6D9A-48A8-9585-1FE1A233EB39}"/>
          </ac:inkMkLst>
        </pc:inkChg>
        <pc:inkChg chg="add del">
          <ac:chgData name="vivek kumar" userId="33ede84931fc2eaa" providerId="LiveId" clId="{CDA7CA73-E853-4E09-BB7F-F589C819991E}" dt="2020-10-27T04:35:54.231" v="6125"/>
          <ac:inkMkLst>
            <pc:docMk/>
            <pc:sldMk cId="1907613293" sldId="436"/>
            <ac:inkMk id="123" creationId="{FD7FAF4F-B365-43EE-9DAE-5565B31F1C0C}"/>
          </ac:inkMkLst>
        </pc:inkChg>
        <pc:inkChg chg="add del">
          <ac:chgData name="vivek kumar" userId="33ede84931fc2eaa" providerId="LiveId" clId="{CDA7CA73-E853-4E09-BB7F-F589C819991E}" dt="2020-10-27T04:35:54.231" v="6125"/>
          <ac:inkMkLst>
            <pc:docMk/>
            <pc:sldMk cId="1907613293" sldId="436"/>
            <ac:inkMk id="124" creationId="{5AC8C433-6B6C-4A7E-9E22-DC7FC5DAF940}"/>
          </ac:inkMkLst>
        </pc:inkChg>
        <pc:inkChg chg="add del">
          <ac:chgData name="vivek kumar" userId="33ede84931fc2eaa" providerId="LiveId" clId="{CDA7CA73-E853-4E09-BB7F-F589C819991E}" dt="2020-10-27T04:35:54.231" v="6125"/>
          <ac:inkMkLst>
            <pc:docMk/>
            <pc:sldMk cId="1907613293" sldId="436"/>
            <ac:inkMk id="125" creationId="{260E7FF1-682C-4466-B5FB-043C76E9A0F9}"/>
          </ac:inkMkLst>
        </pc:inkChg>
        <pc:inkChg chg="add del">
          <ac:chgData name="vivek kumar" userId="33ede84931fc2eaa" providerId="LiveId" clId="{CDA7CA73-E853-4E09-BB7F-F589C819991E}" dt="2020-10-27T04:35:54.231" v="6125"/>
          <ac:inkMkLst>
            <pc:docMk/>
            <pc:sldMk cId="1907613293" sldId="436"/>
            <ac:inkMk id="126" creationId="{909A153F-DCD5-46B6-8D9A-564C731FE018}"/>
          </ac:inkMkLst>
        </pc:inkChg>
        <pc:inkChg chg="add del">
          <ac:chgData name="vivek kumar" userId="33ede84931fc2eaa" providerId="LiveId" clId="{CDA7CA73-E853-4E09-BB7F-F589C819991E}" dt="2020-10-27T04:35:54.231" v="6125"/>
          <ac:inkMkLst>
            <pc:docMk/>
            <pc:sldMk cId="1907613293" sldId="436"/>
            <ac:inkMk id="127" creationId="{33AA1381-66D6-437C-95B8-171048486971}"/>
          </ac:inkMkLst>
        </pc:inkChg>
        <pc:inkChg chg="add del">
          <ac:chgData name="vivek kumar" userId="33ede84931fc2eaa" providerId="LiveId" clId="{CDA7CA73-E853-4E09-BB7F-F589C819991E}" dt="2020-10-27T04:35:57.236" v="6128"/>
          <ac:inkMkLst>
            <pc:docMk/>
            <pc:sldMk cId="1907613293" sldId="436"/>
            <ac:inkMk id="128" creationId="{BF7D5E9E-137D-4487-AE37-AEF9AFEBFC44}"/>
          </ac:inkMkLst>
        </pc:inkChg>
        <pc:inkChg chg="add del">
          <ac:chgData name="vivek kumar" userId="33ede84931fc2eaa" providerId="LiveId" clId="{CDA7CA73-E853-4E09-BB7F-F589C819991E}" dt="2020-10-27T04:35:57.236" v="6128"/>
          <ac:inkMkLst>
            <pc:docMk/>
            <pc:sldMk cId="1907613293" sldId="436"/>
            <ac:inkMk id="129" creationId="{839855FC-04F4-4389-BC48-5E73D833744A}"/>
          </ac:inkMkLst>
        </pc:inkChg>
        <pc:inkChg chg="add del">
          <ac:chgData name="vivek kumar" userId="33ede84931fc2eaa" providerId="LiveId" clId="{CDA7CA73-E853-4E09-BB7F-F589C819991E}" dt="2020-10-27T04:35:57.236" v="6128"/>
          <ac:inkMkLst>
            <pc:docMk/>
            <pc:sldMk cId="1907613293" sldId="436"/>
            <ac:inkMk id="130" creationId="{7F9E3D5C-A1AE-45EE-B1F9-D83E3F097BB9}"/>
          </ac:inkMkLst>
        </pc:inkChg>
        <pc:inkChg chg="add del">
          <ac:chgData name="vivek kumar" userId="33ede84931fc2eaa" providerId="LiveId" clId="{CDA7CA73-E853-4E09-BB7F-F589C819991E}" dt="2020-10-27T04:36:01.264" v="6135"/>
          <ac:inkMkLst>
            <pc:docMk/>
            <pc:sldMk cId="1907613293" sldId="436"/>
            <ac:inkMk id="131" creationId="{69E15E44-309C-434D-8AB4-9375F022216D}"/>
          </ac:inkMkLst>
        </pc:inkChg>
        <pc:inkChg chg="add del">
          <ac:chgData name="vivek kumar" userId="33ede84931fc2eaa" providerId="LiveId" clId="{CDA7CA73-E853-4E09-BB7F-F589C819991E}" dt="2020-10-27T04:36:01.264" v="6135"/>
          <ac:inkMkLst>
            <pc:docMk/>
            <pc:sldMk cId="1907613293" sldId="436"/>
            <ac:inkMk id="132" creationId="{5FC5DE93-C33D-42F9-812B-6ED72E8AE129}"/>
          </ac:inkMkLst>
        </pc:inkChg>
        <pc:inkChg chg="add del">
          <ac:chgData name="vivek kumar" userId="33ede84931fc2eaa" providerId="LiveId" clId="{CDA7CA73-E853-4E09-BB7F-F589C819991E}" dt="2020-10-27T04:36:01.264" v="6135"/>
          <ac:inkMkLst>
            <pc:docMk/>
            <pc:sldMk cId="1907613293" sldId="436"/>
            <ac:inkMk id="133" creationId="{63BF8C29-EA4B-40A5-8C21-657CCB213122}"/>
          </ac:inkMkLst>
        </pc:inkChg>
        <pc:inkChg chg="add del">
          <ac:chgData name="vivek kumar" userId="33ede84931fc2eaa" providerId="LiveId" clId="{CDA7CA73-E853-4E09-BB7F-F589C819991E}" dt="2020-10-27T04:36:01.264" v="6135"/>
          <ac:inkMkLst>
            <pc:docMk/>
            <pc:sldMk cId="1907613293" sldId="436"/>
            <ac:inkMk id="134" creationId="{6B57B2F8-E5EF-4D4E-B694-DCF092D9BD96}"/>
          </ac:inkMkLst>
        </pc:inkChg>
        <pc:inkChg chg="add del">
          <ac:chgData name="vivek kumar" userId="33ede84931fc2eaa" providerId="LiveId" clId="{CDA7CA73-E853-4E09-BB7F-F589C819991E}" dt="2020-10-27T04:36:01.264" v="6135"/>
          <ac:inkMkLst>
            <pc:docMk/>
            <pc:sldMk cId="1907613293" sldId="436"/>
            <ac:inkMk id="135" creationId="{687AB1CF-9884-45CA-AA90-76FFDCA135B8}"/>
          </ac:inkMkLst>
        </pc:inkChg>
        <pc:inkChg chg="add del">
          <ac:chgData name="vivek kumar" userId="33ede84931fc2eaa" providerId="LiveId" clId="{CDA7CA73-E853-4E09-BB7F-F589C819991E}" dt="2020-10-27T04:36:01.264" v="6135"/>
          <ac:inkMkLst>
            <pc:docMk/>
            <pc:sldMk cId="1907613293" sldId="436"/>
            <ac:inkMk id="136" creationId="{D53EE50E-3006-4107-844F-59D3829E0B63}"/>
          </ac:inkMkLst>
        </pc:inkChg>
        <pc:inkChg chg="add del">
          <ac:chgData name="vivek kumar" userId="33ede84931fc2eaa" providerId="LiveId" clId="{CDA7CA73-E853-4E09-BB7F-F589C819991E}" dt="2020-10-27T04:36:01.264" v="6135"/>
          <ac:inkMkLst>
            <pc:docMk/>
            <pc:sldMk cId="1907613293" sldId="436"/>
            <ac:inkMk id="137" creationId="{B1844ACA-7B40-49BF-BB35-BA0D040BA7CC}"/>
          </ac:inkMkLst>
        </pc:inkChg>
        <pc:inkChg chg="add del">
          <ac:chgData name="vivek kumar" userId="33ede84931fc2eaa" providerId="LiveId" clId="{CDA7CA73-E853-4E09-BB7F-F589C819991E}" dt="2020-10-27T04:36:04.878" v="6138"/>
          <ac:inkMkLst>
            <pc:docMk/>
            <pc:sldMk cId="1907613293" sldId="436"/>
            <ac:inkMk id="138" creationId="{24C236D9-4FAC-4D6E-862F-59FFE7BC895F}"/>
          </ac:inkMkLst>
        </pc:inkChg>
        <pc:inkChg chg="add del">
          <ac:chgData name="vivek kumar" userId="33ede84931fc2eaa" providerId="LiveId" clId="{CDA7CA73-E853-4E09-BB7F-F589C819991E}" dt="2020-10-27T04:36:04.878" v="6138"/>
          <ac:inkMkLst>
            <pc:docMk/>
            <pc:sldMk cId="1907613293" sldId="436"/>
            <ac:inkMk id="139" creationId="{CD7847F2-2B61-4891-8410-C3A20B7D1744}"/>
          </ac:inkMkLst>
        </pc:inkChg>
        <pc:inkChg chg="add del">
          <ac:chgData name="vivek kumar" userId="33ede84931fc2eaa" providerId="LiveId" clId="{CDA7CA73-E853-4E09-BB7F-F589C819991E}" dt="2020-10-27T04:36:04.878" v="6138"/>
          <ac:inkMkLst>
            <pc:docMk/>
            <pc:sldMk cId="1907613293" sldId="436"/>
            <ac:inkMk id="140" creationId="{3412CC76-D535-463E-A832-86626A9E54B6}"/>
          </ac:inkMkLst>
        </pc:inkChg>
        <pc:inkChg chg="add del">
          <ac:chgData name="vivek kumar" userId="33ede84931fc2eaa" providerId="LiveId" clId="{CDA7CA73-E853-4E09-BB7F-F589C819991E}" dt="2020-10-27T04:36:05.858" v="6140"/>
          <ac:inkMkLst>
            <pc:docMk/>
            <pc:sldMk cId="1907613293" sldId="436"/>
            <ac:inkMk id="141" creationId="{AE0526E9-BC10-42BF-BCA7-204831AD7362}"/>
          </ac:inkMkLst>
        </pc:inkChg>
        <pc:inkChg chg="add del">
          <ac:chgData name="vivek kumar" userId="33ede84931fc2eaa" providerId="LiveId" clId="{CDA7CA73-E853-4E09-BB7F-F589C819991E}" dt="2020-10-27T04:36:05.858" v="6140"/>
          <ac:inkMkLst>
            <pc:docMk/>
            <pc:sldMk cId="1907613293" sldId="436"/>
            <ac:inkMk id="142" creationId="{29BBBE27-213E-4DD2-A96E-7A3D827E963B}"/>
          </ac:inkMkLst>
        </pc:inkChg>
        <pc:inkChg chg="add del">
          <ac:chgData name="vivek kumar" userId="33ede84931fc2eaa" providerId="LiveId" clId="{CDA7CA73-E853-4E09-BB7F-F589C819991E}" dt="2020-10-27T04:36:07.364" v="6142"/>
          <ac:inkMkLst>
            <pc:docMk/>
            <pc:sldMk cId="1907613293" sldId="436"/>
            <ac:inkMk id="143" creationId="{521B4609-0A66-4EC5-AFFB-9A9085EEACED}"/>
          </ac:inkMkLst>
        </pc:inkChg>
        <pc:inkChg chg="add del">
          <ac:chgData name="vivek kumar" userId="33ede84931fc2eaa" providerId="LiveId" clId="{CDA7CA73-E853-4E09-BB7F-F589C819991E}" dt="2020-10-27T04:36:07.364" v="6142"/>
          <ac:inkMkLst>
            <pc:docMk/>
            <pc:sldMk cId="1907613293" sldId="436"/>
            <ac:inkMk id="144" creationId="{E2D1E14E-17CE-4BE7-9F83-4C202FECB93E}"/>
          </ac:inkMkLst>
        </pc:inkChg>
        <pc:inkChg chg="add del">
          <ac:chgData name="vivek kumar" userId="33ede84931fc2eaa" providerId="LiveId" clId="{CDA7CA73-E853-4E09-BB7F-F589C819991E}" dt="2020-10-27T04:36:28.063" v="6155"/>
          <ac:inkMkLst>
            <pc:docMk/>
            <pc:sldMk cId="1907613293" sldId="436"/>
            <ac:inkMk id="145" creationId="{FA1EBBD0-5F32-41AA-8872-68A03202CEE0}"/>
          </ac:inkMkLst>
        </pc:inkChg>
        <pc:inkChg chg="add del">
          <ac:chgData name="vivek kumar" userId="33ede84931fc2eaa" providerId="LiveId" clId="{CDA7CA73-E853-4E09-BB7F-F589C819991E}" dt="2020-10-27T04:36:18.780" v="6146"/>
          <ac:inkMkLst>
            <pc:docMk/>
            <pc:sldMk cId="1907613293" sldId="436"/>
            <ac:inkMk id="146" creationId="{9F11F18D-DBFE-47FE-8F9F-C36253DDD8E5}"/>
          </ac:inkMkLst>
        </pc:inkChg>
        <pc:inkChg chg="add del">
          <ac:chgData name="vivek kumar" userId="33ede84931fc2eaa" providerId="LiveId" clId="{CDA7CA73-E853-4E09-BB7F-F589C819991E}" dt="2020-10-27T04:36:18.780" v="6146"/>
          <ac:inkMkLst>
            <pc:docMk/>
            <pc:sldMk cId="1907613293" sldId="436"/>
            <ac:inkMk id="147" creationId="{2215C74C-3F3A-447C-AE04-D5A2F309AAA8}"/>
          </ac:inkMkLst>
        </pc:inkChg>
        <pc:inkChg chg="add del">
          <ac:chgData name="vivek kumar" userId="33ede84931fc2eaa" providerId="LiveId" clId="{CDA7CA73-E853-4E09-BB7F-F589C819991E}" dt="2020-10-27T04:36:18.780" v="6146"/>
          <ac:inkMkLst>
            <pc:docMk/>
            <pc:sldMk cId="1907613293" sldId="436"/>
            <ac:inkMk id="148" creationId="{E9723D8A-CEB7-4310-9C02-A1F8013D9980}"/>
          </ac:inkMkLst>
        </pc:inkChg>
        <pc:inkChg chg="add del">
          <ac:chgData name="vivek kumar" userId="33ede84931fc2eaa" providerId="LiveId" clId="{CDA7CA73-E853-4E09-BB7F-F589C819991E}" dt="2020-10-27T04:36:20.762" v="6149"/>
          <ac:inkMkLst>
            <pc:docMk/>
            <pc:sldMk cId="1907613293" sldId="436"/>
            <ac:inkMk id="149" creationId="{79F0FB2C-1D6B-48D3-BD5E-DA55A155A9EE}"/>
          </ac:inkMkLst>
        </pc:inkChg>
        <pc:inkChg chg="add del">
          <ac:chgData name="vivek kumar" userId="33ede84931fc2eaa" providerId="LiveId" clId="{CDA7CA73-E853-4E09-BB7F-F589C819991E}" dt="2020-10-27T04:36:20.762" v="6149"/>
          <ac:inkMkLst>
            <pc:docMk/>
            <pc:sldMk cId="1907613293" sldId="436"/>
            <ac:inkMk id="150" creationId="{C6D2893C-0EF9-4316-AAD9-A38517057BB6}"/>
          </ac:inkMkLst>
        </pc:inkChg>
        <pc:inkChg chg="add del">
          <ac:chgData name="vivek kumar" userId="33ede84931fc2eaa" providerId="LiveId" clId="{CDA7CA73-E853-4E09-BB7F-F589C819991E}" dt="2020-10-27T04:36:20.762" v="6149"/>
          <ac:inkMkLst>
            <pc:docMk/>
            <pc:sldMk cId="1907613293" sldId="436"/>
            <ac:inkMk id="151" creationId="{6968CE5A-F5E3-4085-B540-907C173A174B}"/>
          </ac:inkMkLst>
        </pc:inkChg>
        <pc:inkChg chg="add del">
          <ac:chgData name="vivek kumar" userId="33ede84931fc2eaa" providerId="LiveId" clId="{CDA7CA73-E853-4E09-BB7F-F589C819991E}" dt="2020-10-27T04:38:10.705" v="6205"/>
          <ac:inkMkLst>
            <pc:docMk/>
            <pc:sldMk cId="1907613293" sldId="436"/>
            <ac:inkMk id="152" creationId="{39320CBE-9C2B-46E1-9D9A-5468B8781B63}"/>
          </ac:inkMkLst>
        </pc:inkChg>
        <pc:inkChg chg="add del">
          <ac:chgData name="vivek kumar" userId="33ede84931fc2eaa" providerId="LiveId" clId="{CDA7CA73-E853-4E09-BB7F-F589C819991E}" dt="2020-10-27T04:36:24.654" v="6152"/>
          <ac:inkMkLst>
            <pc:docMk/>
            <pc:sldMk cId="1907613293" sldId="436"/>
            <ac:inkMk id="153" creationId="{67514D8D-9048-4A22-9277-6EB92CB89713}"/>
          </ac:inkMkLst>
        </pc:inkChg>
        <pc:inkChg chg="add del">
          <ac:chgData name="vivek kumar" userId="33ede84931fc2eaa" providerId="LiveId" clId="{CDA7CA73-E853-4E09-BB7F-F589C819991E}" dt="2020-10-27T04:36:24.654" v="6152"/>
          <ac:inkMkLst>
            <pc:docMk/>
            <pc:sldMk cId="1907613293" sldId="436"/>
            <ac:inkMk id="154" creationId="{DD0D0BCD-5C64-4482-A2DB-0255973F08DF}"/>
          </ac:inkMkLst>
        </pc:inkChg>
        <pc:inkChg chg="add del">
          <ac:chgData name="vivek kumar" userId="33ede84931fc2eaa" providerId="LiveId" clId="{CDA7CA73-E853-4E09-BB7F-F589C819991E}" dt="2020-10-27T04:36:28.063" v="6155"/>
          <ac:inkMkLst>
            <pc:docMk/>
            <pc:sldMk cId="1907613293" sldId="436"/>
            <ac:inkMk id="155" creationId="{730DCDF4-6E61-4F9B-96AF-CB631DE43BCF}"/>
          </ac:inkMkLst>
        </pc:inkChg>
        <pc:inkChg chg="add del">
          <ac:chgData name="vivek kumar" userId="33ede84931fc2eaa" providerId="LiveId" clId="{CDA7CA73-E853-4E09-BB7F-F589C819991E}" dt="2020-10-27T04:36:28.063" v="6155"/>
          <ac:inkMkLst>
            <pc:docMk/>
            <pc:sldMk cId="1907613293" sldId="436"/>
            <ac:inkMk id="156" creationId="{46B08A21-0D50-4358-91AA-33B854EC0F3A}"/>
          </ac:inkMkLst>
        </pc:inkChg>
        <pc:inkChg chg="add del">
          <ac:chgData name="vivek kumar" userId="33ede84931fc2eaa" providerId="LiveId" clId="{CDA7CA73-E853-4E09-BB7F-F589C819991E}" dt="2020-10-27T04:36:28.063" v="6155"/>
          <ac:inkMkLst>
            <pc:docMk/>
            <pc:sldMk cId="1907613293" sldId="436"/>
            <ac:inkMk id="157" creationId="{A3FA6671-D660-4257-9B1A-8CBF13BDC9B0}"/>
          </ac:inkMkLst>
        </pc:inkChg>
        <pc:inkChg chg="add mod">
          <ac:chgData name="vivek kumar" userId="33ede84931fc2eaa" providerId="LiveId" clId="{CDA7CA73-E853-4E09-BB7F-F589C819991E}" dt="2020-10-27T04:38:04.684" v="6200"/>
          <ac:inkMkLst>
            <pc:docMk/>
            <pc:sldMk cId="1907613293" sldId="436"/>
            <ac:inkMk id="158" creationId="{EC35664B-C8AE-40DA-8332-002D78F30893}"/>
          </ac:inkMkLst>
        </pc:inkChg>
        <pc:inkChg chg="add del">
          <ac:chgData name="vivek kumar" userId="33ede84931fc2eaa" providerId="LiveId" clId="{CDA7CA73-E853-4E09-BB7F-F589C819991E}" dt="2020-10-27T04:36:38.684" v="6159"/>
          <ac:inkMkLst>
            <pc:docMk/>
            <pc:sldMk cId="1907613293" sldId="436"/>
            <ac:inkMk id="159" creationId="{05A2EC63-65C6-4B14-AACC-B4FB9B4D3818}"/>
          </ac:inkMkLst>
        </pc:inkChg>
        <pc:inkChg chg="add del">
          <ac:chgData name="vivek kumar" userId="33ede84931fc2eaa" providerId="LiveId" clId="{CDA7CA73-E853-4E09-BB7F-F589C819991E}" dt="2020-10-27T04:36:38.684" v="6159"/>
          <ac:inkMkLst>
            <pc:docMk/>
            <pc:sldMk cId="1907613293" sldId="436"/>
            <ac:inkMk id="160" creationId="{D51A74F8-F79F-4C00-AB24-2DCBFDFBDA1F}"/>
          </ac:inkMkLst>
        </pc:inkChg>
        <pc:inkChg chg="add del">
          <ac:chgData name="vivek kumar" userId="33ede84931fc2eaa" providerId="LiveId" clId="{CDA7CA73-E853-4E09-BB7F-F589C819991E}" dt="2020-10-27T04:36:38.684" v="6159"/>
          <ac:inkMkLst>
            <pc:docMk/>
            <pc:sldMk cId="1907613293" sldId="436"/>
            <ac:inkMk id="161" creationId="{A23F7F7E-0DAF-429A-AFD0-40693BA507EB}"/>
          </ac:inkMkLst>
        </pc:inkChg>
        <pc:inkChg chg="add del">
          <ac:chgData name="vivek kumar" userId="33ede84931fc2eaa" providerId="LiveId" clId="{CDA7CA73-E853-4E09-BB7F-F589C819991E}" dt="2020-10-27T04:36:41.359" v="6166"/>
          <ac:inkMkLst>
            <pc:docMk/>
            <pc:sldMk cId="1907613293" sldId="436"/>
            <ac:inkMk id="162" creationId="{03B26308-F239-4A9C-AD48-28652E32B7FB}"/>
          </ac:inkMkLst>
        </pc:inkChg>
        <pc:inkChg chg="add del">
          <ac:chgData name="vivek kumar" userId="33ede84931fc2eaa" providerId="LiveId" clId="{CDA7CA73-E853-4E09-BB7F-F589C819991E}" dt="2020-10-27T04:36:41.359" v="6166"/>
          <ac:inkMkLst>
            <pc:docMk/>
            <pc:sldMk cId="1907613293" sldId="436"/>
            <ac:inkMk id="163" creationId="{01300122-A17B-4E3E-BFDB-AA17E042FC0C}"/>
          </ac:inkMkLst>
        </pc:inkChg>
        <pc:inkChg chg="add del">
          <ac:chgData name="vivek kumar" userId="33ede84931fc2eaa" providerId="LiveId" clId="{CDA7CA73-E853-4E09-BB7F-F589C819991E}" dt="2020-10-27T04:36:41.359" v="6166"/>
          <ac:inkMkLst>
            <pc:docMk/>
            <pc:sldMk cId="1907613293" sldId="436"/>
            <ac:inkMk id="164" creationId="{3BD278D1-FAE7-4741-A662-D0A3706C0960}"/>
          </ac:inkMkLst>
        </pc:inkChg>
        <pc:inkChg chg="add del">
          <ac:chgData name="vivek kumar" userId="33ede84931fc2eaa" providerId="LiveId" clId="{CDA7CA73-E853-4E09-BB7F-F589C819991E}" dt="2020-10-27T04:36:41.359" v="6166"/>
          <ac:inkMkLst>
            <pc:docMk/>
            <pc:sldMk cId="1907613293" sldId="436"/>
            <ac:inkMk id="165" creationId="{B63247C6-A002-4839-ACFE-C08F7526D8A8}"/>
          </ac:inkMkLst>
        </pc:inkChg>
        <pc:inkChg chg="add del">
          <ac:chgData name="vivek kumar" userId="33ede84931fc2eaa" providerId="LiveId" clId="{CDA7CA73-E853-4E09-BB7F-F589C819991E}" dt="2020-10-27T04:36:41.359" v="6166"/>
          <ac:inkMkLst>
            <pc:docMk/>
            <pc:sldMk cId="1907613293" sldId="436"/>
            <ac:inkMk id="166" creationId="{B01DD4E2-C269-4708-A9CD-8ED7784651C5}"/>
          </ac:inkMkLst>
        </pc:inkChg>
        <pc:inkChg chg="add del">
          <ac:chgData name="vivek kumar" userId="33ede84931fc2eaa" providerId="LiveId" clId="{CDA7CA73-E853-4E09-BB7F-F589C819991E}" dt="2020-10-27T04:36:41.359" v="6166"/>
          <ac:inkMkLst>
            <pc:docMk/>
            <pc:sldMk cId="1907613293" sldId="436"/>
            <ac:inkMk id="167" creationId="{2AB3E178-D77A-4D2C-BE1C-6F864F042624}"/>
          </ac:inkMkLst>
        </pc:inkChg>
        <pc:inkChg chg="add del">
          <ac:chgData name="vivek kumar" userId="33ede84931fc2eaa" providerId="LiveId" clId="{CDA7CA73-E853-4E09-BB7F-F589C819991E}" dt="2020-10-27T04:36:41.359" v="6166"/>
          <ac:inkMkLst>
            <pc:docMk/>
            <pc:sldMk cId="1907613293" sldId="436"/>
            <ac:inkMk id="168" creationId="{F4C731FF-D5CE-4D6B-B9D6-EF32E3927959}"/>
          </ac:inkMkLst>
        </pc:inkChg>
        <pc:inkChg chg="add del">
          <ac:chgData name="vivek kumar" userId="33ede84931fc2eaa" providerId="LiveId" clId="{CDA7CA73-E853-4E09-BB7F-F589C819991E}" dt="2020-10-27T04:36:43.634" v="6168"/>
          <ac:inkMkLst>
            <pc:docMk/>
            <pc:sldMk cId="1907613293" sldId="436"/>
            <ac:inkMk id="169" creationId="{2C527F78-002E-4DA9-A2CF-5B4DA2209A33}"/>
          </ac:inkMkLst>
        </pc:inkChg>
        <pc:inkChg chg="add del">
          <ac:chgData name="vivek kumar" userId="33ede84931fc2eaa" providerId="LiveId" clId="{CDA7CA73-E853-4E09-BB7F-F589C819991E}" dt="2020-10-27T04:36:43.634" v="6168"/>
          <ac:inkMkLst>
            <pc:docMk/>
            <pc:sldMk cId="1907613293" sldId="436"/>
            <ac:inkMk id="170" creationId="{154F8052-9417-42C0-985B-DB13A4E37AB3}"/>
          </ac:inkMkLst>
        </pc:inkChg>
        <pc:inkChg chg="add del">
          <ac:chgData name="vivek kumar" userId="33ede84931fc2eaa" providerId="LiveId" clId="{CDA7CA73-E853-4E09-BB7F-F589C819991E}" dt="2020-10-27T04:36:45.104" v="6170"/>
          <ac:inkMkLst>
            <pc:docMk/>
            <pc:sldMk cId="1907613293" sldId="436"/>
            <ac:inkMk id="171" creationId="{2B25B628-821D-4E1C-A6F0-E1C573554F35}"/>
          </ac:inkMkLst>
        </pc:inkChg>
        <pc:inkChg chg="add del">
          <ac:chgData name="vivek kumar" userId="33ede84931fc2eaa" providerId="LiveId" clId="{CDA7CA73-E853-4E09-BB7F-F589C819991E}" dt="2020-10-27T04:36:45.104" v="6170"/>
          <ac:inkMkLst>
            <pc:docMk/>
            <pc:sldMk cId="1907613293" sldId="436"/>
            <ac:inkMk id="172" creationId="{566D2F46-DCB9-4776-8986-B1E4F8C98D6A}"/>
          </ac:inkMkLst>
        </pc:inkChg>
        <pc:inkChg chg="add del">
          <ac:chgData name="vivek kumar" userId="33ede84931fc2eaa" providerId="LiveId" clId="{CDA7CA73-E853-4E09-BB7F-F589C819991E}" dt="2020-10-27T04:36:57.482" v="6182"/>
          <ac:inkMkLst>
            <pc:docMk/>
            <pc:sldMk cId="1907613293" sldId="436"/>
            <ac:inkMk id="173" creationId="{0FAA1E3A-040B-4B6A-B50B-447196334456}"/>
          </ac:inkMkLst>
        </pc:inkChg>
        <pc:inkChg chg="add del">
          <ac:chgData name="vivek kumar" userId="33ede84931fc2eaa" providerId="LiveId" clId="{CDA7CA73-E853-4E09-BB7F-F589C819991E}" dt="2020-10-27T04:36:51.108" v="6173"/>
          <ac:inkMkLst>
            <pc:docMk/>
            <pc:sldMk cId="1907613293" sldId="436"/>
            <ac:inkMk id="174" creationId="{5117DCA8-8420-4BD4-AF80-EF16C1F677F8}"/>
          </ac:inkMkLst>
        </pc:inkChg>
        <pc:inkChg chg="add del">
          <ac:chgData name="vivek kumar" userId="33ede84931fc2eaa" providerId="LiveId" clId="{CDA7CA73-E853-4E09-BB7F-F589C819991E}" dt="2020-10-27T04:36:51.108" v="6173"/>
          <ac:inkMkLst>
            <pc:docMk/>
            <pc:sldMk cId="1907613293" sldId="436"/>
            <ac:inkMk id="175" creationId="{31ACA37A-D6C6-40F6-9078-5DC10C389AF0}"/>
          </ac:inkMkLst>
        </pc:inkChg>
        <pc:inkChg chg="add del">
          <ac:chgData name="vivek kumar" userId="33ede84931fc2eaa" providerId="LiveId" clId="{CDA7CA73-E853-4E09-BB7F-F589C819991E}" dt="2020-10-27T04:36:52.886" v="6175"/>
          <ac:inkMkLst>
            <pc:docMk/>
            <pc:sldMk cId="1907613293" sldId="436"/>
            <ac:inkMk id="176" creationId="{62A3D3A0-1029-49E0-9963-CFB9B49323C8}"/>
          </ac:inkMkLst>
        </pc:inkChg>
        <pc:inkChg chg="add del">
          <ac:chgData name="vivek kumar" userId="33ede84931fc2eaa" providerId="LiveId" clId="{CDA7CA73-E853-4E09-BB7F-F589C819991E}" dt="2020-10-27T04:36:52.886" v="6175"/>
          <ac:inkMkLst>
            <pc:docMk/>
            <pc:sldMk cId="1907613293" sldId="436"/>
            <ac:inkMk id="177" creationId="{6024B73C-2E42-4D88-8A10-2C799A1D7BA5}"/>
          </ac:inkMkLst>
        </pc:inkChg>
        <pc:inkChg chg="add del">
          <ac:chgData name="vivek kumar" userId="33ede84931fc2eaa" providerId="LiveId" clId="{CDA7CA73-E853-4E09-BB7F-F589C819991E}" dt="2020-10-27T04:36:55.386" v="6180"/>
          <ac:inkMkLst>
            <pc:docMk/>
            <pc:sldMk cId="1907613293" sldId="436"/>
            <ac:inkMk id="178" creationId="{ADD92AA4-E646-4079-9BCB-860C40FDFEA4}"/>
          </ac:inkMkLst>
        </pc:inkChg>
        <pc:inkChg chg="add del">
          <ac:chgData name="vivek kumar" userId="33ede84931fc2eaa" providerId="LiveId" clId="{CDA7CA73-E853-4E09-BB7F-F589C819991E}" dt="2020-10-27T04:36:55.386" v="6180"/>
          <ac:inkMkLst>
            <pc:docMk/>
            <pc:sldMk cId="1907613293" sldId="436"/>
            <ac:inkMk id="179" creationId="{8CB3294B-5D74-4452-AF8D-F5BDBB295266}"/>
          </ac:inkMkLst>
        </pc:inkChg>
        <pc:inkChg chg="add del">
          <ac:chgData name="vivek kumar" userId="33ede84931fc2eaa" providerId="LiveId" clId="{CDA7CA73-E853-4E09-BB7F-F589C819991E}" dt="2020-10-27T04:36:55.386" v="6180"/>
          <ac:inkMkLst>
            <pc:docMk/>
            <pc:sldMk cId="1907613293" sldId="436"/>
            <ac:inkMk id="180" creationId="{8B9CDB59-0B12-46EA-A701-CA926541B57D}"/>
          </ac:inkMkLst>
        </pc:inkChg>
        <pc:inkChg chg="add del">
          <ac:chgData name="vivek kumar" userId="33ede84931fc2eaa" providerId="LiveId" clId="{CDA7CA73-E853-4E09-BB7F-F589C819991E}" dt="2020-10-27T04:36:55.386" v="6180"/>
          <ac:inkMkLst>
            <pc:docMk/>
            <pc:sldMk cId="1907613293" sldId="436"/>
            <ac:inkMk id="181" creationId="{C605FE79-4B6C-4D22-B585-6CBE54324614}"/>
          </ac:inkMkLst>
        </pc:inkChg>
        <pc:inkChg chg="add del">
          <ac:chgData name="vivek kumar" userId="33ede84931fc2eaa" providerId="LiveId" clId="{CDA7CA73-E853-4E09-BB7F-F589C819991E}" dt="2020-10-27T04:36:55.386" v="6180"/>
          <ac:inkMkLst>
            <pc:docMk/>
            <pc:sldMk cId="1907613293" sldId="436"/>
            <ac:inkMk id="182" creationId="{8957ACAB-2F2C-4296-936E-648F72530DEC}"/>
          </ac:inkMkLst>
        </pc:inkChg>
        <pc:inkChg chg="add del">
          <ac:chgData name="vivek kumar" userId="33ede84931fc2eaa" providerId="LiveId" clId="{CDA7CA73-E853-4E09-BB7F-F589C819991E}" dt="2020-10-27T04:36:57.482" v="6182"/>
          <ac:inkMkLst>
            <pc:docMk/>
            <pc:sldMk cId="1907613293" sldId="436"/>
            <ac:inkMk id="183" creationId="{884D6514-40DB-4011-A770-06D5CE504257}"/>
          </ac:inkMkLst>
        </pc:inkChg>
        <pc:inkChg chg="add del">
          <ac:chgData name="vivek kumar" userId="33ede84931fc2eaa" providerId="LiveId" clId="{CDA7CA73-E853-4E09-BB7F-F589C819991E}" dt="2020-10-27T04:36:57.482" v="6182"/>
          <ac:inkMkLst>
            <pc:docMk/>
            <pc:sldMk cId="1907613293" sldId="436"/>
            <ac:inkMk id="184" creationId="{D052BE9C-BF90-4D29-A45B-A545945874A2}"/>
          </ac:inkMkLst>
        </pc:inkChg>
        <pc:inkChg chg="add del">
          <ac:chgData name="vivek kumar" userId="33ede84931fc2eaa" providerId="LiveId" clId="{CDA7CA73-E853-4E09-BB7F-F589C819991E}" dt="2020-10-27T04:36:58.401" v="6184"/>
          <ac:inkMkLst>
            <pc:docMk/>
            <pc:sldMk cId="1907613293" sldId="436"/>
            <ac:inkMk id="185" creationId="{18170006-DAA2-48EE-8BE7-32350D68CB3F}"/>
          </ac:inkMkLst>
        </pc:inkChg>
        <pc:inkChg chg="add del">
          <ac:chgData name="vivek kumar" userId="33ede84931fc2eaa" providerId="LiveId" clId="{CDA7CA73-E853-4E09-BB7F-F589C819991E}" dt="2020-10-27T04:36:58.401" v="6184"/>
          <ac:inkMkLst>
            <pc:docMk/>
            <pc:sldMk cId="1907613293" sldId="436"/>
            <ac:inkMk id="186" creationId="{B88BF895-261A-46F0-B352-87CFC53DBA88}"/>
          </ac:inkMkLst>
        </pc:inkChg>
        <pc:inkChg chg="add del">
          <ac:chgData name="vivek kumar" userId="33ede84931fc2eaa" providerId="LiveId" clId="{CDA7CA73-E853-4E09-BB7F-F589C819991E}" dt="2020-10-27T04:37:07.028" v="6198"/>
          <ac:inkMkLst>
            <pc:docMk/>
            <pc:sldMk cId="1907613293" sldId="436"/>
            <ac:inkMk id="187" creationId="{2D012335-BD8F-43C9-A39A-25FB02D15833}"/>
          </ac:inkMkLst>
        </pc:inkChg>
        <pc:inkChg chg="add del">
          <ac:chgData name="vivek kumar" userId="33ede84931fc2eaa" providerId="LiveId" clId="{CDA7CA73-E853-4E09-BB7F-F589C819991E}" dt="2020-10-27T04:37:02.370" v="6190"/>
          <ac:inkMkLst>
            <pc:docMk/>
            <pc:sldMk cId="1907613293" sldId="436"/>
            <ac:inkMk id="188" creationId="{A5F5173D-DC71-427F-8DD7-363C3C9142ED}"/>
          </ac:inkMkLst>
        </pc:inkChg>
        <pc:inkChg chg="add del">
          <ac:chgData name="vivek kumar" userId="33ede84931fc2eaa" providerId="LiveId" clId="{CDA7CA73-E853-4E09-BB7F-F589C819991E}" dt="2020-10-27T04:37:02.370" v="6190"/>
          <ac:inkMkLst>
            <pc:docMk/>
            <pc:sldMk cId="1907613293" sldId="436"/>
            <ac:inkMk id="189" creationId="{5B0FE64E-6D38-4B21-805D-AF94B694B43D}"/>
          </ac:inkMkLst>
        </pc:inkChg>
        <pc:inkChg chg="add del">
          <ac:chgData name="vivek kumar" userId="33ede84931fc2eaa" providerId="LiveId" clId="{CDA7CA73-E853-4E09-BB7F-F589C819991E}" dt="2020-10-27T04:37:02.370" v="6190"/>
          <ac:inkMkLst>
            <pc:docMk/>
            <pc:sldMk cId="1907613293" sldId="436"/>
            <ac:inkMk id="190" creationId="{2BF2485C-FFF6-47B4-9FB8-6BA11705925A}"/>
          </ac:inkMkLst>
        </pc:inkChg>
        <pc:inkChg chg="add del">
          <ac:chgData name="vivek kumar" userId="33ede84931fc2eaa" providerId="LiveId" clId="{CDA7CA73-E853-4E09-BB7F-F589C819991E}" dt="2020-10-27T04:37:02.370" v="6190"/>
          <ac:inkMkLst>
            <pc:docMk/>
            <pc:sldMk cId="1907613293" sldId="436"/>
            <ac:inkMk id="191" creationId="{AE1CE93C-36BD-4701-8B5A-4016CCA10B22}"/>
          </ac:inkMkLst>
        </pc:inkChg>
        <pc:inkChg chg="add del">
          <ac:chgData name="vivek kumar" userId="33ede84931fc2eaa" providerId="LiveId" clId="{CDA7CA73-E853-4E09-BB7F-F589C819991E}" dt="2020-10-27T04:37:02.370" v="6190"/>
          <ac:inkMkLst>
            <pc:docMk/>
            <pc:sldMk cId="1907613293" sldId="436"/>
            <ac:inkMk id="192" creationId="{1F752E7D-25C1-438F-BFD3-E736F489ABF5}"/>
          </ac:inkMkLst>
        </pc:inkChg>
        <pc:inkChg chg="add del">
          <ac:chgData name="vivek kumar" userId="33ede84931fc2eaa" providerId="LiveId" clId="{CDA7CA73-E853-4E09-BB7F-F589C819991E}" dt="2020-10-27T04:37:04.128" v="6193"/>
          <ac:inkMkLst>
            <pc:docMk/>
            <pc:sldMk cId="1907613293" sldId="436"/>
            <ac:inkMk id="193" creationId="{ACBCC833-9A3D-479A-AB22-B47C2327B6FC}"/>
          </ac:inkMkLst>
        </pc:inkChg>
        <pc:inkChg chg="add del">
          <ac:chgData name="vivek kumar" userId="33ede84931fc2eaa" providerId="LiveId" clId="{CDA7CA73-E853-4E09-BB7F-F589C819991E}" dt="2020-10-27T04:37:04.128" v="6193"/>
          <ac:inkMkLst>
            <pc:docMk/>
            <pc:sldMk cId="1907613293" sldId="436"/>
            <ac:inkMk id="194" creationId="{B13360C9-D26B-4FCB-B369-C95180873663}"/>
          </ac:inkMkLst>
        </pc:inkChg>
        <pc:inkChg chg="add del">
          <ac:chgData name="vivek kumar" userId="33ede84931fc2eaa" providerId="LiveId" clId="{CDA7CA73-E853-4E09-BB7F-F589C819991E}" dt="2020-10-27T04:37:04.128" v="6193"/>
          <ac:inkMkLst>
            <pc:docMk/>
            <pc:sldMk cId="1907613293" sldId="436"/>
            <ac:inkMk id="195" creationId="{AC55A222-A8D9-4880-87B1-E14B1156E665}"/>
          </ac:inkMkLst>
        </pc:inkChg>
        <pc:inkChg chg="add del">
          <ac:chgData name="vivek kumar" userId="33ede84931fc2eaa" providerId="LiveId" clId="{CDA7CA73-E853-4E09-BB7F-F589C819991E}" dt="2020-10-27T04:37:05.074" v="6196"/>
          <ac:inkMkLst>
            <pc:docMk/>
            <pc:sldMk cId="1907613293" sldId="436"/>
            <ac:inkMk id="196" creationId="{85A10C51-89B5-4D84-B146-53AA3BB22F4B}"/>
          </ac:inkMkLst>
        </pc:inkChg>
        <pc:inkChg chg="add del">
          <ac:chgData name="vivek kumar" userId="33ede84931fc2eaa" providerId="LiveId" clId="{CDA7CA73-E853-4E09-BB7F-F589C819991E}" dt="2020-10-27T04:37:05.074" v="6196"/>
          <ac:inkMkLst>
            <pc:docMk/>
            <pc:sldMk cId="1907613293" sldId="436"/>
            <ac:inkMk id="197" creationId="{278862BF-E2FB-4231-BA56-21FB44DEA274}"/>
          </ac:inkMkLst>
        </pc:inkChg>
        <pc:inkChg chg="add del">
          <ac:chgData name="vivek kumar" userId="33ede84931fc2eaa" providerId="LiveId" clId="{CDA7CA73-E853-4E09-BB7F-F589C819991E}" dt="2020-10-27T04:37:05.074" v="6196"/>
          <ac:inkMkLst>
            <pc:docMk/>
            <pc:sldMk cId="1907613293" sldId="436"/>
            <ac:inkMk id="198" creationId="{3735FED7-84B8-439E-93D9-907AEE6F2310}"/>
          </ac:inkMkLst>
        </pc:inkChg>
        <pc:inkChg chg="add del">
          <ac:chgData name="vivek kumar" userId="33ede84931fc2eaa" providerId="LiveId" clId="{CDA7CA73-E853-4E09-BB7F-F589C819991E}" dt="2020-10-27T04:37:07.028" v="6198"/>
          <ac:inkMkLst>
            <pc:docMk/>
            <pc:sldMk cId="1907613293" sldId="436"/>
            <ac:inkMk id="199" creationId="{FB5DA17A-A054-4635-9169-C1C35569748C}"/>
          </ac:inkMkLst>
        </pc:inkChg>
        <pc:inkChg chg="add del">
          <ac:chgData name="vivek kumar" userId="33ede84931fc2eaa" providerId="LiveId" clId="{CDA7CA73-E853-4E09-BB7F-F589C819991E}" dt="2020-10-27T04:37:07.028" v="6198"/>
          <ac:inkMkLst>
            <pc:docMk/>
            <pc:sldMk cId="1907613293" sldId="436"/>
            <ac:inkMk id="200" creationId="{4F584D39-373F-4FB1-899E-459553896AE3}"/>
          </ac:inkMkLst>
        </pc:inkChg>
        <pc:inkChg chg="add">
          <ac:chgData name="vivek kumar" userId="33ede84931fc2eaa" providerId="LiveId" clId="{CDA7CA73-E853-4E09-BB7F-F589C819991E}" dt="2020-10-27T04:37:07.028" v="6198"/>
          <ac:inkMkLst>
            <pc:docMk/>
            <pc:sldMk cId="1907613293" sldId="436"/>
            <ac:inkMk id="201" creationId="{8F0D6695-A1B9-489C-872C-DD0FDD2D115D}"/>
          </ac:inkMkLst>
        </pc:inkChg>
        <pc:inkChg chg="add del">
          <ac:chgData name="vivek kumar" userId="33ede84931fc2eaa" providerId="LiveId" clId="{CDA7CA73-E853-4E09-BB7F-F589C819991E}" dt="2020-10-27T04:38:08.576" v="6203"/>
          <ac:inkMkLst>
            <pc:docMk/>
            <pc:sldMk cId="1907613293" sldId="436"/>
            <ac:inkMk id="202" creationId="{2B8A7CF2-95CA-4C8D-A12D-31DD4396EDEC}"/>
          </ac:inkMkLst>
        </pc:inkChg>
        <pc:inkChg chg="add del">
          <ac:chgData name="vivek kumar" userId="33ede84931fc2eaa" providerId="LiveId" clId="{CDA7CA73-E853-4E09-BB7F-F589C819991E}" dt="2020-10-27T04:38:08.576" v="6203"/>
          <ac:inkMkLst>
            <pc:docMk/>
            <pc:sldMk cId="1907613293" sldId="436"/>
            <ac:inkMk id="203" creationId="{6E6B2C7E-25A0-42E8-A2C9-D8D4DA1A341A}"/>
          </ac:inkMkLst>
        </pc:inkChg>
        <pc:inkChg chg="add del">
          <ac:chgData name="vivek kumar" userId="33ede84931fc2eaa" providerId="LiveId" clId="{CDA7CA73-E853-4E09-BB7F-F589C819991E}" dt="2020-10-27T04:38:10.705" v="6205"/>
          <ac:inkMkLst>
            <pc:docMk/>
            <pc:sldMk cId="1907613293" sldId="436"/>
            <ac:inkMk id="204" creationId="{06F89E32-4559-43DF-8D6D-BC7C8BE6C6C6}"/>
          </ac:inkMkLst>
        </pc:inkChg>
        <pc:inkChg chg="add del">
          <ac:chgData name="vivek kumar" userId="33ede84931fc2eaa" providerId="LiveId" clId="{CDA7CA73-E853-4E09-BB7F-F589C819991E}" dt="2020-10-27T04:38:10.705" v="6205"/>
          <ac:inkMkLst>
            <pc:docMk/>
            <pc:sldMk cId="1907613293" sldId="436"/>
            <ac:inkMk id="205" creationId="{85909960-F069-41C8-B6E3-A1CC4D813C9E}"/>
          </ac:inkMkLst>
        </pc:inkChg>
        <pc:inkChg chg="add">
          <ac:chgData name="vivek kumar" userId="33ede84931fc2eaa" providerId="LiveId" clId="{CDA7CA73-E853-4E09-BB7F-F589C819991E}" dt="2020-10-27T04:38:10.705" v="6205"/>
          <ac:inkMkLst>
            <pc:docMk/>
            <pc:sldMk cId="1907613293" sldId="436"/>
            <ac:inkMk id="206" creationId="{B2843FAA-BD05-43E1-88CD-D880550F4D72}"/>
          </ac:inkMkLst>
        </pc:inkChg>
        <pc:inkChg chg="add del">
          <ac:chgData name="vivek kumar" userId="33ede84931fc2eaa" providerId="LiveId" clId="{CDA7CA73-E853-4E09-BB7F-F589C819991E}" dt="2020-10-27T04:38:28.778" v="6208"/>
          <ac:inkMkLst>
            <pc:docMk/>
            <pc:sldMk cId="1907613293" sldId="436"/>
            <ac:inkMk id="207" creationId="{87070D96-3999-4F86-A96A-6E0AC70BEBFF}"/>
          </ac:inkMkLst>
        </pc:inkChg>
        <pc:inkChg chg="add del">
          <ac:chgData name="vivek kumar" userId="33ede84931fc2eaa" providerId="LiveId" clId="{CDA7CA73-E853-4E09-BB7F-F589C819991E}" dt="2020-10-27T04:38:28.778" v="6208"/>
          <ac:inkMkLst>
            <pc:docMk/>
            <pc:sldMk cId="1907613293" sldId="436"/>
            <ac:inkMk id="208" creationId="{24A09730-D6AD-4A43-9D2E-72C14514108A}"/>
          </ac:inkMkLst>
        </pc:inkChg>
        <pc:inkChg chg="add">
          <ac:chgData name="vivek kumar" userId="33ede84931fc2eaa" providerId="LiveId" clId="{CDA7CA73-E853-4E09-BB7F-F589C819991E}" dt="2020-10-27T04:38:28.778" v="6208"/>
          <ac:inkMkLst>
            <pc:docMk/>
            <pc:sldMk cId="1907613293" sldId="436"/>
            <ac:inkMk id="209" creationId="{96A0E0D7-8B66-40A4-806F-C5883D01BD59}"/>
          </ac:inkMkLst>
        </pc:inkChg>
        <pc:inkChg chg="add del">
          <ac:chgData name="vivek kumar" userId="33ede84931fc2eaa" providerId="LiveId" clId="{CDA7CA73-E853-4E09-BB7F-F589C819991E}" dt="2020-10-27T04:38:36.691" v="6214"/>
          <ac:inkMkLst>
            <pc:docMk/>
            <pc:sldMk cId="1907613293" sldId="436"/>
            <ac:inkMk id="210" creationId="{C7349FEF-86E0-4F3F-A813-7A54C5C8DFDE}"/>
          </ac:inkMkLst>
        </pc:inkChg>
        <pc:inkChg chg="add del">
          <ac:chgData name="vivek kumar" userId="33ede84931fc2eaa" providerId="LiveId" clId="{CDA7CA73-E853-4E09-BB7F-F589C819991E}" dt="2020-10-27T04:38:36.691" v="6214"/>
          <ac:inkMkLst>
            <pc:docMk/>
            <pc:sldMk cId="1907613293" sldId="436"/>
            <ac:inkMk id="211" creationId="{1BEE9042-5581-44F7-A4FD-74F6AB2043B3}"/>
          </ac:inkMkLst>
        </pc:inkChg>
        <pc:inkChg chg="add del">
          <ac:chgData name="vivek kumar" userId="33ede84931fc2eaa" providerId="LiveId" clId="{CDA7CA73-E853-4E09-BB7F-F589C819991E}" dt="2020-10-27T04:38:36.691" v="6214"/>
          <ac:inkMkLst>
            <pc:docMk/>
            <pc:sldMk cId="1907613293" sldId="436"/>
            <ac:inkMk id="212" creationId="{21FF3EC2-7CE6-47CA-998D-70B9193C4FC6}"/>
          </ac:inkMkLst>
        </pc:inkChg>
        <pc:inkChg chg="add del">
          <ac:chgData name="vivek kumar" userId="33ede84931fc2eaa" providerId="LiveId" clId="{CDA7CA73-E853-4E09-BB7F-F589C819991E}" dt="2020-10-27T04:38:36.691" v="6214"/>
          <ac:inkMkLst>
            <pc:docMk/>
            <pc:sldMk cId="1907613293" sldId="436"/>
            <ac:inkMk id="213" creationId="{A6728D92-1BF9-40B7-A195-659C090C7100}"/>
          </ac:inkMkLst>
        </pc:inkChg>
        <pc:inkChg chg="add del">
          <ac:chgData name="vivek kumar" userId="33ede84931fc2eaa" providerId="LiveId" clId="{CDA7CA73-E853-4E09-BB7F-F589C819991E}" dt="2020-10-27T04:38:36.691" v="6214"/>
          <ac:inkMkLst>
            <pc:docMk/>
            <pc:sldMk cId="1907613293" sldId="436"/>
            <ac:inkMk id="214" creationId="{4AAE7C45-DF84-4598-8F4C-E7DC88FA49E7}"/>
          </ac:inkMkLst>
        </pc:inkChg>
        <pc:inkChg chg="add del">
          <ac:chgData name="vivek kumar" userId="33ede84931fc2eaa" providerId="LiveId" clId="{CDA7CA73-E853-4E09-BB7F-F589C819991E}" dt="2020-10-27T04:38:38.315" v="6218"/>
          <ac:inkMkLst>
            <pc:docMk/>
            <pc:sldMk cId="1907613293" sldId="436"/>
            <ac:inkMk id="215" creationId="{B94E9EFC-BDCB-44A7-B99D-1FD66975A95C}"/>
          </ac:inkMkLst>
        </pc:inkChg>
        <pc:inkChg chg="add del">
          <ac:chgData name="vivek kumar" userId="33ede84931fc2eaa" providerId="LiveId" clId="{CDA7CA73-E853-4E09-BB7F-F589C819991E}" dt="2020-10-27T04:38:38.315" v="6218"/>
          <ac:inkMkLst>
            <pc:docMk/>
            <pc:sldMk cId="1907613293" sldId="436"/>
            <ac:inkMk id="216" creationId="{69FF9E29-AA1D-47FF-9EEE-4A130B8DB496}"/>
          </ac:inkMkLst>
        </pc:inkChg>
        <pc:inkChg chg="add del">
          <ac:chgData name="vivek kumar" userId="33ede84931fc2eaa" providerId="LiveId" clId="{CDA7CA73-E853-4E09-BB7F-F589C819991E}" dt="2020-10-27T04:38:38.315" v="6218"/>
          <ac:inkMkLst>
            <pc:docMk/>
            <pc:sldMk cId="1907613293" sldId="436"/>
            <ac:inkMk id="217" creationId="{D2651F7E-6D2E-4091-9215-133ACC982D14}"/>
          </ac:inkMkLst>
        </pc:inkChg>
        <pc:inkChg chg="add del">
          <ac:chgData name="vivek kumar" userId="33ede84931fc2eaa" providerId="LiveId" clId="{CDA7CA73-E853-4E09-BB7F-F589C819991E}" dt="2020-10-27T04:38:38.315" v="6218"/>
          <ac:inkMkLst>
            <pc:docMk/>
            <pc:sldMk cId="1907613293" sldId="436"/>
            <ac:inkMk id="218" creationId="{9709A190-613E-4452-AA83-2759EA6AD0A8}"/>
          </ac:inkMkLst>
        </pc:inkChg>
        <pc:inkChg chg="add">
          <ac:chgData name="vivek kumar" userId="33ede84931fc2eaa" providerId="LiveId" clId="{CDA7CA73-E853-4E09-BB7F-F589C819991E}" dt="2020-10-27T04:38:38.315" v="6218"/>
          <ac:inkMkLst>
            <pc:docMk/>
            <pc:sldMk cId="1907613293" sldId="436"/>
            <ac:inkMk id="219" creationId="{B75DAD8E-B5BE-4796-A030-F047BD41A678}"/>
          </ac:inkMkLst>
        </pc:inkChg>
        <pc:inkChg chg="add del">
          <ac:chgData name="vivek kumar" userId="33ede84931fc2eaa" providerId="LiveId" clId="{CDA7CA73-E853-4E09-BB7F-F589C819991E}" dt="2020-10-27T04:38:42.804" v="6229"/>
          <ac:inkMkLst>
            <pc:docMk/>
            <pc:sldMk cId="1907613293" sldId="436"/>
            <ac:inkMk id="220" creationId="{C0589315-1C1B-44C0-93F5-7796DB30EB30}"/>
          </ac:inkMkLst>
        </pc:inkChg>
        <pc:inkChg chg="add del">
          <ac:chgData name="vivek kumar" userId="33ede84931fc2eaa" providerId="LiveId" clId="{CDA7CA73-E853-4E09-BB7F-F589C819991E}" dt="2020-10-27T04:38:42.804" v="6229"/>
          <ac:inkMkLst>
            <pc:docMk/>
            <pc:sldMk cId="1907613293" sldId="436"/>
            <ac:inkMk id="221" creationId="{35FFB58F-1101-4000-B1AB-CE56BB8A803D}"/>
          </ac:inkMkLst>
        </pc:inkChg>
        <pc:inkChg chg="add del">
          <ac:chgData name="vivek kumar" userId="33ede84931fc2eaa" providerId="LiveId" clId="{CDA7CA73-E853-4E09-BB7F-F589C819991E}" dt="2020-10-27T04:38:42.804" v="6229"/>
          <ac:inkMkLst>
            <pc:docMk/>
            <pc:sldMk cId="1907613293" sldId="436"/>
            <ac:inkMk id="222" creationId="{82D9ED2D-9868-4D4D-8312-A88BC41F1C7E}"/>
          </ac:inkMkLst>
        </pc:inkChg>
        <pc:inkChg chg="add del">
          <ac:chgData name="vivek kumar" userId="33ede84931fc2eaa" providerId="LiveId" clId="{CDA7CA73-E853-4E09-BB7F-F589C819991E}" dt="2020-10-27T04:38:42.804" v="6229"/>
          <ac:inkMkLst>
            <pc:docMk/>
            <pc:sldMk cId="1907613293" sldId="436"/>
            <ac:inkMk id="223" creationId="{064A94F2-2CAF-4FC2-A8C0-006FF2A9BC8C}"/>
          </ac:inkMkLst>
        </pc:inkChg>
        <pc:inkChg chg="add del">
          <ac:chgData name="vivek kumar" userId="33ede84931fc2eaa" providerId="LiveId" clId="{CDA7CA73-E853-4E09-BB7F-F589C819991E}" dt="2020-10-27T04:38:42.804" v="6229"/>
          <ac:inkMkLst>
            <pc:docMk/>
            <pc:sldMk cId="1907613293" sldId="436"/>
            <ac:inkMk id="224" creationId="{298AA468-FC2F-46ED-9182-AA061786C771}"/>
          </ac:inkMkLst>
        </pc:inkChg>
        <pc:inkChg chg="add del">
          <ac:chgData name="vivek kumar" userId="33ede84931fc2eaa" providerId="LiveId" clId="{CDA7CA73-E853-4E09-BB7F-F589C819991E}" dt="2020-10-27T04:38:42.804" v="6229"/>
          <ac:inkMkLst>
            <pc:docMk/>
            <pc:sldMk cId="1907613293" sldId="436"/>
            <ac:inkMk id="225" creationId="{938D614A-6DEC-4142-A081-5EED9A129707}"/>
          </ac:inkMkLst>
        </pc:inkChg>
        <pc:inkChg chg="add del">
          <ac:chgData name="vivek kumar" userId="33ede84931fc2eaa" providerId="LiveId" clId="{CDA7CA73-E853-4E09-BB7F-F589C819991E}" dt="2020-10-27T04:38:42.804" v="6229"/>
          <ac:inkMkLst>
            <pc:docMk/>
            <pc:sldMk cId="1907613293" sldId="436"/>
            <ac:inkMk id="226" creationId="{39E00485-D3F3-430F-9CC0-4384C3355939}"/>
          </ac:inkMkLst>
        </pc:inkChg>
        <pc:inkChg chg="add del">
          <ac:chgData name="vivek kumar" userId="33ede84931fc2eaa" providerId="LiveId" clId="{CDA7CA73-E853-4E09-BB7F-F589C819991E}" dt="2020-10-27T04:38:42.804" v="6229"/>
          <ac:inkMkLst>
            <pc:docMk/>
            <pc:sldMk cId="1907613293" sldId="436"/>
            <ac:inkMk id="227" creationId="{9B63CA48-DA91-434A-934E-C9C989F7076A}"/>
          </ac:inkMkLst>
        </pc:inkChg>
        <pc:inkChg chg="add del">
          <ac:chgData name="vivek kumar" userId="33ede84931fc2eaa" providerId="LiveId" clId="{CDA7CA73-E853-4E09-BB7F-F589C819991E}" dt="2020-10-27T04:38:42.804" v="6229"/>
          <ac:inkMkLst>
            <pc:docMk/>
            <pc:sldMk cId="1907613293" sldId="436"/>
            <ac:inkMk id="228" creationId="{8C2F0943-35E5-460F-935C-5F1A83C07B7A}"/>
          </ac:inkMkLst>
        </pc:inkChg>
        <pc:inkChg chg="add del">
          <ac:chgData name="vivek kumar" userId="33ede84931fc2eaa" providerId="LiveId" clId="{CDA7CA73-E853-4E09-BB7F-F589C819991E}" dt="2020-10-27T04:38:42.804" v="6229"/>
          <ac:inkMkLst>
            <pc:docMk/>
            <pc:sldMk cId="1907613293" sldId="436"/>
            <ac:inkMk id="229" creationId="{98828881-EFE9-4681-974A-1928CE8D0AA6}"/>
          </ac:inkMkLst>
        </pc:inkChg>
        <pc:inkChg chg="add del">
          <ac:chgData name="vivek kumar" userId="33ede84931fc2eaa" providerId="LiveId" clId="{CDA7CA73-E853-4E09-BB7F-F589C819991E}" dt="2020-10-27T04:38:44.285" v="6232"/>
          <ac:inkMkLst>
            <pc:docMk/>
            <pc:sldMk cId="1907613293" sldId="436"/>
            <ac:inkMk id="230" creationId="{248484F8-7067-4251-B265-AE0536C5B1C4}"/>
          </ac:inkMkLst>
        </pc:inkChg>
        <pc:inkChg chg="add del">
          <ac:chgData name="vivek kumar" userId="33ede84931fc2eaa" providerId="LiveId" clId="{CDA7CA73-E853-4E09-BB7F-F589C819991E}" dt="2020-10-27T04:38:44.285" v="6232"/>
          <ac:inkMkLst>
            <pc:docMk/>
            <pc:sldMk cId="1907613293" sldId="436"/>
            <ac:inkMk id="231" creationId="{EE237F77-7BCF-47F0-9E02-B1532893DEF1}"/>
          </ac:inkMkLst>
        </pc:inkChg>
        <pc:inkChg chg="add del">
          <ac:chgData name="vivek kumar" userId="33ede84931fc2eaa" providerId="LiveId" clId="{CDA7CA73-E853-4E09-BB7F-F589C819991E}" dt="2020-10-27T04:38:44.285" v="6232"/>
          <ac:inkMkLst>
            <pc:docMk/>
            <pc:sldMk cId="1907613293" sldId="436"/>
            <ac:inkMk id="232" creationId="{AA495294-B1DB-4EAB-B9B0-5EF993068503}"/>
          </ac:inkMkLst>
        </pc:inkChg>
        <pc:inkChg chg="add">
          <ac:chgData name="vivek kumar" userId="33ede84931fc2eaa" providerId="LiveId" clId="{CDA7CA73-E853-4E09-BB7F-F589C819991E}" dt="2020-10-27T04:38:44.285" v="6232"/>
          <ac:inkMkLst>
            <pc:docMk/>
            <pc:sldMk cId="1907613293" sldId="436"/>
            <ac:inkMk id="233" creationId="{79065FB6-08F5-4E63-BF7E-AA17E33271BA}"/>
          </ac:inkMkLst>
        </pc:inkChg>
        <pc:inkChg chg="add del">
          <ac:chgData name="vivek kumar" userId="33ede84931fc2eaa" providerId="LiveId" clId="{CDA7CA73-E853-4E09-BB7F-F589C819991E}" dt="2020-10-27T04:38:47.689" v="6239"/>
          <ac:inkMkLst>
            <pc:docMk/>
            <pc:sldMk cId="1907613293" sldId="436"/>
            <ac:inkMk id="234" creationId="{E6BF0DBC-294A-4E09-90EC-D6945912274B}"/>
          </ac:inkMkLst>
        </pc:inkChg>
        <pc:inkChg chg="add del">
          <ac:chgData name="vivek kumar" userId="33ede84931fc2eaa" providerId="LiveId" clId="{CDA7CA73-E853-4E09-BB7F-F589C819991E}" dt="2020-10-27T04:38:47.689" v="6239"/>
          <ac:inkMkLst>
            <pc:docMk/>
            <pc:sldMk cId="1907613293" sldId="436"/>
            <ac:inkMk id="235" creationId="{8E99B654-2C19-401A-9CAF-0DE2C49D6E3F}"/>
          </ac:inkMkLst>
        </pc:inkChg>
        <pc:inkChg chg="add del">
          <ac:chgData name="vivek kumar" userId="33ede84931fc2eaa" providerId="LiveId" clId="{CDA7CA73-E853-4E09-BB7F-F589C819991E}" dt="2020-10-27T04:38:47.689" v="6239"/>
          <ac:inkMkLst>
            <pc:docMk/>
            <pc:sldMk cId="1907613293" sldId="436"/>
            <ac:inkMk id="236" creationId="{81D4A6FA-1684-4867-A11C-D0A2E8DF8E02}"/>
          </ac:inkMkLst>
        </pc:inkChg>
        <pc:inkChg chg="add del">
          <ac:chgData name="vivek kumar" userId="33ede84931fc2eaa" providerId="LiveId" clId="{CDA7CA73-E853-4E09-BB7F-F589C819991E}" dt="2020-10-27T04:38:47.689" v="6239"/>
          <ac:inkMkLst>
            <pc:docMk/>
            <pc:sldMk cId="1907613293" sldId="436"/>
            <ac:inkMk id="237" creationId="{823991FB-B287-4434-96A7-328956E4FC3C}"/>
          </ac:inkMkLst>
        </pc:inkChg>
        <pc:inkChg chg="add del">
          <ac:chgData name="vivek kumar" userId="33ede84931fc2eaa" providerId="LiveId" clId="{CDA7CA73-E853-4E09-BB7F-F589C819991E}" dt="2020-10-27T04:38:47.689" v="6239"/>
          <ac:inkMkLst>
            <pc:docMk/>
            <pc:sldMk cId="1907613293" sldId="436"/>
            <ac:inkMk id="238" creationId="{59FA6914-B02F-4CEB-BA32-5271751EE82D}"/>
          </ac:inkMkLst>
        </pc:inkChg>
        <pc:inkChg chg="add del">
          <ac:chgData name="vivek kumar" userId="33ede84931fc2eaa" providerId="LiveId" clId="{CDA7CA73-E853-4E09-BB7F-F589C819991E}" dt="2020-10-27T04:38:47.689" v="6239"/>
          <ac:inkMkLst>
            <pc:docMk/>
            <pc:sldMk cId="1907613293" sldId="436"/>
            <ac:inkMk id="239" creationId="{6781C71E-FADF-474B-84EA-8C8AD83D9553}"/>
          </ac:inkMkLst>
        </pc:inkChg>
        <pc:inkChg chg="add del">
          <ac:chgData name="vivek kumar" userId="33ede84931fc2eaa" providerId="LiveId" clId="{CDA7CA73-E853-4E09-BB7F-F589C819991E}" dt="2020-10-27T04:38:49.210" v="6243"/>
          <ac:inkMkLst>
            <pc:docMk/>
            <pc:sldMk cId="1907613293" sldId="436"/>
            <ac:inkMk id="240" creationId="{86E457F7-9C37-4757-9F30-3C9DD90E2004}"/>
          </ac:inkMkLst>
        </pc:inkChg>
        <pc:inkChg chg="add del">
          <ac:chgData name="vivek kumar" userId="33ede84931fc2eaa" providerId="LiveId" clId="{CDA7CA73-E853-4E09-BB7F-F589C819991E}" dt="2020-10-27T04:38:49.210" v="6243"/>
          <ac:inkMkLst>
            <pc:docMk/>
            <pc:sldMk cId="1907613293" sldId="436"/>
            <ac:inkMk id="241" creationId="{DB998B57-3BA7-424D-AF13-BE8616D1350E}"/>
          </ac:inkMkLst>
        </pc:inkChg>
        <pc:inkChg chg="add del">
          <ac:chgData name="vivek kumar" userId="33ede84931fc2eaa" providerId="LiveId" clId="{CDA7CA73-E853-4E09-BB7F-F589C819991E}" dt="2020-10-27T04:38:49.210" v="6243"/>
          <ac:inkMkLst>
            <pc:docMk/>
            <pc:sldMk cId="1907613293" sldId="436"/>
            <ac:inkMk id="242" creationId="{1884DD55-C2C0-4DAF-BFFC-ACE0D6967CDA}"/>
          </ac:inkMkLst>
        </pc:inkChg>
        <pc:inkChg chg="add del">
          <ac:chgData name="vivek kumar" userId="33ede84931fc2eaa" providerId="LiveId" clId="{CDA7CA73-E853-4E09-BB7F-F589C819991E}" dt="2020-10-27T04:38:49.210" v="6243"/>
          <ac:inkMkLst>
            <pc:docMk/>
            <pc:sldMk cId="1907613293" sldId="436"/>
            <ac:inkMk id="243" creationId="{1EEE56F1-62FC-4106-A2A4-172526BC5419}"/>
          </ac:inkMkLst>
        </pc:inkChg>
        <pc:inkChg chg="add">
          <ac:chgData name="vivek kumar" userId="33ede84931fc2eaa" providerId="LiveId" clId="{CDA7CA73-E853-4E09-BB7F-F589C819991E}" dt="2020-10-27T04:38:49.210" v="6243"/>
          <ac:inkMkLst>
            <pc:docMk/>
            <pc:sldMk cId="1907613293" sldId="436"/>
            <ac:inkMk id="244" creationId="{368DD960-351C-42B2-940E-3F7F63F3D006}"/>
          </ac:inkMkLst>
        </pc:inkChg>
        <pc:inkChg chg="add">
          <ac:chgData name="vivek kumar" userId="33ede84931fc2eaa" providerId="LiveId" clId="{CDA7CA73-E853-4E09-BB7F-F589C819991E}" dt="2020-10-27T04:39:02.443" v="6244" actId="9405"/>
          <ac:inkMkLst>
            <pc:docMk/>
            <pc:sldMk cId="1907613293" sldId="436"/>
            <ac:inkMk id="245" creationId="{9CD9CD3A-08A4-4474-A985-FDFFCE8BD9AC}"/>
          </ac:inkMkLst>
        </pc:inkChg>
        <pc:inkChg chg="add">
          <ac:chgData name="vivek kumar" userId="33ede84931fc2eaa" providerId="LiveId" clId="{CDA7CA73-E853-4E09-BB7F-F589C819991E}" dt="2020-10-27T04:39:07.387" v="6245" actId="9405"/>
          <ac:inkMkLst>
            <pc:docMk/>
            <pc:sldMk cId="1907613293" sldId="436"/>
            <ac:inkMk id="246" creationId="{BC86D991-DBA1-46F4-A320-74E8B9587131}"/>
          </ac:inkMkLst>
        </pc:inkChg>
        <pc:inkChg chg="add">
          <ac:chgData name="vivek kumar" userId="33ede84931fc2eaa" providerId="LiveId" clId="{CDA7CA73-E853-4E09-BB7F-F589C819991E}" dt="2020-10-27T04:39:11.383" v="6246" actId="9405"/>
          <ac:inkMkLst>
            <pc:docMk/>
            <pc:sldMk cId="1907613293" sldId="436"/>
            <ac:inkMk id="247" creationId="{AA290F84-2CFF-496C-AC90-B679D92E516C}"/>
          </ac:inkMkLst>
        </pc:inkChg>
        <pc:inkChg chg="add del">
          <ac:chgData name="vivek kumar" userId="33ede84931fc2eaa" providerId="LiveId" clId="{CDA7CA73-E853-4E09-BB7F-F589C819991E}" dt="2020-10-27T04:39:17.115" v="6249"/>
          <ac:inkMkLst>
            <pc:docMk/>
            <pc:sldMk cId="1907613293" sldId="436"/>
            <ac:inkMk id="248" creationId="{D42DBAE9-5BE1-4C4B-94A4-16655B44E5C5}"/>
          </ac:inkMkLst>
        </pc:inkChg>
        <pc:inkChg chg="add del">
          <ac:chgData name="vivek kumar" userId="33ede84931fc2eaa" providerId="LiveId" clId="{CDA7CA73-E853-4E09-BB7F-F589C819991E}" dt="2020-10-27T04:39:17.115" v="6249"/>
          <ac:inkMkLst>
            <pc:docMk/>
            <pc:sldMk cId="1907613293" sldId="436"/>
            <ac:inkMk id="249" creationId="{6A359DFF-C0D6-4D0B-A601-70A40FC2125F}"/>
          </ac:inkMkLst>
        </pc:inkChg>
        <pc:inkChg chg="add del">
          <ac:chgData name="vivek kumar" userId="33ede84931fc2eaa" providerId="LiveId" clId="{CDA7CA73-E853-4E09-BB7F-F589C819991E}" dt="2020-10-27T04:39:57.893" v="6283"/>
          <ac:inkMkLst>
            <pc:docMk/>
            <pc:sldMk cId="1907613293" sldId="436"/>
            <ac:inkMk id="250" creationId="{BF0B748B-A5C3-424C-B369-FF7D606B77EF}"/>
          </ac:inkMkLst>
        </pc:inkChg>
        <pc:inkChg chg="add del">
          <ac:chgData name="vivek kumar" userId="33ede84931fc2eaa" providerId="LiveId" clId="{CDA7CA73-E853-4E09-BB7F-F589C819991E}" dt="2020-10-27T04:39:31.436" v="6253"/>
          <ac:inkMkLst>
            <pc:docMk/>
            <pc:sldMk cId="1907613293" sldId="436"/>
            <ac:inkMk id="251" creationId="{1A3972E6-DF07-4EB7-9CC1-324914F924B9}"/>
          </ac:inkMkLst>
        </pc:inkChg>
        <pc:inkChg chg="add del">
          <ac:chgData name="vivek kumar" userId="33ede84931fc2eaa" providerId="LiveId" clId="{CDA7CA73-E853-4E09-BB7F-F589C819991E}" dt="2020-10-27T04:39:31.436" v="6253"/>
          <ac:inkMkLst>
            <pc:docMk/>
            <pc:sldMk cId="1907613293" sldId="436"/>
            <ac:inkMk id="252" creationId="{5A8BBAEC-7880-4A77-9016-C868930877BA}"/>
          </ac:inkMkLst>
        </pc:inkChg>
        <pc:inkChg chg="add del">
          <ac:chgData name="vivek kumar" userId="33ede84931fc2eaa" providerId="LiveId" clId="{CDA7CA73-E853-4E09-BB7F-F589C819991E}" dt="2020-10-27T04:39:31.436" v="6253"/>
          <ac:inkMkLst>
            <pc:docMk/>
            <pc:sldMk cId="1907613293" sldId="436"/>
            <ac:inkMk id="253" creationId="{4876F3F3-96A9-48FF-BB01-07417F03BA2F}"/>
          </ac:inkMkLst>
        </pc:inkChg>
        <pc:inkChg chg="add">
          <ac:chgData name="vivek kumar" userId="33ede84931fc2eaa" providerId="LiveId" clId="{CDA7CA73-E853-4E09-BB7F-F589C819991E}" dt="2020-10-27T04:39:31.436" v="6253"/>
          <ac:inkMkLst>
            <pc:docMk/>
            <pc:sldMk cId="1907613293" sldId="436"/>
            <ac:inkMk id="254" creationId="{630C22A9-1CDA-4044-91E7-8D8CC91E9627}"/>
          </ac:inkMkLst>
        </pc:inkChg>
        <pc:inkChg chg="add del">
          <ac:chgData name="vivek kumar" userId="33ede84931fc2eaa" providerId="LiveId" clId="{CDA7CA73-E853-4E09-BB7F-F589C819991E}" dt="2020-10-27T04:39:36.934" v="6257"/>
          <ac:inkMkLst>
            <pc:docMk/>
            <pc:sldMk cId="1907613293" sldId="436"/>
            <ac:inkMk id="255" creationId="{E6D09795-C5DC-4D1A-BF84-93F75A8B66BC}"/>
          </ac:inkMkLst>
        </pc:inkChg>
        <pc:inkChg chg="add del">
          <ac:chgData name="vivek kumar" userId="33ede84931fc2eaa" providerId="LiveId" clId="{CDA7CA73-E853-4E09-BB7F-F589C819991E}" dt="2020-10-27T04:39:36.934" v="6257"/>
          <ac:inkMkLst>
            <pc:docMk/>
            <pc:sldMk cId="1907613293" sldId="436"/>
            <ac:inkMk id="256" creationId="{30759493-6554-408A-866B-DDD8AC7F391D}"/>
          </ac:inkMkLst>
        </pc:inkChg>
        <pc:inkChg chg="add del">
          <ac:chgData name="vivek kumar" userId="33ede84931fc2eaa" providerId="LiveId" clId="{CDA7CA73-E853-4E09-BB7F-F589C819991E}" dt="2020-10-27T04:39:36.934" v="6257"/>
          <ac:inkMkLst>
            <pc:docMk/>
            <pc:sldMk cId="1907613293" sldId="436"/>
            <ac:inkMk id="257" creationId="{D872C194-AD4F-4224-B64E-85CF5076652D}"/>
          </ac:inkMkLst>
        </pc:inkChg>
        <pc:inkChg chg="add">
          <ac:chgData name="vivek kumar" userId="33ede84931fc2eaa" providerId="LiveId" clId="{CDA7CA73-E853-4E09-BB7F-F589C819991E}" dt="2020-10-27T04:39:36.934" v="6257"/>
          <ac:inkMkLst>
            <pc:docMk/>
            <pc:sldMk cId="1907613293" sldId="436"/>
            <ac:inkMk id="258" creationId="{77D0B959-6046-4D67-98EC-F5F96028D2C7}"/>
          </ac:inkMkLst>
        </pc:inkChg>
        <pc:inkChg chg="add del">
          <ac:chgData name="vivek kumar" userId="33ede84931fc2eaa" providerId="LiveId" clId="{CDA7CA73-E853-4E09-BB7F-F589C819991E}" dt="2020-10-27T04:39:39.923" v="6264"/>
          <ac:inkMkLst>
            <pc:docMk/>
            <pc:sldMk cId="1907613293" sldId="436"/>
            <ac:inkMk id="259" creationId="{CDF29D14-066A-4D41-B280-CD12E495536E}"/>
          </ac:inkMkLst>
        </pc:inkChg>
        <pc:inkChg chg="add del">
          <ac:chgData name="vivek kumar" userId="33ede84931fc2eaa" providerId="LiveId" clId="{CDA7CA73-E853-4E09-BB7F-F589C819991E}" dt="2020-10-27T04:39:39.923" v="6264"/>
          <ac:inkMkLst>
            <pc:docMk/>
            <pc:sldMk cId="1907613293" sldId="436"/>
            <ac:inkMk id="260" creationId="{9C008EA6-977D-4441-BEFF-01B4B3B5A5E7}"/>
          </ac:inkMkLst>
        </pc:inkChg>
        <pc:inkChg chg="add del">
          <ac:chgData name="vivek kumar" userId="33ede84931fc2eaa" providerId="LiveId" clId="{CDA7CA73-E853-4E09-BB7F-F589C819991E}" dt="2020-10-27T04:39:39.923" v="6264"/>
          <ac:inkMkLst>
            <pc:docMk/>
            <pc:sldMk cId="1907613293" sldId="436"/>
            <ac:inkMk id="261" creationId="{2A52AF7C-4E5A-4D29-A143-9B284516E3EF}"/>
          </ac:inkMkLst>
        </pc:inkChg>
        <pc:inkChg chg="add del">
          <ac:chgData name="vivek kumar" userId="33ede84931fc2eaa" providerId="LiveId" clId="{CDA7CA73-E853-4E09-BB7F-F589C819991E}" dt="2020-10-27T04:39:39.923" v="6264"/>
          <ac:inkMkLst>
            <pc:docMk/>
            <pc:sldMk cId="1907613293" sldId="436"/>
            <ac:inkMk id="262" creationId="{E0A1BEA0-AA5B-438E-B4B0-D1BF00C61DF9}"/>
          </ac:inkMkLst>
        </pc:inkChg>
        <pc:inkChg chg="add del">
          <ac:chgData name="vivek kumar" userId="33ede84931fc2eaa" providerId="LiveId" clId="{CDA7CA73-E853-4E09-BB7F-F589C819991E}" dt="2020-10-27T04:39:39.923" v="6264"/>
          <ac:inkMkLst>
            <pc:docMk/>
            <pc:sldMk cId="1907613293" sldId="436"/>
            <ac:inkMk id="263" creationId="{9A8CB4C7-5AC0-4FA2-B24B-AA47CB862F07}"/>
          </ac:inkMkLst>
        </pc:inkChg>
        <pc:inkChg chg="add del">
          <ac:chgData name="vivek kumar" userId="33ede84931fc2eaa" providerId="LiveId" clId="{CDA7CA73-E853-4E09-BB7F-F589C819991E}" dt="2020-10-27T04:39:39.923" v="6264"/>
          <ac:inkMkLst>
            <pc:docMk/>
            <pc:sldMk cId="1907613293" sldId="436"/>
            <ac:inkMk id="264" creationId="{497E87FD-ABCA-43C5-B970-AFDC3B56FE1C}"/>
          </ac:inkMkLst>
        </pc:inkChg>
        <pc:inkChg chg="add">
          <ac:chgData name="vivek kumar" userId="33ede84931fc2eaa" providerId="LiveId" clId="{CDA7CA73-E853-4E09-BB7F-F589C819991E}" dt="2020-10-27T04:39:39.923" v="6264"/>
          <ac:inkMkLst>
            <pc:docMk/>
            <pc:sldMk cId="1907613293" sldId="436"/>
            <ac:inkMk id="265" creationId="{D1221CA2-0FA9-4791-AD68-E5DB80CFEFAB}"/>
          </ac:inkMkLst>
        </pc:inkChg>
        <pc:inkChg chg="add">
          <ac:chgData name="vivek kumar" userId="33ede84931fc2eaa" providerId="LiveId" clId="{CDA7CA73-E853-4E09-BB7F-F589C819991E}" dt="2020-10-27T04:39:40.162" v="6265" actId="9405"/>
          <ac:inkMkLst>
            <pc:docMk/>
            <pc:sldMk cId="1907613293" sldId="436"/>
            <ac:inkMk id="266" creationId="{19167846-86EB-4C1A-8E90-EE82975B53EF}"/>
          </ac:inkMkLst>
        </pc:inkChg>
        <pc:inkChg chg="add del">
          <ac:chgData name="vivek kumar" userId="33ede84931fc2eaa" providerId="LiveId" clId="{CDA7CA73-E853-4E09-BB7F-F589C819991E}" dt="2020-10-27T04:39:42.610" v="6269"/>
          <ac:inkMkLst>
            <pc:docMk/>
            <pc:sldMk cId="1907613293" sldId="436"/>
            <ac:inkMk id="267" creationId="{EED334E7-3C48-4426-B380-EAB16DEFF276}"/>
          </ac:inkMkLst>
        </pc:inkChg>
        <pc:inkChg chg="add del">
          <ac:chgData name="vivek kumar" userId="33ede84931fc2eaa" providerId="LiveId" clId="{CDA7CA73-E853-4E09-BB7F-F589C819991E}" dt="2020-10-27T04:39:42.610" v="6269"/>
          <ac:inkMkLst>
            <pc:docMk/>
            <pc:sldMk cId="1907613293" sldId="436"/>
            <ac:inkMk id="268" creationId="{EAF35B18-538A-4E71-AF9C-127DFBDD1C20}"/>
          </ac:inkMkLst>
        </pc:inkChg>
        <pc:inkChg chg="add del">
          <ac:chgData name="vivek kumar" userId="33ede84931fc2eaa" providerId="LiveId" clId="{CDA7CA73-E853-4E09-BB7F-F589C819991E}" dt="2020-10-27T04:39:42.610" v="6269"/>
          <ac:inkMkLst>
            <pc:docMk/>
            <pc:sldMk cId="1907613293" sldId="436"/>
            <ac:inkMk id="269" creationId="{891ACD65-B13C-46C0-A53A-96334AFAE490}"/>
          </ac:inkMkLst>
        </pc:inkChg>
        <pc:inkChg chg="add del">
          <ac:chgData name="vivek kumar" userId="33ede84931fc2eaa" providerId="LiveId" clId="{CDA7CA73-E853-4E09-BB7F-F589C819991E}" dt="2020-10-27T04:39:43.561" v="6272"/>
          <ac:inkMkLst>
            <pc:docMk/>
            <pc:sldMk cId="1907613293" sldId="436"/>
            <ac:inkMk id="270" creationId="{2A641886-0643-44E9-A85F-4C753431D46D}"/>
          </ac:inkMkLst>
        </pc:inkChg>
        <pc:inkChg chg="add del">
          <ac:chgData name="vivek kumar" userId="33ede84931fc2eaa" providerId="LiveId" clId="{CDA7CA73-E853-4E09-BB7F-F589C819991E}" dt="2020-10-27T04:39:43.561" v="6272"/>
          <ac:inkMkLst>
            <pc:docMk/>
            <pc:sldMk cId="1907613293" sldId="436"/>
            <ac:inkMk id="271" creationId="{B08D5E82-C36A-4F48-8E00-F244772D5FE9}"/>
          </ac:inkMkLst>
        </pc:inkChg>
        <pc:inkChg chg="add del">
          <ac:chgData name="vivek kumar" userId="33ede84931fc2eaa" providerId="LiveId" clId="{CDA7CA73-E853-4E09-BB7F-F589C819991E}" dt="2020-10-27T04:39:43.561" v="6272"/>
          <ac:inkMkLst>
            <pc:docMk/>
            <pc:sldMk cId="1907613293" sldId="436"/>
            <ac:inkMk id="272" creationId="{D200DE51-A6E7-49F2-A60A-F261CC3BD850}"/>
          </ac:inkMkLst>
        </pc:inkChg>
        <pc:inkChg chg="add del">
          <ac:chgData name="vivek kumar" userId="33ede84931fc2eaa" providerId="LiveId" clId="{CDA7CA73-E853-4E09-BB7F-F589C819991E}" dt="2020-10-27T04:39:45.560" v="6276"/>
          <ac:inkMkLst>
            <pc:docMk/>
            <pc:sldMk cId="1907613293" sldId="436"/>
            <ac:inkMk id="273" creationId="{A1C9ED67-77D6-4681-BAF1-0689B7D4A312}"/>
          </ac:inkMkLst>
        </pc:inkChg>
        <pc:inkChg chg="add del">
          <ac:chgData name="vivek kumar" userId="33ede84931fc2eaa" providerId="LiveId" clId="{CDA7CA73-E853-4E09-BB7F-F589C819991E}" dt="2020-10-27T04:39:45.560" v="6276"/>
          <ac:inkMkLst>
            <pc:docMk/>
            <pc:sldMk cId="1907613293" sldId="436"/>
            <ac:inkMk id="274" creationId="{876EE748-2CFB-4B22-8E12-579D1C84888C}"/>
          </ac:inkMkLst>
        </pc:inkChg>
        <pc:inkChg chg="add del">
          <ac:chgData name="vivek kumar" userId="33ede84931fc2eaa" providerId="LiveId" clId="{CDA7CA73-E853-4E09-BB7F-F589C819991E}" dt="2020-10-27T04:39:45.560" v="6276"/>
          <ac:inkMkLst>
            <pc:docMk/>
            <pc:sldMk cId="1907613293" sldId="436"/>
            <ac:inkMk id="275" creationId="{38A35852-7E4F-4789-8FC3-3C9CD8CF05B5}"/>
          </ac:inkMkLst>
        </pc:inkChg>
        <pc:inkChg chg="add del">
          <ac:chgData name="vivek kumar" userId="33ede84931fc2eaa" providerId="LiveId" clId="{CDA7CA73-E853-4E09-BB7F-F589C819991E}" dt="2020-10-27T04:39:45.560" v="6276"/>
          <ac:inkMkLst>
            <pc:docMk/>
            <pc:sldMk cId="1907613293" sldId="436"/>
            <ac:inkMk id="276" creationId="{E73A08AA-23A9-4A72-B1EF-1324D9E0FB0A}"/>
          </ac:inkMkLst>
        </pc:inkChg>
        <pc:inkChg chg="add">
          <ac:chgData name="vivek kumar" userId="33ede84931fc2eaa" providerId="LiveId" clId="{CDA7CA73-E853-4E09-BB7F-F589C819991E}" dt="2020-10-27T04:39:45.560" v="6276"/>
          <ac:inkMkLst>
            <pc:docMk/>
            <pc:sldMk cId="1907613293" sldId="436"/>
            <ac:inkMk id="277" creationId="{AA52512D-92C4-4C51-8E6C-E0068EF0FEB8}"/>
          </ac:inkMkLst>
        </pc:inkChg>
        <pc:inkChg chg="add">
          <ac:chgData name="vivek kumar" userId="33ede84931fc2eaa" providerId="LiveId" clId="{CDA7CA73-E853-4E09-BB7F-F589C819991E}" dt="2020-10-27T04:39:50.366" v="6277" actId="9405"/>
          <ac:inkMkLst>
            <pc:docMk/>
            <pc:sldMk cId="1907613293" sldId="436"/>
            <ac:inkMk id="278" creationId="{46E86972-24C6-461D-B856-59C175F6B9D0}"/>
          </ac:inkMkLst>
        </pc:inkChg>
        <pc:inkChg chg="add del">
          <ac:chgData name="vivek kumar" userId="33ede84931fc2eaa" providerId="LiveId" clId="{CDA7CA73-E853-4E09-BB7F-F589C819991E}" dt="2020-10-27T04:39:56.778" v="6281"/>
          <ac:inkMkLst>
            <pc:docMk/>
            <pc:sldMk cId="1907613293" sldId="436"/>
            <ac:inkMk id="279" creationId="{01C7A2D0-47C2-4805-9578-C2DFA01E78C1}"/>
          </ac:inkMkLst>
        </pc:inkChg>
        <pc:inkChg chg="add del">
          <ac:chgData name="vivek kumar" userId="33ede84931fc2eaa" providerId="LiveId" clId="{CDA7CA73-E853-4E09-BB7F-F589C819991E}" dt="2020-10-27T04:39:56.778" v="6281"/>
          <ac:inkMkLst>
            <pc:docMk/>
            <pc:sldMk cId="1907613293" sldId="436"/>
            <ac:inkMk id="280" creationId="{CF8189BB-B198-4DEA-B20C-BF336F34C088}"/>
          </ac:inkMkLst>
        </pc:inkChg>
        <pc:inkChg chg="add del">
          <ac:chgData name="vivek kumar" userId="33ede84931fc2eaa" providerId="LiveId" clId="{CDA7CA73-E853-4E09-BB7F-F589C819991E}" dt="2020-10-27T04:39:56.778" v="6281"/>
          <ac:inkMkLst>
            <pc:docMk/>
            <pc:sldMk cId="1907613293" sldId="436"/>
            <ac:inkMk id="281" creationId="{061BAB6B-7B27-4CC7-B8C9-83F1755A7D70}"/>
          </ac:inkMkLst>
        </pc:inkChg>
        <pc:inkChg chg="add del">
          <ac:chgData name="vivek kumar" userId="33ede84931fc2eaa" providerId="LiveId" clId="{CDA7CA73-E853-4E09-BB7F-F589C819991E}" dt="2020-10-27T04:39:57.893" v="6283"/>
          <ac:inkMkLst>
            <pc:docMk/>
            <pc:sldMk cId="1907613293" sldId="436"/>
            <ac:inkMk id="282" creationId="{3FC1C8C7-72D9-4E72-9315-CA991C041B13}"/>
          </ac:inkMkLst>
        </pc:inkChg>
        <pc:inkChg chg="add del">
          <ac:chgData name="vivek kumar" userId="33ede84931fc2eaa" providerId="LiveId" clId="{CDA7CA73-E853-4E09-BB7F-F589C819991E}" dt="2020-10-27T04:39:57.893" v="6283"/>
          <ac:inkMkLst>
            <pc:docMk/>
            <pc:sldMk cId="1907613293" sldId="436"/>
            <ac:inkMk id="283" creationId="{CA58B535-BEE8-44EA-AE1E-883E5ACBC70C}"/>
          </ac:inkMkLst>
        </pc:inkChg>
        <pc:inkChg chg="add del">
          <ac:chgData name="vivek kumar" userId="33ede84931fc2eaa" providerId="LiveId" clId="{CDA7CA73-E853-4E09-BB7F-F589C819991E}" dt="2020-10-27T04:39:59.434" v="6286"/>
          <ac:inkMkLst>
            <pc:docMk/>
            <pc:sldMk cId="1907613293" sldId="436"/>
            <ac:inkMk id="284" creationId="{F046D759-8239-4D12-AF7B-F7A9F3B9BC9F}"/>
          </ac:inkMkLst>
        </pc:inkChg>
        <pc:inkChg chg="add del">
          <ac:chgData name="vivek kumar" userId="33ede84931fc2eaa" providerId="LiveId" clId="{CDA7CA73-E853-4E09-BB7F-F589C819991E}" dt="2020-10-27T04:39:59.434" v="6286"/>
          <ac:inkMkLst>
            <pc:docMk/>
            <pc:sldMk cId="1907613293" sldId="436"/>
            <ac:inkMk id="285" creationId="{C68A724D-7692-43C1-A69F-C038CFCD531D}"/>
          </ac:inkMkLst>
        </pc:inkChg>
        <pc:inkChg chg="add del">
          <ac:chgData name="vivek kumar" userId="33ede84931fc2eaa" providerId="LiveId" clId="{CDA7CA73-E853-4E09-BB7F-F589C819991E}" dt="2020-10-27T04:39:59.434" v="6286"/>
          <ac:inkMkLst>
            <pc:docMk/>
            <pc:sldMk cId="1907613293" sldId="436"/>
            <ac:inkMk id="286" creationId="{4AD841BB-8B3C-4DF4-B18A-EABD92860FEB}"/>
          </ac:inkMkLst>
        </pc:inkChg>
        <pc:inkChg chg="add del">
          <ac:chgData name="vivek kumar" userId="33ede84931fc2eaa" providerId="LiveId" clId="{CDA7CA73-E853-4E09-BB7F-F589C819991E}" dt="2020-10-27T04:40:01.107" v="6288"/>
          <ac:inkMkLst>
            <pc:docMk/>
            <pc:sldMk cId="1907613293" sldId="436"/>
            <ac:inkMk id="287" creationId="{AAA8197D-16FC-4D4F-B1E5-3625916A8EAD}"/>
          </ac:inkMkLst>
        </pc:inkChg>
        <pc:inkChg chg="add del">
          <ac:chgData name="vivek kumar" userId="33ede84931fc2eaa" providerId="LiveId" clId="{CDA7CA73-E853-4E09-BB7F-F589C819991E}" dt="2020-10-27T04:40:01.107" v="6288"/>
          <ac:inkMkLst>
            <pc:docMk/>
            <pc:sldMk cId="1907613293" sldId="436"/>
            <ac:inkMk id="288" creationId="{9C1D6E66-F932-426A-A94E-AF8D76C36C55}"/>
          </ac:inkMkLst>
        </pc:inkChg>
        <pc:inkChg chg="add del">
          <ac:chgData name="vivek kumar" userId="33ede84931fc2eaa" providerId="LiveId" clId="{CDA7CA73-E853-4E09-BB7F-F589C819991E}" dt="2020-10-27T04:40:04.894" v="6295"/>
          <ac:inkMkLst>
            <pc:docMk/>
            <pc:sldMk cId="1907613293" sldId="436"/>
            <ac:inkMk id="289" creationId="{4E958E4D-DAED-46AE-8FC9-FDA9B75616AC}"/>
          </ac:inkMkLst>
        </pc:inkChg>
        <pc:inkChg chg="add del">
          <ac:chgData name="vivek kumar" userId="33ede84931fc2eaa" providerId="LiveId" clId="{CDA7CA73-E853-4E09-BB7F-F589C819991E}" dt="2020-10-27T04:40:04.894" v="6295"/>
          <ac:inkMkLst>
            <pc:docMk/>
            <pc:sldMk cId="1907613293" sldId="436"/>
            <ac:inkMk id="290" creationId="{DF32662F-4405-413A-88AF-77F1FFF19288}"/>
          </ac:inkMkLst>
        </pc:inkChg>
        <pc:inkChg chg="add del">
          <ac:chgData name="vivek kumar" userId="33ede84931fc2eaa" providerId="LiveId" clId="{CDA7CA73-E853-4E09-BB7F-F589C819991E}" dt="2020-10-27T04:40:04.894" v="6295"/>
          <ac:inkMkLst>
            <pc:docMk/>
            <pc:sldMk cId="1907613293" sldId="436"/>
            <ac:inkMk id="291" creationId="{17AB2DBE-A99C-4285-B618-5D9004D72A87}"/>
          </ac:inkMkLst>
        </pc:inkChg>
        <pc:inkChg chg="add del">
          <ac:chgData name="vivek kumar" userId="33ede84931fc2eaa" providerId="LiveId" clId="{CDA7CA73-E853-4E09-BB7F-F589C819991E}" dt="2020-10-27T04:40:04.894" v="6295"/>
          <ac:inkMkLst>
            <pc:docMk/>
            <pc:sldMk cId="1907613293" sldId="436"/>
            <ac:inkMk id="292" creationId="{12561B63-7B80-47C1-A5FD-1664E48D9890}"/>
          </ac:inkMkLst>
        </pc:inkChg>
        <pc:inkChg chg="add del">
          <ac:chgData name="vivek kumar" userId="33ede84931fc2eaa" providerId="LiveId" clId="{CDA7CA73-E853-4E09-BB7F-F589C819991E}" dt="2020-10-27T04:40:04.894" v="6295"/>
          <ac:inkMkLst>
            <pc:docMk/>
            <pc:sldMk cId="1907613293" sldId="436"/>
            <ac:inkMk id="293" creationId="{AC0EE05B-5C04-43A3-8358-F8FEE62C378A}"/>
          </ac:inkMkLst>
        </pc:inkChg>
        <pc:inkChg chg="add del">
          <ac:chgData name="vivek kumar" userId="33ede84931fc2eaa" providerId="LiveId" clId="{CDA7CA73-E853-4E09-BB7F-F589C819991E}" dt="2020-10-27T04:40:04.894" v="6295"/>
          <ac:inkMkLst>
            <pc:docMk/>
            <pc:sldMk cId="1907613293" sldId="436"/>
            <ac:inkMk id="294" creationId="{65DAA740-A28A-4CE3-9D8B-25582D6EB5DB}"/>
          </ac:inkMkLst>
        </pc:inkChg>
        <pc:inkChg chg="add del">
          <ac:chgData name="vivek kumar" userId="33ede84931fc2eaa" providerId="LiveId" clId="{CDA7CA73-E853-4E09-BB7F-F589C819991E}" dt="2020-10-27T04:40:04.894" v="6295"/>
          <ac:inkMkLst>
            <pc:docMk/>
            <pc:sldMk cId="1907613293" sldId="436"/>
            <ac:inkMk id="295" creationId="{342829BC-EB22-4E8B-B266-BADA8FF20F65}"/>
          </ac:inkMkLst>
        </pc:inkChg>
        <pc:inkChg chg="add del">
          <ac:chgData name="vivek kumar" userId="33ede84931fc2eaa" providerId="LiveId" clId="{CDA7CA73-E853-4E09-BB7F-F589C819991E}" dt="2020-10-27T04:40:10.333" v="6305"/>
          <ac:inkMkLst>
            <pc:docMk/>
            <pc:sldMk cId="1907613293" sldId="436"/>
            <ac:inkMk id="296" creationId="{9F6F4891-390B-4A97-81FD-7455B112D9E0}"/>
          </ac:inkMkLst>
        </pc:inkChg>
        <pc:inkChg chg="add del">
          <ac:chgData name="vivek kumar" userId="33ede84931fc2eaa" providerId="LiveId" clId="{CDA7CA73-E853-4E09-BB7F-F589C819991E}" dt="2020-10-27T04:40:10.333" v="6305"/>
          <ac:inkMkLst>
            <pc:docMk/>
            <pc:sldMk cId="1907613293" sldId="436"/>
            <ac:inkMk id="297" creationId="{4B1657FC-4425-4E41-BB41-8D813FD098BA}"/>
          </ac:inkMkLst>
        </pc:inkChg>
        <pc:inkChg chg="add del">
          <ac:chgData name="vivek kumar" userId="33ede84931fc2eaa" providerId="LiveId" clId="{CDA7CA73-E853-4E09-BB7F-F589C819991E}" dt="2020-10-27T04:40:10.333" v="6305"/>
          <ac:inkMkLst>
            <pc:docMk/>
            <pc:sldMk cId="1907613293" sldId="436"/>
            <ac:inkMk id="298" creationId="{E198BC58-EB40-494A-8FB3-3EC3C8479515}"/>
          </ac:inkMkLst>
        </pc:inkChg>
        <pc:inkChg chg="add del">
          <ac:chgData name="vivek kumar" userId="33ede84931fc2eaa" providerId="LiveId" clId="{CDA7CA73-E853-4E09-BB7F-F589C819991E}" dt="2020-10-27T04:40:10.333" v="6305"/>
          <ac:inkMkLst>
            <pc:docMk/>
            <pc:sldMk cId="1907613293" sldId="436"/>
            <ac:inkMk id="299" creationId="{F7FFF9D1-4445-43B8-BF81-8CF8BC15EE3E}"/>
          </ac:inkMkLst>
        </pc:inkChg>
        <pc:inkChg chg="add del">
          <ac:chgData name="vivek kumar" userId="33ede84931fc2eaa" providerId="LiveId" clId="{CDA7CA73-E853-4E09-BB7F-F589C819991E}" dt="2020-10-27T04:40:10.333" v="6305"/>
          <ac:inkMkLst>
            <pc:docMk/>
            <pc:sldMk cId="1907613293" sldId="436"/>
            <ac:inkMk id="300" creationId="{CF2D421E-5748-464F-9186-7884CAF37916}"/>
          </ac:inkMkLst>
        </pc:inkChg>
        <pc:inkChg chg="add del">
          <ac:chgData name="vivek kumar" userId="33ede84931fc2eaa" providerId="LiveId" clId="{CDA7CA73-E853-4E09-BB7F-F589C819991E}" dt="2020-10-27T04:40:10.333" v="6305"/>
          <ac:inkMkLst>
            <pc:docMk/>
            <pc:sldMk cId="1907613293" sldId="436"/>
            <ac:inkMk id="301" creationId="{4A500424-738D-4B22-908C-5DD942A681B8}"/>
          </ac:inkMkLst>
        </pc:inkChg>
        <pc:inkChg chg="add del">
          <ac:chgData name="vivek kumar" userId="33ede84931fc2eaa" providerId="LiveId" clId="{CDA7CA73-E853-4E09-BB7F-F589C819991E}" dt="2020-10-27T04:40:10.333" v="6305"/>
          <ac:inkMkLst>
            <pc:docMk/>
            <pc:sldMk cId="1907613293" sldId="436"/>
            <ac:inkMk id="302" creationId="{924AD3B7-D099-403D-9605-2283830C8A72}"/>
          </ac:inkMkLst>
        </pc:inkChg>
        <pc:inkChg chg="add del">
          <ac:chgData name="vivek kumar" userId="33ede84931fc2eaa" providerId="LiveId" clId="{CDA7CA73-E853-4E09-BB7F-F589C819991E}" dt="2020-10-27T04:40:10.333" v="6305"/>
          <ac:inkMkLst>
            <pc:docMk/>
            <pc:sldMk cId="1907613293" sldId="436"/>
            <ac:inkMk id="303" creationId="{159A07F8-09F4-4FA6-8867-453D517C5FC3}"/>
          </ac:inkMkLst>
        </pc:inkChg>
        <pc:inkChg chg="add del">
          <ac:chgData name="vivek kumar" userId="33ede84931fc2eaa" providerId="LiveId" clId="{CDA7CA73-E853-4E09-BB7F-F589C819991E}" dt="2020-10-27T04:40:10.333" v="6305"/>
          <ac:inkMkLst>
            <pc:docMk/>
            <pc:sldMk cId="1907613293" sldId="436"/>
            <ac:inkMk id="304" creationId="{879B4282-FB6F-44F0-8A47-E82B6B89E31D}"/>
          </ac:inkMkLst>
        </pc:inkChg>
        <pc:inkChg chg="add del">
          <ac:chgData name="vivek kumar" userId="33ede84931fc2eaa" providerId="LiveId" clId="{CDA7CA73-E853-4E09-BB7F-F589C819991E}" dt="2020-10-27T04:40:10.333" v="6305"/>
          <ac:inkMkLst>
            <pc:docMk/>
            <pc:sldMk cId="1907613293" sldId="436"/>
            <ac:inkMk id="305" creationId="{2713F4E7-BCBA-4110-B08C-4046B4A7B30B}"/>
          </ac:inkMkLst>
        </pc:inkChg>
        <pc:inkChg chg="add del">
          <ac:chgData name="vivek kumar" userId="33ede84931fc2eaa" providerId="LiveId" clId="{CDA7CA73-E853-4E09-BB7F-F589C819991E}" dt="2020-10-27T04:40:12.237" v="6307"/>
          <ac:inkMkLst>
            <pc:docMk/>
            <pc:sldMk cId="1907613293" sldId="436"/>
            <ac:inkMk id="306" creationId="{4A353540-AE05-45F1-91CF-01F443C2C87B}"/>
          </ac:inkMkLst>
        </pc:inkChg>
        <pc:inkChg chg="add del">
          <ac:chgData name="vivek kumar" userId="33ede84931fc2eaa" providerId="LiveId" clId="{CDA7CA73-E853-4E09-BB7F-F589C819991E}" dt="2020-10-27T04:40:12.237" v="6307"/>
          <ac:inkMkLst>
            <pc:docMk/>
            <pc:sldMk cId="1907613293" sldId="436"/>
            <ac:inkMk id="307" creationId="{B63741E0-7B0F-4CA7-981E-F7C04EC67689}"/>
          </ac:inkMkLst>
        </pc:inkChg>
        <pc:inkChg chg="add del">
          <ac:chgData name="vivek kumar" userId="33ede84931fc2eaa" providerId="LiveId" clId="{CDA7CA73-E853-4E09-BB7F-F589C819991E}" dt="2020-10-27T04:40:13.538" v="6309"/>
          <ac:inkMkLst>
            <pc:docMk/>
            <pc:sldMk cId="1907613293" sldId="436"/>
            <ac:inkMk id="308" creationId="{A86951D0-6870-4C43-BE2F-93B01F14DA61}"/>
          </ac:inkMkLst>
        </pc:inkChg>
        <pc:inkChg chg="add del">
          <ac:chgData name="vivek kumar" userId="33ede84931fc2eaa" providerId="LiveId" clId="{CDA7CA73-E853-4E09-BB7F-F589C819991E}" dt="2020-10-27T04:40:13.538" v="6309"/>
          <ac:inkMkLst>
            <pc:docMk/>
            <pc:sldMk cId="1907613293" sldId="436"/>
            <ac:inkMk id="309" creationId="{DF826E78-E80B-42A8-ABBC-91E19253D500}"/>
          </ac:inkMkLst>
        </pc:inkChg>
        <pc:inkChg chg="add del">
          <ac:chgData name="vivek kumar" userId="33ede84931fc2eaa" providerId="LiveId" clId="{CDA7CA73-E853-4E09-BB7F-F589C819991E}" dt="2020-10-27T04:40:20.041" v="6323"/>
          <ac:inkMkLst>
            <pc:docMk/>
            <pc:sldMk cId="1907613293" sldId="436"/>
            <ac:inkMk id="310" creationId="{22E2C6D0-80AF-4AD0-BF9F-BF2B00CF9889}"/>
          </ac:inkMkLst>
        </pc:inkChg>
        <pc:inkChg chg="add del">
          <ac:chgData name="vivek kumar" userId="33ede84931fc2eaa" providerId="LiveId" clId="{CDA7CA73-E853-4E09-BB7F-F589C819991E}" dt="2020-10-27T04:40:20.041" v="6323"/>
          <ac:inkMkLst>
            <pc:docMk/>
            <pc:sldMk cId="1907613293" sldId="436"/>
            <ac:inkMk id="311" creationId="{180C66D0-83D8-451E-B7DF-7B949045A365}"/>
          </ac:inkMkLst>
        </pc:inkChg>
        <pc:inkChg chg="add del">
          <ac:chgData name="vivek kumar" userId="33ede84931fc2eaa" providerId="LiveId" clId="{CDA7CA73-E853-4E09-BB7F-F589C819991E}" dt="2020-10-27T04:40:20.041" v="6323"/>
          <ac:inkMkLst>
            <pc:docMk/>
            <pc:sldMk cId="1907613293" sldId="436"/>
            <ac:inkMk id="312" creationId="{273003D5-63A0-419A-881F-D4A9F378DD56}"/>
          </ac:inkMkLst>
        </pc:inkChg>
        <pc:inkChg chg="add del">
          <ac:chgData name="vivek kumar" userId="33ede84931fc2eaa" providerId="LiveId" clId="{CDA7CA73-E853-4E09-BB7F-F589C819991E}" dt="2020-10-27T04:40:20.041" v="6323"/>
          <ac:inkMkLst>
            <pc:docMk/>
            <pc:sldMk cId="1907613293" sldId="436"/>
            <ac:inkMk id="313" creationId="{A324365B-0B92-45F7-8A06-374065AE5D43}"/>
          </ac:inkMkLst>
        </pc:inkChg>
        <pc:inkChg chg="add del">
          <ac:chgData name="vivek kumar" userId="33ede84931fc2eaa" providerId="LiveId" clId="{CDA7CA73-E853-4E09-BB7F-F589C819991E}" dt="2020-10-27T04:40:20.041" v="6323"/>
          <ac:inkMkLst>
            <pc:docMk/>
            <pc:sldMk cId="1907613293" sldId="436"/>
            <ac:inkMk id="314" creationId="{317A3485-1E12-45BC-A100-D12B7211A870}"/>
          </ac:inkMkLst>
        </pc:inkChg>
        <pc:inkChg chg="add del">
          <ac:chgData name="vivek kumar" userId="33ede84931fc2eaa" providerId="LiveId" clId="{CDA7CA73-E853-4E09-BB7F-F589C819991E}" dt="2020-10-27T04:40:20.041" v="6323"/>
          <ac:inkMkLst>
            <pc:docMk/>
            <pc:sldMk cId="1907613293" sldId="436"/>
            <ac:inkMk id="315" creationId="{45598CE7-E72E-4EAA-A778-68A277DD4CE5}"/>
          </ac:inkMkLst>
        </pc:inkChg>
        <pc:inkChg chg="add del">
          <ac:chgData name="vivek kumar" userId="33ede84931fc2eaa" providerId="LiveId" clId="{CDA7CA73-E853-4E09-BB7F-F589C819991E}" dt="2020-10-27T04:40:20.041" v="6323"/>
          <ac:inkMkLst>
            <pc:docMk/>
            <pc:sldMk cId="1907613293" sldId="436"/>
            <ac:inkMk id="316" creationId="{5D920BA7-7980-45FF-9AC9-9503E4AACB6D}"/>
          </ac:inkMkLst>
        </pc:inkChg>
        <pc:inkChg chg="add del">
          <ac:chgData name="vivek kumar" userId="33ede84931fc2eaa" providerId="LiveId" clId="{CDA7CA73-E853-4E09-BB7F-F589C819991E}" dt="2020-10-27T04:40:20.041" v="6323"/>
          <ac:inkMkLst>
            <pc:docMk/>
            <pc:sldMk cId="1907613293" sldId="436"/>
            <ac:inkMk id="317" creationId="{68376E09-6C0C-4832-9CEC-A6013DE4F465}"/>
          </ac:inkMkLst>
        </pc:inkChg>
        <pc:inkChg chg="add del">
          <ac:chgData name="vivek kumar" userId="33ede84931fc2eaa" providerId="LiveId" clId="{CDA7CA73-E853-4E09-BB7F-F589C819991E}" dt="2020-10-27T04:40:20.041" v="6323"/>
          <ac:inkMkLst>
            <pc:docMk/>
            <pc:sldMk cId="1907613293" sldId="436"/>
            <ac:inkMk id="318" creationId="{BA3B5168-1F73-4F18-A9B8-4A2DAD2B5527}"/>
          </ac:inkMkLst>
        </pc:inkChg>
        <pc:inkChg chg="add del">
          <ac:chgData name="vivek kumar" userId="33ede84931fc2eaa" providerId="LiveId" clId="{CDA7CA73-E853-4E09-BB7F-F589C819991E}" dt="2020-10-27T04:40:20.041" v="6323"/>
          <ac:inkMkLst>
            <pc:docMk/>
            <pc:sldMk cId="1907613293" sldId="436"/>
            <ac:inkMk id="319" creationId="{646225C9-470A-44C8-9A9E-33B09429E803}"/>
          </ac:inkMkLst>
        </pc:inkChg>
        <pc:inkChg chg="add del">
          <ac:chgData name="vivek kumar" userId="33ede84931fc2eaa" providerId="LiveId" clId="{CDA7CA73-E853-4E09-BB7F-F589C819991E}" dt="2020-10-27T04:40:20.041" v="6323"/>
          <ac:inkMkLst>
            <pc:docMk/>
            <pc:sldMk cId="1907613293" sldId="436"/>
            <ac:inkMk id="320" creationId="{7539F278-83D5-4AA7-884A-491E113E8730}"/>
          </ac:inkMkLst>
        </pc:inkChg>
        <pc:inkChg chg="add del">
          <ac:chgData name="vivek kumar" userId="33ede84931fc2eaa" providerId="LiveId" clId="{CDA7CA73-E853-4E09-BB7F-F589C819991E}" dt="2020-10-27T04:40:20.041" v="6323"/>
          <ac:inkMkLst>
            <pc:docMk/>
            <pc:sldMk cId="1907613293" sldId="436"/>
            <ac:inkMk id="321" creationId="{DBC40737-2423-41F7-90DA-D17EE08F6D7C}"/>
          </ac:inkMkLst>
        </pc:inkChg>
        <pc:inkChg chg="add del">
          <ac:chgData name="vivek kumar" userId="33ede84931fc2eaa" providerId="LiveId" clId="{CDA7CA73-E853-4E09-BB7F-F589C819991E}" dt="2020-10-27T04:40:20.041" v="6323"/>
          <ac:inkMkLst>
            <pc:docMk/>
            <pc:sldMk cId="1907613293" sldId="436"/>
            <ac:inkMk id="322" creationId="{46371CC7-56C1-443A-9FB8-8C7152BC0459}"/>
          </ac:inkMkLst>
        </pc:inkChg>
        <pc:inkChg chg="add del">
          <ac:chgData name="vivek kumar" userId="33ede84931fc2eaa" providerId="LiveId" clId="{CDA7CA73-E853-4E09-BB7F-F589C819991E}" dt="2020-10-27T04:40:20.041" v="6323"/>
          <ac:inkMkLst>
            <pc:docMk/>
            <pc:sldMk cId="1907613293" sldId="436"/>
            <ac:inkMk id="323" creationId="{EBD9274F-BC94-49CD-85B6-DBF914DE35F8}"/>
          </ac:inkMkLst>
        </pc:inkChg>
        <pc:inkChg chg="add del">
          <ac:chgData name="vivek kumar" userId="33ede84931fc2eaa" providerId="LiveId" clId="{CDA7CA73-E853-4E09-BB7F-F589C819991E}" dt="2020-10-27T04:40:24.086" v="6331"/>
          <ac:inkMkLst>
            <pc:docMk/>
            <pc:sldMk cId="1907613293" sldId="436"/>
            <ac:inkMk id="324" creationId="{F1F5D773-1402-428C-8385-2C44937E19BF}"/>
          </ac:inkMkLst>
        </pc:inkChg>
        <pc:inkChg chg="add del">
          <ac:chgData name="vivek kumar" userId="33ede84931fc2eaa" providerId="LiveId" clId="{CDA7CA73-E853-4E09-BB7F-F589C819991E}" dt="2020-10-27T04:40:24.086" v="6331"/>
          <ac:inkMkLst>
            <pc:docMk/>
            <pc:sldMk cId="1907613293" sldId="436"/>
            <ac:inkMk id="325" creationId="{6C5014D1-E4B5-4F3D-9B81-6991EFBE7AD0}"/>
          </ac:inkMkLst>
        </pc:inkChg>
        <pc:inkChg chg="add del">
          <ac:chgData name="vivek kumar" userId="33ede84931fc2eaa" providerId="LiveId" clId="{CDA7CA73-E853-4E09-BB7F-F589C819991E}" dt="2020-10-27T04:40:24.086" v="6331"/>
          <ac:inkMkLst>
            <pc:docMk/>
            <pc:sldMk cId="1907613293" sldId="436"/>
            <ac:inkMk id="326" creationId="{13813985-DFCA-4182-A21C-29C09D003E94}"/>
          </ac:inkMkLst>
        </pc:inkChg>
        <pc:inkChg chg="add del">
          <ac:chgData name="vivek kumar" userId="33ede84931fc2eaa" providerId="LiveId" clId="{CDA7CA73-E853-4E09-BB7F-F589C819991E}" dt="2020-10-27T04:40:24.086" v="6331"/>
          <ac:inkMkLst>
            <pc:docMk/>
            <pc:sldMk cId="1907613293" sldId="436"/>
            <ac:inkMk id="327" creationId="{546E2AB5-F47F-4238-A4C4-C091B2138710}"/>
          </ac:inkMkLst>
        </pc:inkChg>
        <pc:inkChg chg="add del">
          <ac:chgData name="vivek kumar" userId="33ede84931fc2eaa" providerId="LiveId" clId="{CDA7CA73-E853-4E09-BB7F-F589C819991E}" dt="2020-10-27T04:40:24.086" v="6331"/>
          <ac:inkMkLst>
            <pc:docMk/>
            <pc:sldMk cId="1907613293" sldId="436"/>
            <ac:inkMk id="328" creationId="{3A8A89D5-E327-4D11-9383-84A28D96C2EE}"/>
          </ac:inkMkLst>
        </pc:inkChg>
        <pc:inkChg chg="add del">
          <ac:chgData name="vivek kumar" userId="33ede84931fc2eaa" providerId="LiveId" clId="{CDA7CA73-E853-4E09-BB7F-F589C819991E}" dt="2020-10-27T04:40:24.086" v="6331"/>
          <ac:inkMkLst>
            <pc:docMk/>
            <pc:sldMk cId="1907613293" sldId="436"/>
            <ac:inkMk id="329" creationId="{C4F23514-D3A4-45D5-8ECB-88BED641086A}"/>
          </ac:inkMkLst>
        </pc:inkChg>
        <pc:inkChg chg="add del">
          <ac:chgData name="vivek kumar" userId="33ede84931fc2eaa" providerId="LiveId" clId="{CDA7CA73-E853-4E09-BB7F-F589C819991E}" dt="2020-10-27T04:40:24.086" v="6331"/>
          <ac:inkMkLst>
            <pc:docMk/>
            <pc:sldMk cId="1907613293" sldId="436"/>
            <ac:inkMk id="330" creationId="{90867A81-7CD4-4889-AC33-F77A1B07E76B}"/>
          </ac:inkMkLst>
        </pc:inkChg>
        <pc:inkChg chg="add del">
          <ac:chgData name="vivek kumar" userId="33ede84931fc2eaa" providerId="LiveId" clId="{CDA7CA73-E853-4E09-BB7F-F589C819991E}" dt="2020-10-27T04:40:24.086" v="6331"/>
          <ac:inkMkLst>
            <pc:docMk/>
            <pc:sldMk cId="1907613293" sldId="436"/>
            <ac:inkMk id="331" creationId="{51CFC80B-1425-4388-B891-2FEA230E696F}"/>
          </ac:inkMkLst>
        </pc:inkChg>
        <pc:inkChg chg="add del">
          <ac:chgData name="vivek kumar" userId="33ede84931fc2eaa" providerId="LiveId" clId="{CDA7CA73-E853-4E09-BB7F-F589C819991E}" dt="2020-10-27T04:40:26.033" v="6334"/>
          <ac:inkMkLst>
            <pc:docMk/>
            <pc:sldMk cId="1907613293" sldId="436"/>
            <ac:inkMk id="332" creationId="{A0963501-3E54-4A5A-9B8A-4C47B0FAEA91}"/>
          </ac:inkMkLst>
        </pc:inkChg>
        <pc:inkChg chg="add del">
          <ac:chgData name="vivek kumar" userId="33ede84931fc2eaa" providerId="LiveId" clId="{CDA7CA73-E853-4E09-BB7F-F589C819991E}" dt="2020-10-27T04:40:26.033" v="6334"/>
          <ac:inkMkLst>
            <pc:docMk/>
            <pc:sldMk cId="1907613293" sldId="436"/>
            <ac:inkMk id="333" creationId="{E29FF43A-B633-4058-9BDA-5448395FCFF9}"/>
          </ac:inkMkLst>
        </pc:inkChg>
        <pc:inkChg chg="add del">
          <ac:chgData name="vivek kumar" userId="33ede84931fc2eaa" providerId="LiveId" clId="{CDA7CA73-E853-4E09-BB7F-F589C819991E}" dt="2020-10-27T04:40:26.033" v="6334"/>
          <ac:inkMkLst>
            <pc:docMk/>
            <pc:sldMk cId="1907613293" sldId="436"/>
            <ac:inkMk id="334" creationId="{65648B71-6F60-47C6-9E65-FBF419C10993}"/>
          </ac:inkMkLst>
        </pc:inkChg>
        <pc:inkChg chg="add del">
          <ac:chgData name="vivek kumar" userId="33ede84931fc2eaa" providerId="LiveId" clId="{CDA7CA73-E853-4E09-BB7F-F589C819991E}" dt="2020-10-27T04:40:27.805" v="6337"/>
          <ac:inkMkLst>
            <pc:docMk/>
            <pc:sldMk cId="1907613293" sldId="436"/>
            <ac:inkMk id="335" creationId="{51255D5B-6767-4161-B129-A9A6B4273516}"/>
          </ac:inkMkLst>
        </pc:inkChg>
        <pc:inkChg chg="add del">
          <ac:chgData name="vivek kumar" userId="33ede84931fc2eaa" providerId="LiveId" clId="{CDA7CA73-E853-4E09-BB7F-F589C819991E}" dt="2020-10-27T04:40:27.805" v="6337"/>
          <ac:inkMkLst>
            <pc:docMk/>
            <pc:sldMk cId="1907613293" sldId="436"/>
            <ac:inkMk id="336" creationId="{DE08D864-C49F-48C7-8548-9EF1AC13AF28}"/>
          </ac:inkMkLst>
        </pc:inkChg>
        <pc:inkChg chg="add del">
          <ac:chgData name="vivek kumar" userId="33ede84931fc2eaa" providerId="LiveId" clId="{CDA7CA73-E853-4E09-BB7F-F589C819991E}" dt="2020-10-27T04:40:27.805" v="6337"/>
          <ac:inkMkLst>
            <pc:docMk/>
            <pc:sldMk cId="1907613293" sldId="436"/>
            <ac:inkMk id="337" creationId="{163FF1D8-739E-4B6B-BD3E-934168C38519}"/>
          </ac:inkMkLst>
        </pc:inkChg>
        <pc:inkChg chg="add del">
          <ac:chgData name="vivek kumar" userId="33ede84931fc2eaa" providerId="LiveId" clId="{CDA7CA73-E853-4E09-BB7F-F589C819991E}" dt="2020-10-27T04:40:29.577" v="6339"/>
          <ac:inkMkLst>
            <pc:docMk/>
            <pc:sldMk cId="1907613293" sldId="436"/>
            <ac:inkMk id="338" creationId="{5C7756AE-439F-4BD3-8717-AE6B50F3354B}"/>
          </ac:inkMkLst>
        </pc:inkChg>
        <pc:inkChg chg="add del">
          <ac:chgData name="vivek kumar" userId="33ede84931fc2eaa" providerId="LiveId" clId="{CDA7CA73-E853-4E09-BB7F-F589C819991E}" dt="2020-10-27T04:40:29.577" v="6339"/>
          <ac:inkMkLst>
            <pc:docMk/>
            <pc:sldMk cId="1907613293" sldId="436"/>
            <ac:inkMk id="339" creationId="{6BB33DEA-7BA4-49CC-84A8-756B22FEEA12}"/>
          </ac:inkMkLst>
        </pc:inkChg>
        <pc:inkChg chg="add del">
          <ac:chgData name="vivek kumar" userId="33ede84931fc2eaa" providerId="LiveId" clId="{CDA7CA73-E853-4E09-BB7F-F589C819991E}" dt="2020-10-27T04:40:30.668" v="6341"/>
          <ac:inkMkLst>
            <pc:docMk/>
            <pc:sldMk cId="1907613293" sldId="436"/>
            <ac:inkMk id="340" creationId="{E56251FE-4433-4E63-999E-467A0FD8564E}"/>
          </ac:inkMkLst>
        </pc:inkChg>
        <pc:inkChg chg="add del">
          <ac:chgData name="vivek kumar" userId="33ede84931fc2eaa" providerId="LiveId" clId="{CDA7CA73-E853-4E09-BB7F-F589C819991E}" dt="2020-10-27T04:40:30.668" v="6341"/>
          <ac:inkMkLst>
            <pc:docMk/>
            <pc:sldMk cId="1907613293" sldId="436"/>
            <ac:inkMk id="341" creationId="{7E7E0A6A-74A5-4A25-B285-28D367B5BAEB}"/>
          </ac:inkMkLst>
        </pc:inkChg>
        <pc:inkChg chg="add del">
          <ac:chgData name="vivek kumar" userId="33ede84931fc2eaa" providerId="LiveId" clId="{CDA7CA73-E853-4E09-BB7F-F589C819991E}" dt="2020-10-27T04:40:31.351" v="6343"/>
          <ac:inkMkLst>
            <pc:docMk/>
            <pc:sldMk cId="1907613293" sldId="436"/>
            <ac:inkMk id="342" creationId="{018E7CD4-7386-4C94-A4EF-100015B0382E}"/>
          </ac:inkMkLst>
        </pc:inkChg>
        <pc:inkChg chg="add del">
          <ac:chgData name="vivek kumar" userId="33ede84931fc2eaa" providerId="LiveId" clId="{CDA7CA73-E853-4E09-BB7F-F589C819991E}" dt="2020-10-27T04:40:31.351" v="6343"/>
          <ac:inkMkLst>
            <pc:docMk/>
            <pc:sldMk cId="1907613293" sldId="436"/>
            <ac:inkMk id="343" creationId="{BEAD6CC6-244B-4A95-B9CB-CFD94919D296}"/>
          </ac:inkMkLst>
        </pc:inkChg>
        <pc:inkChg chg="add del">
          <ac:chgData name="vivek kumar" userId="33ede84931fc2eaa" providerId="LiveId" clId="{CDA7CA73-E853-4E09-BB7F-F589C819991E}" dt="2020-10-27T04:40:32.488" v="6346"/>
          <ac:inkMkLst>
            <pc:docMk/>
            <pc:sldMk cId="1907613293" sldId="436"/>
            <ac:inkMk id="344" creationId="{EC0F9F31-56F1-48CF-B9BF-0E3C8BDF8C34}"/>
          </ac:inkMkLst>
        </pc:inkChg>
        <pc:inkChg chg="add del">
          <ac:chgData name="vivek kumar" userId="33ede84931fc2eaa" providerId="LiveId" clId="{CDA7CA73-E853-4E09-BB7F-F589C819991E}" dt="2020-10-27T04:40:32.488" v="6346"/>
          <ac:inkMkLst>
            <pc:docMk/>
            <pc:sldMk cId="1907613293" sldId="436"/>
            <ac:inkMk id="345" creationId="{D700F38B-9EFD-43E7-99BC-B487A572F0BA}"/>
          </ac:inkMkLst>
        </pc:inkChg>
        <pc:inkChg chg="add del">
          <ac:chgData name="vivek kumar" userId="33ede84931fc2eaa" providerId="LiveId" clId="{CDA7CA73-E853-4E09-BB7F-F589C819991E}" dt="2020-10-27T04:40:32.488" v="6346"/>
          <ac:inkMkLst>
            <pc:docMk/>
            <pc:sldMk cId="1907613293" sldId="436"/>
            <ac:inkMk id="346" creationId="{08E72928-A08E-4A71-BA04-A703BE6B7C06}"/>
          </ac:inkMkLst>
        </pc:inkChg>
        <pc:inkChg chg="add del">
          <ac:chgData name="vivek kumar" userId="33ede84931fc2eaa" providerId="LiveId" clId="{CDA7CA73-E853-4E09-BB7F-F589C819991E}" dt="2020-10-27T04:40:34.016" v="6349"/>
          <ac:inkMkLst>
            <pc:docMk/>
            <pc:sldMk cId="1907613293" sldId="436"/>
            <ac:inkMk id="347" creationId="{3FB63CF1-CEE4-4F61-AC37-81C91CF75BDC}"/>
          </ac:inkMkLst>
        </pc:inkChg>
        <pc:inkChg chg="add del">
          <ac:chgData name="vivek kumar" userId="33ede84931fc2eaa" providerId="LiveId" clId="{CDA7CA73-E853-4E09-BB7F-F589C819991E}" dt="2020-10-27T04:40:34.016" v="6349"/>
          <ac:inkMkLst>
            <pc:docMk/>
            <pc:sldMk cId="1907613293" sldId="436"/>
            <ac:inkMk id="348" creationId="{408ADE58-774E-480F-8B46-DC1129FB529B}"/>
          </ac:inkMkLst>
        </pc:inkChg>
        <pc:inkChg chg="add del">
          <ac:chgData name="vivek kumar" userId="33ede84931fc2eaa" providerId="LiveId" clId="{CDA7CA73-E853-4E09-BB7F-F589C819991E}" dt="2020-10-27T04:40:34.016" v="6349"/>
          <ac:inkMkLst>
            <pc:docMk/>
            <pc:sldMk cId="1907613293" sldId="436"/>
            <ac:inkMk id="349" creationId="{0806F9B6-2688-4ED3-9B94-BF0D4A5F86CA}"/>
          </ac:inkMkLst>
        </pc:inkChg>
        <pc:inkChg chg="add del">
          <ac:chgData name="vivek kumar" userId="33ede84931fc2eaa" providerId="LiveId" clId="{CDA7CA73-E853-4E09-BB7F-F589C819991E}" dt="2020-10-27T04:40:35.412" v="6351"/>
          <ac:inkMkLst>
            <pc:docMk/>
            <pc:sldMk cId="1907613293" sldId="436"/>
            <ac:inkMk id="350" creationId="{AD219B77-3679-425E-80B0-4C91CEA6C898}"/>
          </ac:inkMkLst>
        </pc:inkChg>
        <pc:inkChg chg="add del">
          <ac:chgData name="vivek kumar" userId="33ede84931fc2eaa" providerId="LiveId" clId="{CDA7CA73-E853-4E09-BB7F-F589C819991E}" dt="2020-10-27T04:40:35.412" v="6351"/>
          <ac:inkMkLst>
            <pc:docMk/>
            <pc:sldMk cId="1907613293" sldId="436"/>
            <ac:inkMk id="351" creationId="{FC023683-AB25-49D6-8355-963D63E79A47}"/>
          </ac:inkMkLst>
        </pc:inkChg>
        <pc:inkChg chg="add del">
          <ac:chgData name="vivek kumar" userId="33ede84931fc2eaa" providerId="LiveId" clId="{CDA7CA73-E853-4E09-BB7F-F589C819991E}" dt="2020-10-27T04:40:48.054" v="6361"/>
          <ac:inkMkLst>
            <pc:docMk/>
            <pc:sldMk cId="1907613293" sldId="436"/>
            <ac:inkMk id="352" creationId="{3877CFEF-C251-46DB-BDC4-99313C5CC420}"/>
          </ac:inkMkLst>
        </pc:inkChg>
        <pc:inkChg chg="add del">
          <ac:chgData name="vivek kumar" userId="33ede84931fc2eaa" providerId="LiveId" clId="{CDA7CA73-E853-4E09-BB7F-F589C819991E}" dt="2020-10-27T04:40:43.280" v="6354"/>
          <ac:inkMkLst>
            <pc:docMk/>
            <pc:sldMk cId="1907613293" sldId="436"/>
            <ac:inkMk id="353" creationId="{9D61B698-A6E1-48D0-A406-6837AEC13AE5}"/>
          </ac:inkMkLst>
        </pc:inkChg>
        <pc:inkChg chg="add del">
          <ac:chgData name="vivek kumar" userId="33ede84931fc2eaa" providerId="LiveId" clId="{CDA7CA73-E853-4E09-BB7F-F589C819991E}" dt="2020-10-27T04:40:43.280" v="6354"/>
          <ac:inkMkLst>
            <pc:docMk/>
            <pc:sldMk cId="1907613293" sldId="436"/>
            <ac:inkMk id="354" creationId="{5A9FF56F-15A6-4E96-A4FC-35C749DFAD47}"/>
          </ac:inkMkLst>
        </pc:inkChg>
        <pc:inkChg chg="add del">
          <ac:chgData name="vivek kumar" userId="33ede84931fc2eaa" providerId="LiveId" clId="{CDA7CA73-E853-4E09-BB7F-F589C819991E}" dt="2020-10-27T04:40:48.054" v="6361"/>
          <ac:inkMkLst>
            <pc:docMk/>
            <pc:sldMk cId="1907613293" sldId="436"/>
            <ac:inkMk id="355" creationId="{2A49C298-FFF8-4AB2-A402-7C8A3264CF78}"/>
          </ac:inkMkLst>
        </pc:inkChg>
        <pc:inkChg chg="add del">
          <ac:chgData name="vivek kumar" userId="33ede84931fc2eaa" providerId="LiveId" clId="{CDA7CA73-E853-4E09-BB7F-F589C819991E}" dt="2020-10-27T04:40:48.054" v="6361"/>
          <ac:inkMkLst>
            <pc:docMk/>
            <pc:sldMk cId="1907613293" sldId="436"/>
            <ac:inkMk id="356" creationId="{72833C1E-7488-4438-8F9D-BB7633D2C668}"/>
          </ac:inkMkLst>
        </pc:inkChg>
        <pc:inkChg chg="add del">
          <ac:chgData name="vivek kumar" userId="33ede84931fc2eaa" providerId="LiveId" clId="{CDA7CA73-E853-4E09-BB7F-F589C819991E}" dt="2020-10-27T04:40:48.054" v="6361"/>
          <ac:inkMkLst>
            <pc:docMk/>
            <pc:sldMk cId="1907613293" sldId="436"/>
            <ac:inkMk id="357" creationId="{1AF68ADE-27CC-4C9F-AB5E-ECB2F7E4B5FC}"/>
          </ac:inkMkLst>
        </pc:inkChg>
        <pc:inkChg chg="add del">
          <ac:chgData name="vivek kumar" userId="33ede84931fc2eaa" providerId="LiveId" clId="{CDA7CA73-E853-4E09-BB7F-F589C819991E}" dt="2020-10-27T04:40:48.054" v="6361"/>
          <ac:inkMkLst>
            <pc:docMk/>
            <pc:sldMk cId="1907613293" sldId="436"/>
            <ac:inkMk id="358" creationId="{6E2CBC16-E9C9-406A-AC24-6F5FCBB9740D}"/>
          </ac:inkMkLst>
        </pc:inkChg>
        <pc:inkChg chg="add del">
          <ac:chgData name="vivek kumar" userId="33ede84931fc2eaa" providerId="LiveId" clId="{CDA7CA73-E853-4E09-BB7F-F589C819991E}" dt="2020-10-27T04:40:48.054" v="6361"/>
          <ac:inkMkLst>
            <pc:docMk/>
            <pc:sldMk cId="1907613293" sldId="436"/>
            <ac:inkMk id="359" creationId="{BB9BCA77-8C65-489A-BF47-CFBF4FD82B6A}"/>
          </ac:inkMkLst>
        </pc:inkChg>
        <pc:inkChg chg="add del">
          <ac:chgData name="vivek kumar" userId="33ede84931fc2eaa" providerId="LiveId" clId="{CDA7CA73-E853-4E09-BB7F-F589C819991E}" dt="2020-10-27T04:40:48.054" v="6361"/>
          <ac:inkMkLst>
            <pc:docMk/>
            <pc:sldMk cId="1907613293" sldId="436"/>
            <ac:inkMk id="360" creationId="{B6B4E901-3B9B-484D-BC41-2A3399B0F922}"/>
          </ac:inkMkLst>
        </pc:inkChg>
        <pc:inkChg chg="add del">
          <ac:chgData name="vivek kumar" userId="33ede84931fc2eaa" providerId="LiveId" clId="{CDA7CA73-E853-4E09-BB7F-F589C819991E}" dt="2020-10-27T04:40:48.054" v="6361"/>
          <ac:inkMkLst>
            <pc:docMk/>
            <pc:sldMk cId="1907613293" sldId="436"/>
            <ac:inkMk id="361" creationId="{64CF4059-EE17-4B2D-97CA-A525CF2CBAB6}"/>
          </ac:inkMkLst>
        </pc:inkChg>
        <pc:inkChg chg="add">
          <ac:chgData name="vivek kumar" userId="33ede84931fc2eaa" providerId="LiveId" clId="{CDA7CA73-E853-4E09-BB7F-F589C819991E}" dt="2020-10-27T04:40:48.054" v="6361"/>
          <ac:inkMkLst>
            <pc:docMk/>
            <pc:sldMk cId="1907613293" sldId="436"/>
            <ac:inkMk id="362" creationId="{7DD13227-BBAD-44F4-8EA6-B7D7CCAB4C66}"/>
          </ac:inkMkLst>
        </pc:inkChg>
        <pc:inkChg chg="add">
          <ac:chgData name="vivek kumar" userId="33ede84931fc2eaa" providerId="LiveId" clId="{CDA7CA73-E853-4E09-BB7F-F589C819991E}" dt="2020-10-27T04:41:02.304" v="6362" actId="9405"/>
          <ac:inkMkLst>
            <pc:docMk/>
            <pc:sldMk cId="1907613293" sldId="436"/>
            <ac:inkMk id="363" creationId="{872971D1-56B4-4D3C-9461-188ADA06CF94}"/>
          </ac:inkMkLst>
        </pc:inkChg>
        <pc:inkChg chg="add">
          <ac:chgData name="vivek kumar" userId="33ede84931fc2eaa" providerId="LiveId" clId="{CDA7CA73-E853-4E09-BB7F-F589C819991E}" dt="2020-10-27T04:41:04.454" v="6363" actId="9405"/>
          <ac:inkMkLst>
            <pc:docMk/>
            <pc:sldMk cId="1907613293" sldId="436"/>
            <ac:inkMk id="364" creationId="{67103A06-64A4-4B7F-A21B-A3AF149E4271}"/>
          </ac:inkMkLst>
        </pc:inkChg>
        <pc:inkChg chg="add">
          <ac:chgData name="vivek kumar" userId="33ede84931fc2eaa" providerId="LiveId" clId="{CDA7CA73-E853-4E09-BB7F-F589C819991E}" dt="2020-10-27T05:10:16.104" v="6449"/>
          <ac:inkMkLst>
            <pc:docMk/>
            <pc:sldMk cId="1907613293" sldId="436"/>
            <ac:inkMk id="365" creationId="{6678C6C5-1B59-4148-8E13-990235FF23DC}"/>
          </ac:inkMkLst>
        </pc:inkChg>
      </pc:sldChg>
      <pc:sldChg chg="addSp delSp modSp new mod">
        <pc:chgData name="vivek kumar" userId="33ede84931fc2eaa" providerId="LiveId" clId="{CDA7CA73-E853-4E09-BB7F-F589C819991E}" dt="2020-10-27T05:10:16.104" v="6449"/>
        <pc:sldMkLst>
          <pc:docMk/>
          <pc:sldMk cId="2609986288" sldId="437"/>
        </pc:sldMkLst>
        <pc:inkChg chg="add mod">
          <ac:chgData name="vivek kumar" userId="33ede84931fc2eaa" providerId="LiveId" clId="{CDA7CA73-E853-4E09-BB7F-F589C819991E}" dt="2020-10-27T04:57:49.381" v="6365"/>
          <ac:inkMkLst>
            <pc:docMk/>
            <pc:sldMk cId="2609986288" sldId="437"/>
            <ac:inkMk id="7" creationId="{3FB855FA-F354-4B48-B934-2328F872C183}"/>
          </ac:inkMkLst>
        </pc:inkChg>
        <pc:inkChg chg="add">
          <ac:chgData name="vivek kumar" userId="33ede84931fc2eaa" providerId="LiveId" clId="{CDA7CA73-E853-4E09-BB7F-F589C819991E}" dt="2020-10-27T04:59:49.713" v="6366"/>
          <ac:inkMkLst>
            <pc:docMk/>
            <pc:sldMk cId="2609986288" sldId="437"/>
            <ac:inkMk id="8" creationId="{F54AF6CE-D5DA-4CF9-BE00-97B0857783C5}"/>
          </ac:inkMkLst>
        </pc:inkChg>
        <pc:inkChg chg="add del">
          <ac:chgData name="vivek kumar" userId="33ede84931fc2eaa" providerId="LiveId" clId="{CDA7CA73-E853-4E09-BB7F-F589C819991E}" dt="2020-10-27T05:00:02.810" v="6369"/>
          <ac:inkMkLst>
            <pc:docMk/>
            <pc:sldMk cId="2609986288" sldId="437"/>
            <ac:inkMk id="9" creationId="{FFF197A3-83AA-4254-807E-061393A90389}"/>
          </ac:inkMkLst>
        </pc:inkChg>
        <pc:inkChg chg="add del">
          <ac:chgData name="vivek kumar" userId="33ede84931fc2eaa" providerId="LiveId" clId="{CDA7CA73-E853-4E09-BB7F-F589C819991E}" dt="2020-10-27T05:00:02.810" v="6369"/>
          <ac:inkMkLst>
            <pc:docMk/>
            <pc:sldMk cId="2609986288" sldId="437"/>
            <ac:inkMk id="10" creationId="{ACE5C66C-A10A-4FA8-A324-EE1852AA14BB}"/>
          </ac:inkMkLst>
        </pc:inkChg>
        <pc:inkChg chg="add">
          <ac:chgData name="vivek kumar" userId="33ede84931fc2eaa" providerId="LiveId" clId="{CDA7CA73-E853-4E09-BB7F-F589C819991E}" dt="2020-10-27T05:00:02.810" v="6369"/>
          <ac:inkMkLst>
            <pc:docMk/>
            <pc:sldMk cId="2609986288" sldId="437"/>
            <ac:inkMk id="11" creationId="{0E7BF04D-CD6B-442A-9B86-01995C71D3E5}"/>
          </ac:inkMkLst>
        </pc:inkChg>
        <pc:inkChg chg="add">
          <ac:chgData name="vivek kumar" userId="33ede84931fc2eaa" providerId="LiveId" clId="{CDA7CA73-E853-4E09-BB7F-F589C819991E}" dt="2020-10-27T05:00:06.421" v="6370" actId="9405"/>
          <ac:inkMkLst>
            <pc:docMk/>
            <pc:sldMk cId="2609986288" sldId="437"/>
            <ac:inkMk id="12" creationId="{9CF6B4B2-BF5E-4CD7-B61B-91EAFC04E2FE}"/>
          </ac:inkMkLst>
        </pc:inkChg>
        <pc:inkChg chg="add del">
          <ac:chgData name="vivek kumar" userId="33ede84931fc2eaa" providerId="LiveId" clId="{CDA7CA73-E853-4E09-BB7F-F589C819991E}" dt="2020-10-27T05:00:12.730" v="6373"/>
          <ac:inkMkLst>
            <pc:docMk/>
            <pc:sldMk cId="2609986288" sldId="437"/>
            <ac:inkMk id="13" creationId="{06878C38-DE9A-4F7C-8E92-A5EB6818466D}"/>
          </ac:inkMkLst>
        </pc:inkChg>
        <pc:inkChg chg="add del">
          <ac:chgData name="vivek kumar" userId="33ede84931fc2eaa" providerId="LiveId" clId="{CDA7CA73-E853-4E09-BB7F-F589C819991E}" dt="2020-10-27T05:00:12.730" v="6373"/>
          <ac:inkMkLst>
            <pc:docMk/>
            <pc:sldMk cId="2609986288" sldId="437"/>
            <ac:inkMk id="14" creationId="{41AF84DE-E89B-4D25-91B6-B576FC7F5456}"/>
          </ac:inkMkLst>
        </pc:inkChg>
        <pc:inkChg chg="add">
          <ac:chgData name="vivek kumar" userId="33ede84931fc2eaa" providerId="LiveId" clId="{CDA7CA73-E853-4E09-BB7F-F589C819991E}" dt="2020-10-27T05:00:12.730" v="6373"/>
          <ac:inkMkLst>
            <pc:docMk/>
            <pc:sldMk cId="2609986288" sldId="437"/>
            <ac:inkMk id="15" creationId="{50E89DFC-6F0A-409F-A331-3B36AC2EAAA2}"/>
          </ac:inkMkLst>
        </pc:inkChg>
        <pc:inkChg chg="add del">
          <ac:chgData name="vivek kumar" userId="33ede84931fc2eaa" providerId="LiveId" clId="{CDA7CA73-E853-4E09-BB7F-F589C819991E}" dt="2020-10-27T05:00:21.150" v="6379"/>
          <ac:inkMkLst>
            <pc:docMk/>
            <pc:sldMk cId="2609986288" sldId="437"/>
            <ac:inkMk id="16" creationId="{00C8C179-664C-49EE-82C3-0901AAB8C16B}"/>
          </ac:inkMkLst>
        </pc:inkChg>
        <pc:inkChg chg="add del">
          <ac:chgData name="vivek kumar" userId="33ede84931fc2eaa" providerId="LiveId" clId="{CDA7CA73-E853-4E09-BB7F-F589C819991E}" dt="2020-10-27T05:00:20.134" v="6377"/>
          <ac:inkMkLst>
            <pc:docMk/>
            <pc:sldMk cId="2609986288" sldId="437"/>
            <ac:inkMk id="17" creationId="{2C443501-50F9-4E35-9DC1-896D0ED6FDC1}"/>
          </ac:inkMkLst>
        </pc:inkChg>
        <pc:inkChg chg="add del">
          <ac:chgData name="vivek kumar" userId="33ede84931fc2eaa" providerId="LiveId" clId="{CDA7CA73-E853-4E09-BB7F-F589C819991E}" dt="2020-10-27T05:00:20.134" v="6377"/>
          <ac:inkMkLst>
            <pc:docMk/>
            <pc:sldMk cId="2609986288" sldId="437"/>
            <ac:inkMk id="18" creationId="{42853BA6-B294-4A38-A80B-DED524F1B9AF}"/>
          </ac:inkMkLst>
        </pc:inkChg>
        <pc:inkChg chg="add del">
          <ac:chgData name="vivek kumar" userId="33ede84931fc2eaa" providerId="LiveId" clId="{CDA7CA73-E853-4E09-BB7F-F589C819991E}" dt="2020-10-27T05:00:21.150" v="6379"/>
          <ac:inkMkLst>
            <pc:docMk/>
            <pc:sldMk cId="2609986288" sldId="437"/>
            <ac:inkMk id="19" creationId="{A4160D48-E486-432A-9DD2-403BDBBB4254}"/>
          </ac:inkMkLst>
        </pc:inkChg>
        <pc:inkChg chg="add del">
          <ac:chgData name="vivek kumar" userId="33ede84931fc2eaa" providerId="LiveId" clId="{CDA7CA73-E853-4E09-BB7F-F589C819991E}" dt="2020-10-27T05:00:21.150" v="6379"/>
          <ac:inkMkLst>
            <pc:docMk/>
            <pc:sldMk cId="2609986288" sldId="437"/>
            <ac:inkMk id="20" creationId="{D7CDA400-2472-4A6F-9834-2E3857AF8861}"/>
          </ac:inkMkLst>
        </pc:inkChg>
        <pc:inkChg chg="add">
          <ac:chgData name="vivek kumar" userId="33ede84931fc2eaa" providerId="LiveId" clId="{CDA7CA73-E853-4E09-BB7F-F589C819991E}" dt="2020-10-27T05:00:21.150" v="6379"/>
          <ac:inkMkLst>
            <pc:docMk/>
            <pc:sldMk cId="2609986288" sldId="437"/>
            <ac:inkMk id="21" creationId="{507E6FF5-9E0E-4A85-949D-E0EE4E9B521D}"/>
          </ac:inkMkLst>
        </pc:inkChg>
        <pc:inkChg chg="add del">
          <ac:chgData name="vivek kumar" userId="33ede84931fc2eaa" providerId="LiveId" clId="{CDA7CA73-E853-4E09-BB7F-F589C819991E}" dt="2020-10-27T05:00:27.310" v="6382"/>
          <ac:inkMkLst>
            <pc:docMk/>
            <pc:sldMk cId="2609986288" sldId="437"/>
            <ac:inkMk id="22" creationId="{EF820DC2-FD99-46A5-9E86-02B0B4735C14}"/>
          </ac:inkMkLst>
        </pc:inkChg>
        <pc:inkChg chg="add del">
          <ac:chgData name="vivek kumar" userId="33ede84931fc2eaa" providerId="LiveId" clId="{CDA7CA73-E853-4E09-BB7F-F589C819991E}" dt="2020-10-27T05:00:27.310" v="6382"/>
          <ac:inkMkLst>
            <pc:docMk/>
            <pc:sldMk cId="2609986288" sldId="437"/>
            <ac:inkMk id="23" creationId="{5FC1950C-B8E4-4380-880E-E29AF35CB63F}"/>
          </ac:inkMkLst>
        </pc:inkChg>
        <pc:inkChg chg="add">
          <ac:chgData name="vivek kumar" userId="33ede84931fc2eaa" providerId="LiveId" clId="{CDA7CA73-E853-4E09-BB7F-F589C819991E}" dt="2020-10-27T05:00:27.310" v="6382"/>
          <ac:inkMkLst>
            <pc:docMk/>
            <pc:sldMk cId="2609986288" sldId="437"/>
            <ac:inkMk id="24" creationId="{0445BCAE-EEE2-46B8-B043-172F1E796C21}"/>
          </ac:inkMkLst>
        </pc:inkChg>
        <pc:inkChg chg="add del">
          <ac:chgData name="vivek kumar" userId="33ede84931fc2eaa" providerId="LiveId" clId="{CDA7CA73-E853-4E09-BB7F-F589C819991E}" dt="2020-10-27T05:00:37.451" v="6387"/>
          <ac:inkMkLst>
            <pc:docMk/>
            <pc:sldMk cId="2609986288" sldId="437"/>
            <ac:inkMk id="25" creationId="{51727B5E-59A1-4AC9-B18C-DBF5BC8A9AF4}"/>
          </ac:inkMkLst>
        </pc:inkChg>
        <pc:inkChg chg="add del">
          <ac:chgData name="vivek kumar" userId="33ede84931fc2eaa" providerId="LiveId" clId="{CDA7CA73-E853-4E09-BB7F-F589C819991E}" dt="2020-10-27T05:00:37.451" v="6387"/>
          <ac:inkMkLst>
            <pc:docMk/>
            <pc:sldMk cId="2609986288" sldId="437"/>
            <ac:inkMk id="26" creationId="{C3F26A08-ADBC-49DB-879A-28179C57842E}"/>
          </ac:inkMkLst>
        </pc:inkChg>
        <pc:inkChg chg="add del">
          <ac:chgData name="vivek kumar" userId="33ede84931fc2eaa" providerId="LiveId" clId="{CDA7CA73-E853-4E09-BB7F-F589C819991E}" dt="2020-10-27T05:00:37.451" v="6387"/>
          <ac:inkMkLst>
            <pc:docMk/>
            <pc:sldMk cId="2609986288" sldId="437"/>
            <ac:inkMk id="27" creationId="{D12D0B10-F381-42DF-B6B2-6AD7A063B48F}"/>
          </ac:inkMkLst>
        </pc:inkChg>
        <pc:inkChg chg="add del">
          <ac:chgData name="vivek kumar" userId="33ede84931fc2eaa" providerId="LiveId" clId="{CDA7CA73-E853-4E09-BB7F-F589C819991E}" dt="2020-10-27T05:00:37.451" v="6387"/>
          <ac:inkMkLst>
            <pc:docMk/>
            <pc:sldMk cId="2609986288" sldId="437"/>
            <ac:inkMk id="28" creationId="{F74AF338-AD40-441E-A7E0-FEC9E5B16254}"/>
          </ac:inkMkLst>
        </pc:inkChg>
        <pc:inkChg chg="add">
          <ac:chgData name="vivek kumar" userId="33ede84931fc2eaa" providerId="LiveId" clId="{CDA7CA73-E853-4E09-BB7F-F589C819991E}" dt="2020-10-27T05:00:37.451" v="6387"/>
          <ac:inkMkLst>
            <pc:docMk/>
            <pc:sldMk cId="2609986288" sldId="437"/>
            <ac:inkMk id="29" creationId="{D0B76541-AEF3-4CCD-863A-BB9A933835EF}"/>
          </ac:inkMkLst>
        </pc:inkChg>
        <pc:inkChg chg="add del">
          <ac:chgData name="vivek kumar" userId="33ede84931fc2eaa" providerId="LiveId" clId="{CDA7CA73-E853-4E09-BB7F-F589C819991E}" dt="2020-10-27T05:00:41.026" v="6390"/>
          <ac:inkMkLst>
            <pc:docMk/>
            <pc:sldMk cId="2609986288" sldId="437"/>
            <ac:inkMk id="30" creationId="{403DD242-F777-4A47-8112-BB466DB5DDD2}"/>
          </ac:inkMkLst>
        </pc:inkChg>
        <pc:inkChg chg="add del">
          <ac:chgData name="vivek kumar" userId="33ede84931fc2eaa" providerId="LiveId" clId="{CDA7CA73-E853-4E09-BB7F-F589C819991E}" dt="2020-10-27T05:00:41.026" v="6390"/>
          <ac:inkMkLst>
            <pc:docMk/>
            <pc:sldMk cId="2609986288" sldId="437"/>
            <ac:inkMk id="31" creationId="{24E8A94E-6380-4020-B137-1D41A3DE5D70}"/>
          </ac:inkMkLst>
        </pc:inkChg>
        <pc:inkChg chg="add">
          <ac:chgData name="vivek kumar" userId="33ede84931fc2eaa" providerId="LiveId" clId="{CDA7CA73-E853-4E09-BB7F-F589C819991E}" dt="2020-10-27T05:00:41.026" v="6390"/>
          <ac:inkMkLst>
            <pc:docMk/>
            <pc:sldMk cId="2609986288" sldId="437"/>
            <ac:inkMk id="32" creationId="{87D3BCC6-511B-41A5-9F15-8729F9ED59CD}"/>
          </ac:inkMkLst>
        </pc:inkChg>
        <pc:inkChg chg="add">
          <ac:chgData name="vivek kumar" userId="33ede84931fc2eaa" providerId="LiveId" clId="{CDA7CA73-E853-4E09-BB7F-F589C819991E}" dt="2020-10-27T05:00:42.422" v="6391" actId="9405"/>
          <ac:inkMkLst>
            <pc:docMk/>
            <pc:sldMk cId="2609986288" sldId="437"/>
            <ac:inkMk id="33" creationId="{4007C863-14BE-48BD-B861-556F9DCA93B4}"/>
          </ac:inkMkLst>
        </pc:inkChg>
        <pc:inkChg chg="add del">
          <ac:chgData name="vivek kumar" userId="33ede84931fc2eaa" providerId="LiveId" clId="{CDA7CA73-E853-4E09-BB7F-F589C819991E}" dt="2020-10-27T05:00:49.727" v="6394"/>
          <ac:inkMkLst>
            <pc:docMk/>
            <pc:sldMk cId="2609986288" sldId="437"/>
            <ac:inkMk id="34" creationId="{1DB3FB34-E623-4D80-B72C-C90420E9B669}"/>
          </ac:inkMkLst>
        </pc:inkChg>
        <pc:inkChg chg="add del">
          <ac:chgData name="vivek kumar" userId="33ede84931fc2eaa" providerId="LiveId" clId="{CDA7CA73-E853-4E09-BB7F-F589C819991E}" dt="2020-10-27T05:00:49.727" v="6394"/>
          <ac:inkMkLst>
            <pc:docMk/>
            <pc:sldMk cId="2609986288" sldId="437"/>
            <ac:inkMk id="35" creationId="{CF90BDB6-DB26-467F-897A-022A37BF4882}"/>
          </ac:inkMkLst>
        </pc:inkChg>
        <pc:inkChg chg="add del">
          <ac:chgData name="vivek kumar" userId="33ede84931fc2eaa" providerId="LiveId" clId="{CDA7CA73-E853-4E09-BB7F-F589C819991E}" dt="2020-10-27T05:00:52.181" v="6398"/>
          <ac:inkMkLst>
            <pc:docMk/>
            <pc:sldMk cId="2609986288" sldId="437"/>
            <ac:inkMk id="36" creationId="{B6287AE4-FFC1-47F0-B39C-0A5DAA55EEDC}"/>
          </ac:inkMkLst>
        </pc:inkChg>
        <pc:inkChg chg="add del">
          <ac:chgData name="vivek kumar" userId="33ede84931fc2eaa" providerId="LiveId" clId="{CDA7CA73-E853-4E09-BB7F-F589C819991E}" dt="2020-10-27T05:00:52.181" v="6398"/>
          <ac:inkMkLst>
            <pc:docMk/>
            <pc:sldMk cId="2609986288" sldId="437"/>
            <ac:inkMk id="37" creationId="{92184A39-C1F9-4346-BE51-A8058C869E71}"/>
          </ac:inkMkLst>
        </pc:inkChg>
        <pc:inkChg chg="add del">
          <ac:chgData name="vivek kumar" userId="33ede84931fc2eaa" providerId="LiveId" clId="{CDA7CA73-E853-4E09-BB7F-F589C819991E}" dt="2020-10-27T05:00:52.181" v="6398"/>
          <ac:inkMkLst>
            <pc:docMk/>
            <pc:sldMk cId="2609986288" sldId="437"/>
            <ac:inkMk id="38" creationId="{E198DDB1-8C0B-4DBA-A12C-31EF644F6044}"/>
          </ac:inkMkLst>
        </pc:inkChg>
        <pc:inkChg chg="add del">
          <ac:chgData name="vivek kumar" userId="33ede84931fc2eaa" providerId="LiveId" clId="{CDA7CA73-E853-4E09-BB7F-F589C819991E}" dt="2020-10-27T05:00:52.181" v="6398"/>
          <ac:inkMkLst>
            <pc:docMk/>
            <pc:sldMk cId="2609986288" sldId="437"/>
            <ac:inkMk id="39" creationId="{87ED132E-6BB3-4E09-8D8E-C5DEEE0B76DD}"/>
          </ac:inkMkLst>
        </pc:inkChg>
        <pc:inkChg chg="add del">
          <ac:chgData name="vivek kumar" userId="33ede84931fc2eaa" providerId="LiveId" clId="{CDA7CA73-E853-4E09-BB7F-F589C819991E}" dt="2020-10-27T05:00:54.276" v="6403"/>
          <ac:inkMkLst>
            <pc:docMk/>
            <pc:sldMk cId="2609986288" sldId="437"/>
            <ac:inkMk id="40" creationId="{3D1DF6B4-C961-4E7A-A309-C8B2CBBFA9C7}"/>
          </ac:inkMkLst>
        </pc:inkChg>
        <pc:inkChg chg="add del">
          <ac:chgData name="vivek kumar" userId="33ede84931fc2eaa" providerId="LiveId" clId="{CDA7CA73-E853-4E09-BB7F-F589C819991E}" dt="2020-10-27T05:00:54.276" v="6403"/>
          <ac:inkMkLst>
            <pc:docMk/>
            <pc:sldMk cId="2609986288" sldId="437"/>
            <ac:inkMk id="41" creationId="{F220D764-1442-4880-BE47-DA8703F0AC2A}"/>
          </ac:inkMkLst>
        </pc:inkChg>
        <pc:inkChg chg="add del">
          <ac:chgData name="vivek kumar" userId="33ede84931fc2eaa" providerId="LiveId" clId="{CDA7CA73-E853-4E09-BB7F-F589C819991E}" dt="2020-10-27T05:00:54.276" v="6403"/>
          <ac:inkMkLst>
            <pc:docMk/>
            <pc:sldMk cId="2609986288" sldId="437"/>
            <ac:inkMk id="42" creationId="{DC9ADDC8-DFD5-4249-B977-E08A05D4E133}"/>
          </ac:inkMkLst>
        </pc:inkChg>
        <pc:inkChg chg="add del">
          <ac:chgData name="vivek kumar" userId="33ede84931fc2eaa" providerId="LiveId" clId="{CDA7CA73-E853-4E09-BB7F-F589C819991E}" dt="2020-10-27T05:00:54.276" v="6403"/>
          <ac:inkMkLst>
            <pc:docMk/>
            <pc:sldMk cId="2609986288" sldId="437"/>
            <ac:inkMk id="43" creationId="{8723C068-9700-491B-921B-02793BD11970}"/>
          </ac:inkMkLst>
        </pc:inkChg>
        <pc:inkChg chg="add del">
          <ac:chgData name="vivek kumar" userId="33ede84931fc2eaa" providerId="LiveId" clId="{CDA7CA73-E853-4E09-BB7F-F589C819991E}" dt="2020-10-27T05:00:54.276" v="6403"/>
          <ac:inkMkLst>
            <pc:docMk/>
            <pc:sldMk cId="2609986288" sldId="437"/>
            <ac:inkMk id="44" creationId="{48720F9C-CA78-480E-AF86-50891B290878}"/>
          </ac:inkMkLst>
        </pc:inkChg>
        <pc:inkChg chg="add del">
          <ac:chgData name="vivek kumar" userId="33ede84931fc2eaa" providerId="LiveId" clId="{CDA7CA73-E853-4E09-BB7F-F589C819991E}" dt="2020-10-27T05:00:56.103" v="6406"/>
          <ac:inkMkLst>
            <pc:docMk/>
            <pc:sldMk cId="2609986288" sldId="437"/>
            <ac:inkMk id="45" creationId="{F7A39CC1-9050-4DED-88BA-2C334A861384}"/>
          </ac:inkMkLst>
        </pc:inkChg>
        <pc:inkChg chg="add del">
          <ac:chgData name="vivek kumar" userId="33ede84931fc2eaa" providerId="LiveId" clId="{CDA7CA73-E853-4E09-BB7F-F589C819991E}" dt="2020-10-27T05:00:56.103" v="6406"/>
          <ac:inkMkLst>
            <pc:docMk/>
            <pc:sldMk cId="2609986288" sldId="437"/>
            <ac:inkMk id="46" creationId="{5B765798-315D-4FB6-8150-5333CEF4911D}"/>
          </ac:inkMkLst>
        </pc:inkChg>
        <pc:inkChg chg="add del">
          <ac:chgData name="vivek kumar" userId="33ede84931fc2eaa" providerId="LiveId" clId="{CDA7CA73-E853-4E09-BB7F-F589C819991E}" dt="2020-10-27T05:00:56.103" v="6406"/>
          <ac:inkMkLst>
            <pc:docMk/>
            <pc:sldMk cId="2609986288" sldId="437"/>
            <ac:inkMk id="47" creationId="{B2352F09-233E-41F7-838B-1C07ECD7F024}"/>
          </ac:inkMkLst>
        </pc:inkChg>
        <pc:inkChg chg="add">
          <ac:chgData name="vivek kumar" userId="33ede84931fc2eaa" providerId="LiveId" clId="{CDA7CA73-E853-4E09-BB7F-F589C819991E}" dt="2020-10-27T05:00:56.103" v="6406"/>
          <ac:inkMkLst>
            <pc:docMk/>
            <pc:sldMk cId="2609986288" sldId="437"/>
            <ac:inkMk id="48" creationId="{5D6D3E31-54A9-4EBB-BC3B-74F5F6CE0492}"/>
          </ac:inkMkLst>
        </pc:inkChg>
        <pc:inkChg chg="add">
          <ac:chgData name="vivek kumar" userId="33ede84931fc2eaa" providerId="LiveId" clId="{CDA7CA73-E853-4E09-BB7F-F589C819991E}" dt="2020-10-27T05:01:00.159" v="6407" actId="9405"/>
          <ac:inkMkLst>
            <pc:docMk/>
            <pc:sldMk cId="2609986288" sldId="437"/>
            <ac:inkMk id="49" creationId="{1FF38D3F-DBE5-402B-8561-2DF8B8856546}"/>
          </ac:inkMkLst>
        </pc:inkChg>
        <pc:inkChg chg="add del">
          <ac:chgData name="vivek kumar" userId="33ede84931fc2eaa" providerId="LiveId" clId="{CDA7CA73-E853-4E09-BB7F-F589C819991E}" dt="2020-10-27T05:01:16.606" v="6410"/>
          <ac:inkMkLst>
            <pc:docMk/>
            <pc:sldMk cId="2609986288" sldId="437"/>
            <ac:inkMk id="50" creationId="{316587D3-4990-44FD-907B-6DDCB5EBD021}"/>
          </ac:inkMkLst>
        </pc:inkChg>
        <pc:inkChg chg="add del">
          <ac:chgData name="vivek kumar" userId="33ede84931fc2eaa" providerId="LiveId" clId="{CDA7CA73-E853-4E09-BB7F-F589C819991E}" dt="2020-10-27T05:01:16.606" v="6410"/>
          <ac:inkMkLst>
            <pc:docMk/>
            <pc:sldMk cId="2609986288" sldId="437"/>
            <ac:inkMk id="51" creationId="{E40DEC6C-2B3A-468F-9E1C-3F6CD6C032DB}"/>
          </ac:inkMkLst>
        </pc:inkChg>
        <pc:inkChg chg="add del">
          <ac:chgData name="vivek kumar" userId="33ede84931fc2eaa" providerId="LiveId" clId="{CDA7CA73-E853-4E09-BB7F-F589C819991E}" dt="2020-10-27T05:01:22.678" v="6412"/>
          <ac:inkMkLst>
            <pc:docMk/>
            <pc:sldMk cId="2609986288" sldId="437"/>
            <ac:inkMk id="52" creationId="{DF26BE96-3F17-4E40-8C7D-DEBB3C6DC024}"/>
          </ac:inkMkLst>
        </pc:inkChg>
        <pc:inkChg chg="add del">
          <ac:chgData name="vivek kumar" userId="33ede84931fc2eaa" providerId="LiveId" clId="{CDA7CA73-E853-4E09-BB7F-F589C819991E}" dt="2020-10-27T05:01:22.678" v="6412"/>
          <ac:inkMkLst>
            <pc:docMk/>
            <pc:sldMk cId="2609986288" sldId="437"/>
            <ac:inkMk id="53" creationId="{E72C4683-FAFD-4D0D-A206-AB58274ADB6F}"/>
          </ac:inkMkLst>
        </pc:inkChg>
        <pc:inkChg chg="add">
          <ac:chgData name="vivek kumar" userId="33ede84931fc2eaa" providerId="LiveId" clId="{CDA7CA73-E853-4E09-BB7F-F589C819991E}" dt="2020-10-27T05:01:22.678" v="6412"/>
          <ac:inkMkLst>
            <pc:docMk/>
            <pc:sldMk cId="2609986288" sldId="437"/>
            <ac:inkMk id="54" creationId="{38FBB0E5-3681-46B3-9E33-34C9A4799F2A}"/>
          </ac:inkMkLst>
        </pc:inkChg>
        <pc:inkChg chg="add del">
          <ac:chgData name="vivek kumar" userId="33ede84931fc2eaa" providerId="LiveId" clId="{CDA7CA73-E853-4E09-BB7F-F589C819991E}" dt="2020-10-27T05:01:30.939" v="6415"/>
          <ac:inkMkLst>
            <pc:docMk/>
            <pc:sldMk cId="2609986288" sldId="437"/>
            <ac:inkMk id="55" creationId="{380DE85C-B6D9-4653-9B94-F501E4E6803D}"/>
          </ac:inkMkLst>
        </pc:inkChg>
        <pc:inkChg chg="add del">
          <ac:chgData name="vivek kumar" userId="33ede84931fc2eaa" providerId="LiveId" clId="{CDA7CA73-E853-4E09-BB7F-F589C819991E}" dt="2020-10-27T05:01:30.939" v="6415"/>
          <ac:inkMkLst>
            <pc:docMk/>
            <pc:sldMk cId="2609986288" sldId="437"/>
            <ac:inkMk id="56" creationId="{77A3D6D7-BABA-4149-B5AA-643A72086727}"/>
          </ac:inkMkLst>
        </pc:inkChg>
        <pc:inkChg chg="add del">
          <ac:chgData name="vivek kumar" userId="33ede84931fc2eaa" providerId="LiveId" clId="{CDA7CA73-E853-4E09-BB7F-F589C819991E}" dt="2020-10-27T05:01:32.605" v="6418"/>
          <ac:inkMkLst>
            <pc:docMk/>
            <pc:sldMk cId="2609986288" sldId="437"/>
            <ac:inkMk id="57" creationId="{7EF32410-E35B-450F-A834-271D271B30FB}"/>
          </ac:inkMkLst>
        </pc:inkChg>
        <pc:inkChg chg="add del">
          <ac:chgData name="vivek kumar" userId="33ede84931fc2eaa" providerId="LiveId" clId="{CDA7CA73-E853-4E09-BB7F-F589C819991E}" dt="2020-10-27T05:01:32.605" v="6418"/>
          <ac:inkMkLst>
            <pc:docMk/>
            <pc:sldMk cId="2609986288" sldId="437"/>
            <ac:inkMk id="58" creationId="{001DE12F-C93C-44AD-9F0C-4019DE450771}"/>
          </ac:inkMkLst>
        </pc:inkChg>
        <pc:inkChg chg="add del">
          <ac:chgData name="vivek kumar" userId="33ede84931fc2eaa" providerId="LiveId" clId="{CDA7CA73-E853-4E09-BB7F-F589C819991E}" dt="2020-10-27T05:01:32.605" v="6418"/>
          <ac:inkMkLst>
            <pc:docMk/>
            <pc:sldMk cId="2609986288" sldId="437"/>
            <ac:inkMk id="59" creationId="{4BBBCFDD-BA45-44C5-960E-2904B310F808}"/>
          </ac:inkMkLst>
        </pc:inkChg>
        <pc:inkChg chg="add del">
          <ac:chgData name="vivek kumar" userId="33ede84931fc2eaa" providerId="LiveId" clId="{CDA7CA73-E853-4E09-BB7F-F589C819991E}" dt="2020-10-27T05:01:33.810" v="6420"/>
          <ac:inkMkLst>
            <pc:docMk/>
            <pc:sldMk cId="2609986288" sldId="437"/>
            <ac:inkMk id="60" creationId="{5AB453DD-17F0-4AF8-8C9A-C3E83936D20B}"/>
          </ac:inkMkLst>
        </pc:inkChg>
        <pc:inkChg chg="add del">
          <ac:chgData name="vivek kumar" userId="33ede84931fc2eaa" providerId="LiveId" clId="{CDA7CA73-E853-4E09-BB7F-F589C819991E}" dt="2020-10-27T05:01:33.810" v="6420"/>
          <ac:inkMkLst>
            <pc:docMk/>
            <pc:sldMk cId="2609986288" sldId="437"/>
            <ac:inkMk id="61" creationId="{C68286CA-4741-47C3-8091-2963D406418A}"/>
          </ac:inkMkLst>
        </pc:inkChg>
        <pc:inkChg chg="add del">
          <ac:chgData name="vivek kumar" userId="33ede84931fc2eaa" providerId="LiveId" clId="{CDA7CA73-E853-4E09-BB7F-F589C819991E}" dt="2020-10-27T05:01:35.352" v="6423"/>
          <ac:inkMkLst>
            <pc:docMk/>
            <pc:sldMk cId="2609986288" sldId="437"/>
            <ac:inkMk id="62" creationId="{988AE663-23BD-4231-A27E-95633B5C96C2}"/>
          </ac:inkMkLst>
        </pc:inkChg>
        <pc:inkChg chg="add del">
          <ac:chgData name="vivek kumar" userId="33ede84931fc2eaa" providerId="LiveId" clId="{CDA7CA73-E853-4E09-BB7F-F589C819991E}" dt="2020-10-27T05:01:35.352" v="6423"/>
          <ac:inkMkLst>
            <pc:docMk/>
            <pc:sldMk cId="2609986288" sldId="437"/>
            <ac:inkMk id="63" creationId="{6A25C32F-64F8-427B-AD1E-A3BA064EF6E9}"/>
          </ac:inkMkLst>
        </pc:inkChg>
        <pc:inkChg chg="add del">
          <ac:chgData name="vivek kumar" userId="33ede84931fc2eaa" providerId="LiveId" clId="{CDA7CA73-E853-4E09-BB7F-F589C819991E}" dt="2020-10-27T05:01:35.352" v="6423"/>
          <ac:inkMkLst>
            <pc:docMk/>
            <pc:sldMk cId="2609986288" sldId="437"/>
            <ac:inkMk id="64" creationId="{0FB1C068-02BE-4C6E-B43F-CA61AC04DD28}"/>
          </ac:inkMkLst>
        </pc:inkChg>
        <pc:inkChg chg="add del">
          <ac:chgData name="vivek kumar" userId="33ede84931fc2eaa" providerId="LiveId" clId="{CDA7CA73-E853-4E09-BB7F-F589C819991E}" dt="2020-10-27T05:01:36.884" v="6426"/>
          <ac:inkMkLst>
            <pc:docMk/>
            <pc:sldMk cId="2609986288" sldId="437"/>
            <ac:inkMk id="65" creationId="{3D67560A-DFCC-4BC2-A4B7-1EFFB8C7E412}"/>
          </ac:inkMkLst>
        </pc:inkChg>
        <pc:inkChg chg="add del">
          <ac:chgData name="vivek kumar" userId="33ede84931fc2eaa" providerId="LiveId" clId="{CDA7CA73-E853-4E09-BB7F-F589C819991E}" dt="2020-10-27T05:01:36.884" v="6426"/>
          <ac:inkMkLst>
            <pc:docMk/>
            <pc:sldMk cId="2609986288" sldId="437"/>
            <ac:inkMk id="66" creationId="{4F72B84D-50F2-4683-9F91-4FCE450AD46B}"/>
          </ac:inkMkLst>
        </pc:inkChg>
        <pc:inkChg chg="add del">
          <ac:chgData name="vivek kumar" userId="33ede84931fc2eaa" providerId="LiveId" clId="{CDA7CA73-E853-4E09-BB7F-F589C819991E}" dt="2020-10-27T05:01:36.884" v="6426"/>
          <ac:inkMkLst>
            <pc:docMk/>
            <pc:sldMk cId="2609986288" sldId="437"/>
            <ac:inkMk id="67" creationId="{9690E88A-D277-4B99-AD00-079DE942E823}"/>
          </ac:inkMkLst>
        </pc:inkChg>
        <pc:inkChg chg="add del">
          <ac:chgData name="vivek kumar" userId="33ede84931fc2eaa" providerId="LiveId" clId="{CDA7CA73-E853-4E09-BB7F-F589C819991E}" dt="2020-10-27T05:01:38.513" v="6429"/>
          <ac:inkMkLst>
            <pc:docMk/>
            <pc:sldMk cId="2609986288" sldId="437"/>
            <ac:inkMk id="68" creationId="{0FB708F6-70BC-4711-B049-ABC94B134650}"/>
          </ac:inkMkLst>
        </pc:inkChg>
        <pc:inkChg chg="add del">
          <ac:chgData name="vivek kumar" userId="33ede84931fc2eaa" providerId="LiveId" clId="{CDA7CA73-E853-4E09-BB7F-F589C819991E}" dt="2020-10-27T05:01:38.513" v="6429"/>
          <ac:inkMkLst>
            <pc:docMk/>
            <pc:sldMk cId="2609986288" sldId="437"/>
            <ac:inkMk id="69" creationId="{B1C4D3BE-1DF0-4DDC-AD92-F3D0D18B4179}"/>
          </ac:inkMkLst>
        </pc:inkChg>
        <pc:inkChg chg="add del">
          <ac:chgData name="vivek kumar" userId="33ede84931fc2eaa" providerId="LiveId" clId="{CDA7CA73-E853-4E09-BB7F-F589C819991E}" dt="2020-10-27T05:01:38.513" v="6429"/>
          <ac:inkMkLst>
            <pc:docMk/>
            <pc:sldMk cId="2609986288" sldId="437"/>
            <ac:inkMk id="70" creationId="{E1349B63-8CDB-478C-ACA6-82FAB81DD16D}"/>
          </ac:inkMkLst>
        </pc:inkChg>
        <pc:inkChg chg="add del">
          <ac:chgData name="vivek kumar" userId="33ede84931fc2eaa" providerId="LiveId" clId="{CDA7CA73-E853-4E09-BB7F-F589C819991E}" dt="2020-10-27T05:01:39.607" v="6431"/>
          <ac:inkMkLst>
            <pc:docMk/>
            <pc:sldMk cId="2609986288" sldId="437"/>
            <ac:inkMk id="71" creationId="{955A4E86-1736-467E-8A4F-77C89CC61B4A}"/>
          </ac:inkMkLst>
        </pc:inkChg>
        <pc:inkChg chg="add del">
          <ac:chgData name="vivek kumar" userId="33ede84931fc2eaa" providerId="LiveId" clId="{CDA7CA73-E853-4E09-BB7F-F589C819991E}" dt="2020-10-27T05:01:39.607" v="6431"/>
          <ac:inkMkLst>
            <pc:docMk/>
            <pc:sldMk cId="2609986288" sldId="437"/>
            <ac:inkMk id="72" creationId="{49D98EC7-D236-4287-939E-D5ED740545BA}"/>
          </ac:inkMkLst>
        </pc:inkChg>
        <pc:inkChg chg="add del">
          <ac:chgData name="vivek kumar" userId="33ede84931fc2eaa" providerId="LiveId" clId="{CDA7CA73-E853-4E09-BB7F-F589C819991E}" dt="2020-10-27T05:01:41.278" v="6434"/>
          <ac:inkMkLst>
            <pc:docMk/>
            <pc:sldMk cId="2609986288" sldId="437"/>
            <ac:inkMk id="73" creationId="{586D2D93-CBE6-4FC0-A102-461C1D181074}"/>
          </ac:inkMkLst>
        </pc:inkChg>
        <pc:inkChg chg="add del">
          <ac:chgData name="vivek kumar" userId="33ede84931fc2eaa" providerId="LiveId" clId="{CDA7CA73-E853-4E09-BB7F-F589C819991E}" dt="2020-10-27T05:01:41.278" v="6434"/>
          <ac:inkMkLst>
            <pc:docMk/>
            <pc:sldMk cId="2609986288" sldId="437"/>
            <ac:inkMk id="74" creationId="{E04AB6B2-DEDC-44D5-AE17-E916510BC991}"/>
          </ac:inkMkLst>
        </pc:inkChg>
        <pc:inkChg chg="add del">
          <ac:chgData name="vivek kumar" userId="33ede84931fc2eaa" providerId="LiveId" clId="{CDA7CA73-E853-4E09-BB7F-F589C819991E}" dt="2020-10-27T05:01:41.278" v="6434"/>
          <ac:inkMkLst>
            <pc:docMk/>
            <pc:sldMk cId="2609986288" sldId="437"/>
            <ac:inkMk id="75" creationId="{F2AB3C0D-483F-4FDA-A216-A66341E1638B}"/>
          </ac:inkMkLst>
        </pc:inkChg>
        <pc:inkChg chg="add">
          <ac:chgData name="vivek kumar" userId="33ede84931fc2eaa" providerId="LiveId" clId="{CDA7CA73-E853-4E09-BB7F-F589C819991E}" dt="2020-10-27T05:01:41.278" v="6434"/>
          <ac:inkMkLst>
            <pc:docMk/>
            <pc:sldMk cId="2609986288" sldId="437"/>
            <ac:inkMk id="76" creationId="{85881D18-76DB-443A-946B-2EE1CCA4F764}"/>
          </ac:inkMkLst>
        </pc:inkChg>
        <pc:inkChg chg="add del">
          <ac:chgData name="vivek kumar" userId="33ede84931fc2eaa" providerId="LiveId" clId="{CDA7CA73-E853-4E09-BB7F-F589C819991E}" dt="2020-10-27T05:02:05.057" v="6440"/>
          <ac:inkMkLst>
            <pc:docMk/>
            <pc:sldMk cId="2609986288" sldId="437"/>
            <ac:inkMk id="77" creationId="{D9A0116A-1769-4699-B11D-1EDB31810272}"/>
          </ac:inkMkLst>
        </pc:inkChg>
        <pc:inkChg chg="add del">
          <ac:chgData name="vivek kumar" userId="33ede84931fc2eaa" providerId="LiveId" clId="{CDA7CA73-E853-4E09-BB7F-F589C819991E}" dt="2020-10-27T05:02:05.057" v="6440"/>
          <ac:inkMkLst>
            <pc:docMk/>
            <pc:sldMk cId="2609986288" sldId="437"/>
            <ac:inkMk id="78" creationId="{95E80F0B-BD84-446A-9B24-1CD3243AD6A2}"/>
          </ac:inkMkLst>
        </pc:inkChg>
        <pc:inkChg chg="add del">
          <ac:chgData name="vivek kumar" userId="33ede84931fc2eaa" providerId="LiveId" clId="{CDA7CA73-E853-4E09-BB7F-F589C819991E}" dt="2020-10-27T05:02:05.057" v="6440"/>
          <ac:inkMkLst>
            <pc:docMk/>
            <pc:sldMk cId="2609986288" sldId="437"/>
            <ac:inkMk id="79" creationId="{E667E88E-51AD-46A7-9FE6-021E163EB5DF}"/>
          </ac:inkMkLst>
        </pc:inkChg>
        <pc:inkChg chg="add del">
          <ac:chgData name="vivek kumar" userId="33ede84931fc2eaa" providerId="LiveId" clId="{CDA7CA73-E853-4E09-BB7F-F589C819991E}" dt="2020-10-27T05:02:05.057" v="6440"/>
          <ac:inkMkLst>
            <pc:docMk/>
            <pc:sldMk cId="2609986288" sldId="437"/>
            <ac:inkMk id="80" creationId="{7AEB0BAA-2357-48F8-983F-B372847FD0C0}"/>
          </ac:inkMkLst>
        </pc:inkChg>
        <pc:inkChg chg="add del">
          <ac:chgData name="vivek kumar" userId="33ede84931fc2eaa" providerId="LiveId" clId="{CDA7CA73-E853-4E09-BB7F-F589C819991E}" dt="2020-10-27T05:02:05.057" v="6440"/>
          <ac:inkMkLst>
            <pc:docMk/>
            <pc:sldMk cId="2609986288" sldId="437"/>
            <ac:inkMk id="81" creationId="{1BCA3898-4D6A-4B91-83B6-A25CB108E100}"/>
          </ac:inkMkLst>
        </pc:inkChg>
        <pc:inkChg chg="add">
          <ac:chgData name="vivek kumar" userId="33ede84931fc2eaa" providerId="LiveId" clId="{CDA7CA73-E853-4E09-BB7F-F589C819991E}" dt="2020-10-27T05:02:05.057" v="6440"/>
          <ac:inkMkLst>
            <pc:docMk/>
            <pc:sldMk cId="2609986288" sldId="437"/>
            <ac:inkMk id="82" creationId="{F010746C-010B-471E-A2A8-D75C89C1053B}"/>
          </ac:inkMkLst>
        </pc:inkChg>
        <pc:inkChg chg="add del">
          <ac:chgData name="vivek kumar" userId="33ede84931fc2eaa" providerId="LiveId" clId="{CDA7CA73-E853-4E09-BB7F-F589C819991E}" dt="2020-10-27T05:02:08.190" v="6446"/>
          <ac:inkMkLst>
            <pc:docMk/>
            <pc:sldMk cId="2609986288" sldId="437"/>
            <ac:inkMk id="83" creationId="{CA2AE705-87B1-494C-9009-6FD3D6A5F0E0}"/>
          </ac:inkMkLst>
        </pc:inkChg>
        <pc:inkChg chg="add del">
          <ac:chgData name="vivek kumar" userId="33ede84931fc2eaa" providerId="LiveId" clId="{CDA7CA73-E853-4E09-BB7F-F589C819991E}" dt="2020-10-27T05:02:08.190" v="6446"/>
          <ac:inkMkLst>
            <pc:docMk/>
            <pc:sldMk cId="2609986288" sldId="437"/>
            <ac:inkMk id="84" creationId="{2B0F5662-B6DE-471E-9676-60D133AC98EE}"/>
          </ac:inkMkLst>
        </pc:inkChg>
        <pc:inkChg chg="add del">
          <ac:chgData name="vivek kumar" userId="33ede84931fc2eaa" providerId="LiveId" clId="{CDA7CA73-E853-4E09-BB7F-F589C819991E}" dt="2020-10-27T05:02:08.190" v="6446"/>
          <ac:inkMkLst>
            <pc:docMk/>
            <pc:sldMk cId="2609986288" sldId="437"/>
            <ac:inkMk id="85" creationId="{9AB2F9AB-26FC-454F-B1EF-89661191C530}"/>
          </ac:inkMkLst>
        </pc:inkChg>
        <pc:inkChg chg="add del">
          <ac:chgData name="vivek kumar" userId="33ede84931fc2eaa" providerId="LiveId" clId="{CDA7CA73-E853-4E09-BB7F-F589C819991E}" dt="2020-10-27T05:02:08.190" v="6446"/>
          <ac:inkMkLst>
            <pc:docMk/>
            <pc:sldMk cId="2609986288" sldId="437"/>
            <ac:inkMk id="86" creationId="{9CAA09A6-B167-49A2-B068-F7F3DC418D99}"/>
          </ac:inkMkLst>
        </pc:inkChg>
        <pc:inkChg chg="add del">
          <ac:chgData name="vivek kumar" userId="33ede84931fc2eaa" providerId="LiveId" clId="{CDA7CA73-E853-4E09-BB7F-F589C819991E}" dt="2020-10-27T05:02:08.190" v="6446"/>
          <ac:inkMkLst>
            <pc:docMk/>
            <pc:sldMk cId="2609986288" sldId="437"/>
            <ac:inkMk id="87" creationId="{1F0A6214-9800-498E-A5F1-FBE94A5A48C5}"/>
          </ac:inkMkLst>
        </pc:inkChg>
        <pc:inkChg chg="add">
          <ac:chgData name="vivek kumar" userId="33ede84931fc2eaa" providerId="LiveId" clId="{CDA7CA73-E853-4E09-BB7F-F589C819991E}" dt="2020-10-27T05:02:08.190" v="6446"/>
          <ac:inkMkLst>
            <pc:docMk/>
            <pc:sldMk cId="2609986288" sldId="437"/>
            <ac:inkMk id="88" creationId="{E1F5D7B5-AEF6-440C-894F-FA47C0BF704C}"/>
          </ac:inkMkLst>
        </pc:inkChg>
        <pc:inkChg chg="add">
          <ac:chgData name="vivek kumar" userId="33ede84931fc2eaa" providerId="LiveId" clId="{CDA7CA73-E853-4E09-BB7F-F589C819991E}" dt="2020-10-27T05:02:08.190" v="6446"/>
          <ac:inkMkLst>
            <pc:docMk/>
            <pc:sldMk cId="2609986288" sldId="437"/>
            <ac:inkMk id="89" creationId="{C6CA3C47-E7B1-466F-82DE-47A5F4FA3232}"/>
          </ac:inkMkLst>
        </pc:inkChg>
        <pc:inkChg chg="add">
          <ac:chgData name="vivek kumar" userId="33ede84931fc2eaa" providerId="LiveId" clId="{CDA7CA73-E853-4E09-BB7F-F589C819991E}" dt="2020-10-27T05:02:08.456" v="6447" actId="9405"/>
          <ac:inkMkLst>
            <pc:docMk/>
            <pc:sldMk cId="2609986288" sldId="437"/>
            <ac:inkMk id="90" creationId="{62994516-5F07-4BD5-B76F-49723D3D1727}"/>
          </ac:inkMkLst>
        </pc:inkChg>
        <pc:inkChg chg="add">
          <ac:chgData name="vivek kumar" userId="33ede84931fc2eaa" providerId="LiveId" clId="{CDA7CA73-E853-4E09-BB7F-F589C819991E}" dt="2020-10-27T05:02:08.623" v="6448" actId="9405"/>
          <ac:inkMkLst>
            <pc:docMk/>
            <pc:sldMk cId="2609986288" sldId="437"/>
            <ac:inkMk id="91" creationId="{CBAECC68-4AF9-4C12-9E16-751E2AE97F73}"/>
          </ac:inkMkLst>
        </pc:inkChg>
        <pc:inkChg chg="add">
          <ac:chgData name="vivek kumar" userId="33ede84931fc2eaa" providerId="LiveId" clId="{CDA7CA73-E853-4E09-BB7F-F589C819991E}" dt="2020-10-27T05:10:16.104" v="6449"/>
          <ac:inkMkLst>
            <pc:docMk/>
            <pc:sldMk cId="2609986288" sldId="437"/>
            <ac:inkMk id="92" creationId="{1CCBE691-B5F5-4C91-8AF8-B8A60598E0A9}"/>
          </ac:inkMkLst>
        </pc:inkChg>
      </pc:sldChg>
      <pc:sldChg chg="new">
        <pc:chgData name="vivek kumar" userId="33ede84931fc2eaa" providerId="LiveId" clId="{CDA7CA73-E853-4E09-BB7F-F589C819991E}" dt="2020-10-27T04:30:54.987" v="5999" actId="680"/>
        <pc:sldMkLst>
          <pc:docMk/>
          <pc:sldMk cId="4069290824" sldId="438"/>
        </pc:sldMkLst>
      </pc:sldChg>
      <pc:sldChg chg="new">
        <pc:chgData name="vivek kumar" userId="33ede84931fc2eaa" providerId="LiveId" clId="{CDA7CA73-E853-4E09-BB7F-F589C819991E}" dt="2020-10-27T04:30:57.185" v="6000" actId="680"/>
        <pc:sldMkLst>
          <pc:docMk/>
          <pc:sldMk cId="3391203354" sldId="439"/>
        </pc:sldMkLst>
      </pc:sldChg>
      <pc:sldChg chg="addSp delSp modSp add mod">
        <pc:chgData name="vivek kumar" userId="33ede84931fc2eaa" providerId="LiveId" clId="{CDA7CA73-E853-4E09-BB7F-F589C819991E}" dt="2020-10-28T08:55:02.212" v="6483"/>
        <pc:sldMkLst>
          <pc:docMk/>
          <pc:sldMk cId="655537684" sldId="440"/>
        </pc:sldMkLst>
        <pc:picChg chg="add del mod">
          <ac:chgData name="vivek kumar" userId="33ede84931fc2eaa" providerId="LiveId" clId="{CDA7CA73-E853-4E09-BB7F-F589C819991E}" dt="2020-10-28T07:06:02.315" v="6462" actId="478"/>
          <ac:picMkLst>
            <pc:docMk/>
            <pc:sldMk cId="655537684" sldId="440"/>
            <ac:picMk id="2" creationId="{16750968-737E-402F-8A44-39947ECCC81E}"/>
          </ac:picMkLst>
        </pc:picChg>
        <pc:picChg chg="add mod">
          <ac:chgData name="vivek kumar" userId="33ede84931fc2eaa" providerId="LiveId" clId="{CDA7CA73-E853-4E09-BB7F-F589C819991E}" dt="2020-10-28T07:06:57.716" v="6469" actId="1076"/>
          <ac:picMkLst>
            <pc:docMk/>
            <pc:sldMk cId="655537684" sldId="440"/>
            <ac:picMk id="3" creationId="{2C13A115-A688-48DD-A88B-4724BE426DCB}"/>
          </ac:picMkLst>
        </pc:picChg>
        <pc:picChg chg="del">
          <ac:chgData name="vivek kumar" userId="33ede84931fc2eaa" providerId="LiveId" clId="{CDA7CA73-E853-4E09-BB7F-F589C819991E}" dt="2020-10-28T07:01:52.335" v="6452" actId="478"/>
          <ac:picMkLst>
            <pc:docMk/>
            <pc:sldMk cId="655537684" sldId="440"/>
            <ac:picMk id="14" creationId="{63A5C942-B94B-410A-9BB8-1DD1B35CB9EE}"/>
          </ac:picMkLst>
        </pc:picChg>
        <pc:picChg chg="mod">
          <ac:chgData name="vivek kumar" userId="33ede84931fc2eaa" providerId="LiveId" clId="{CDA7CA73-E853-4E09-BB7F-F589C819991E}" dt="2020-10-28T07:07:00.697" v="6470" actId="1076"/>
          <ac:picMkLst>
            <pc:docMk/>
            <pc:sldMk cId="655537684" sldId="440"/>
            <ac:picMk id="18" creationId="{AF02FA1D-6B20-4E17-96FD-BF6358F04135}"/>
          </ac:picMkLst>
        </pc:picChg>
        <pc:inkChg chg="add">
          <ac:chgData name="vivek kumar" userId="33ede84931fc2eaa" providerId="LiveId" clId="{CDA7CA73-E853-4E09-BB7F-F589C819991E}" dt="2020-10-28T08:55:02.212" v="6483"/>
          <ac:inkMkLst>
            <pc:docMk/>
            <pc:sldMk cId="655537684" sldId="440"/>
            <ac:inkMk id="9" creationId="{9511333F-E920-400E-8190-5C521B7371C1}"/>
          </ac:inkMkLst>
        </pc:ink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09AE3-957F-483C-8FE4-A0C64FFF3A38}" type="datetimeFigureOut">
              <a:rPr lang="en-IN" smtClean="0"/>
              <a:t>30-10-2021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91AEA-0348-478E-9551-C81482341A0A}" type="slidenum">
              <a:rPr lang="en-IN" smtClean="0"/>
              <a:t>‹#›</a:t>
            </a:fld>
            <a:endParaRPr lang="en-IN"/>
          </a:p>
        </p:txBody>
      </p:sp>
    </p:spTree>
    <p:extLst>
      <p:ext uri="{BB962C8B-B14F-4D97-AF65-F5344CB8AC3E}">
        <p14:creationId xmlns:p14="http://schemas.microsoft.com/office/powerpoint/2010/main" val="401964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5641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extLst>
      <p:ext uri="{BB962C8B-B14F-4D97-AF65-F5344CB8AC3E}">
        <p14:creationId xmlns:p14="http://schemas.microsoft.com/office/powerpoint/2010/main" val="56970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7B2015-8665-4906-AED0-6B17CF2ABDE6}" type="datetime1">
              <a:rPr lang="en-US" smtClean="0"/>
              <a:t>10/30/2021</a:t>
            </a:fld>
            <a:endParaRPr lang="en-US"/>
          </a:p>
        </p:txBody>
      </p:sp>
      <p:sp>
        <p:nvSpPr>
          <p:cNvPr id="5" name="Footer Placeholder 4"/>
          <p:cNvSpPr>
            <a:spLocks noGrp="1"/>
          </p:cNvSpPr>
          <p:nvPr>
            <p:ph type="ftr" sz="quarter" idx="11"/>
          </p:nvPr>
        </p:nvSpPr>
        <p:spPr/>
        <p:txBody>
          <a:bodyPr/>
          <a:lstStyle/>
          <a:p>
            <a:r>
              <a:rPr lang="en-US" smtClean="0"/>
              <a:t>AMIT YADAV        COA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943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97AF0D-AADD-4470-9894-E3F5FFE66977}" type="datetime1">
              <a:rPr lang="en-US" smtClean="0"/>
              <a:t>10/30/2021</a:t>
            </a:fld>
            <a:endParaRPr lang="en-US"/>
          </a:p>
        </p:txBody>
      </p:sp>
      <p:sp>
        <p:nvSpPr>
          <p:cNvPr id="5" name="Footer Placeholder 4"/>
          <p:cNvSpPr>
            <a:spLocks noGrp="1"/>
          </p:cNvSpPr>
          <p:nvPr>
            <p:ph type="ftr" sz="quarter" idx="11"/>
          </p:nvPr>
        </p:nvSpPr>
        <p:spPr/>
        <p:txBody>
          <a:bodyPr/>
          <a:lstStyle/>
          <a:p>
            <a:r>
              <a:rPr lang="en-US" smtClean="0"/>
              <a:t>AMIT YADAV        COA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490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FB776A-AF20-4E48-8D4E-C3A6B4D77A6C}" type="datetime1">
              <a:rPr lang="en-US" smtClean="0"/>
              <a:t>10/30/2021</a:t>
            </a:fld>
            <a:endParaRPr lang="en-US"/>
          </a:p>
        </p:txBody>
      </p:sp>
      <p:sp>
        <p:nvSpPr>
          <p:cNvPr id="5" name="Footer Placeholder 4"/>
          <p:cNvSpPr>
            <a:spLocks noGrp="1"/>
          </p:cNvSpPr>
          <p:nvPr>
            <p:ph type="ftr" sz="quarter" idx="11"/>
          </p:nvPr>
        </p:nvSpPr>
        <p:spPr/>
        <p:txBody>
          <a:bodyPr/>
          <a:lstStyle/>
          <a:p>
            <a:r>
              <a:rPr lang="en-US" smtClean="0"/>
              <a:t>AMIT YADAV        COA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2768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3CBC7A-E682-410F-B6E6-7750D3FEAE91}" type="datetime1">
              <a:rPr lang="en-US" smtClean="0">
                <a:solidFill>
                  <a:prstClr val="black">
                    <a:tint val="75000"/>
                  </a:prstClr>
                </a:solidFill>
              </a:r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7232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B7CC2-751C-42A3-B336-A0760FF9200D}" type="datetime1">
              <a:rPr lang="en-US" smtClean="0">
                <a:solidFill>
                  <a:prstClr val="black">
                    <a:tint val="75000"/>
                  </a:prstClr>
                </a:solidFill>
              </a:r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0043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C5BC0-901D-43A7-9779-1C72AFBC2C6E}" type="datetime1">
              <a:rPr lang="en-US" smtClean="0">
                <a:solidFill>
                  <a:prstClr val="black">
                    <a:tint val="75000"/>
                  </a:prstClr>
                </a:solidFill>
              </a:r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2926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31236D-0A8B-4B4C-AE1E-AC1B6145E4F2}" type="datetime1">
              <a:rPr lang="en-US" smtClean="0">
                <a:solidFill>
                  <a:prstClr val="black">
                    <a:tint val="75000"/>
                  </a:prstClr>
                </a:solidFill>
              </a:r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3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6A422C-F2C2-48C9-A520-F4515527DA06}" type="datetime1">
              <a:rPr lang="en-US" smtClean="0">
                <a:solidFill>
                  <a:prstClr val="black">
                    <a:tint val="75000"/>
                  </a:prstClr>
                </a:solidFill>
              </a:rPr>
              <a:t>10/30/2021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5312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87F255-D7E7-4495-B713-4105794951A9}" type="datetime1">
              <a:rPr lang="en-US" smtClean="0">
                <a:solidFill>
                  <a:prstClr val="black">
                    <a:tint val="75000"/>
                  </a:prstClr>
                </a:solidFill>
              </a:rPr>
              <a:t>10/30/2021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1348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DCE63-D00C-481B-87DD-C8E22ECE25F2}" type="datetime1">
              <a:rPr lang="en-US" smtClean="0">
                <a:solidFill>
                  <a:prstClr val="black">
                    <a:tint val="75000"/>
                  </a:prstClr>
                </a:solidFill>
              </a:rPr>
              <a:t>10/30/2021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68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66821-240F-4DA1-9841-D255658617BC}" type="datetime1">
              <a:rPr lang="en-US" smtClean="0">
                <a:solidFill>
                  <a:prstClr val="black">
                    <a:tint val="75000"/>
                  </a:prstClr>
                </a:solidFill>
              </a:r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302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FD370-230C-4B10-A56E-14B21AD035C6}" type="datetime1">
              <a:rPr lang="en-US" smtClean="0"/>
              <a:t>10/30/2021</a:t>
            </a:fld>
            <a:endParaRPr lang="en-US"/>
          </a:p>
        </p:txBody>
      </p:sp>
      <p:sp>
        <p:nvSpPr>
          <p:cNvPr id="5" name="Footer Placeholder 4"/>
          <p:cNvSpPr>
            <a:spLocks noGrp="1"/>
          </p:cNvSpPr>
          <p:nvPr>
            <p:ph type="ftr" sz="quarter" idx="11"/>
          </p:nvPr>
        </p:nvSpPr>
        <p:spPr/>
        <p:txBody>
          <a:bodyPr/>
          <a:lstStyle/>
          <a:p>
            <a:r>
              <a:rPr lang="en-US" smtClean="0"/>
              <a:t>AMIT YADAV        COA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9592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D316E-5937-4149-90F6-879F1964096B}" type="datetime1">
              <a:rPr lang="en-US" smtClean="0">
                <a:solidFill>
                  <a:prstClr val="black">
                    <a:tint val="75000"/>
                  </a:prstClr>
                </a:solidFill>
              </a:r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045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9B68E-A60F-4027-8B44-59E637E1335B}" type="datetime1">
              <a:rPr lang="en-US" smtClean="0">
                <a:solidFill>
                  <a:prstClr val="black">
                    <a:tint val="75000"/>
                  </a:prstClr>
                </a:solidFill>
              </a:r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8344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832F45-C258-46E4-9B9B-E1EC815B220E}" type="datetime1">
              <a:rPr lang="en-US" smtClean="0">
                <a:solidFill>
                  <a:prstClr val="black">
                    <a:tint val="75000"/>
                  </a:prstClr>
                </a:solidFill>
              </a:r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YADAV        COA              Unit 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978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1BAA3-F6E6-41E9-A453-4AA3E1C21C7F}" type="datetime1">
              <a:rPr lang="en-US" smtClean="0"/>
              <a:t>10/30/2021</a:t>
            </a:fld>
            <a:endParaRPr lang="en-US"/>
          </a:p>
        </p:txBody>
      </p:sp>
      <p:sp>
        <p:nvSpPr>
          <p:cNvPr id="5" name="Footer Placeholder 4"/>
          <p:cNvSpPr>
            <a:spLocks noGrp="1"/>
          </p:cNvSpPr>
          <p:nvPr>
            <p:ph type="ftr" sz="quarter" idx="11"/>
          </p:nvPr>
        </p:nvSpPr>
        <p:spPr/>
        <p:txBody>
          <a:bodyPr/>
          <a:lstStyle/>
          <a:p>
            <a:r>
              <a:rPr lang="en-US" smtClean="0"/>
              <a:t>AMIT YADAV        COA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552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E90976-4AC4-4596-915B-8E15C3FFDD23}" type="datetime1">
              <a:rPr lang="en-US" smtClean="0"/>
              <a:t>10/30/2021</a:t>
            </a:fld>
            <a:endParaRPr lang="en-US"/>
          </a:p>
        </p:txBody>
      </p:sp>
      <p:sp>
        <p:nvSpPr>
          <p:cNvPr id="6" name="Footer Placeholder 5"/>
          <p:cNvSpPr>
            <a:spLocks noGrp="1"/>
          </p:cNvSpPr>
          <p:nvPr>
            <p:ph type="ftr" sz="quarter" idx="11"/>
          </p:nvPr>
        </p:nvSpPr>
        <p:spPr/>
        <p:txBody>
          <a:bodyPr/>
          <a:lstStyle/>
          <a:p>
            <a:r>
              <a:rPr lang="en-US" smtClean="0"/>
              <a:t>AMIT YADAV        COA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12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77BB6F-B93A-403D-8DB4-790A924BA48A}" type="datetime1">
              <a:rPr lang="en-US" smtClean="0"/>
              <a:t>10/30/2021</a:t>
            </a:fld>
            <a:endParaRPr lang="en-US"/>
          </a:p>
        </p:txBody>
      </p:sp>
      <p:sp>
        <p:nvSpPr>
          <p:cNvPr id="8" name="Footer Placeholder 7"/>
          <p:cNvSpPr>
            <a:spLocks noGrp="1"/>
          </p:cNvSpPr>
          <p:nvPr>
            <p:ph type="ftr" sz="quarter" idx="11"/>
          </p:nvPr>
        </p:nvSpPr>
        <p:spPr/>
        <p:txBody>
          <a:bodyPr/>
          <a:lstStyle/>
          <a:p>
            <a:r>
              <a:rPr lang="en-US" smtClean="0"/>
              <a:t>AMIT YADAV        COA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839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73A431-9991-4BAE-B79E-50BED0016848}" type="datetime1">
              <a:rPr lang="en-US" smtClean="0"/>
              <a:t>10/30/2021</a:t>
            </a:fld>
            <a:endParaRPr lang="en-US"/>
          </a:p>
        </p:txBody>
      </p:sp>
      <p:sp>
        <p:nvSpPr>
          <p:cNvPr id="4" name="Footer Placeholder 3"/>
          <p:cNvSpPr>
            <a:spLocks noGrp="1"/>
          </p:cNvSpPr>
          <p:nvPr>
            <p:ph type="ftr" sz="quarter" idx="11"/>
          </p:nvPr>
        </p:nvSpPr>
        <p:spPr/>
        <p:txBody>
          <a:bodyPr/>
          <a:lstStyle/>
          <a:p>
            <a:r>
              <a:rPr lang="en-US" smtClean="0"/>
              <a:t>AMIT YADAV        COA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868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C67C7-632F-469E-9D0E-627FD3C04336}" type="datetime1">
              <a:rPr lang="en-US" smtClean="0"/>
              <a:t>10/30/2021</a:t>
            </a:fld>
            <a:endParaRPr lang="en-US"/>
          </a:p>
        </p:txBody>
      </p:sp>
      <p:sp>
        <p:nvSpPr>
          <p:cNvPr id="3" name="Footer Placeholder 2"/>
          <p:cNvSpPr>
            <a:spLocks noGrp="1"/>
          </p:cNvSpPr>
          <p:nvPr>
            <p:ph type="ftr" sz="quarter" idx="11"/>
          </p:nvPr>
        </p:nvSpPr>
        <p:spPr/>
        <p:txBody>
          <a:bodyPr/>
          <a:lstStyle/>
          <a:p>
            <a:r>
              <a:rPr lang="en-US" smtClean="0"/>
              <a:t>AMIT YADAV        COA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521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433AE-7EB4-4117-A66C-30F5134A8899}" type="datetime1">
              <a:rPr lang="en-US" smtClean="0"/>
              <a:t>10/30/2021</a:t>
            </a:fld>
            <a:endParaRPr lang="en-US"/>
          </a:p>
        </p:txBody>
      </p:sp>
      <p:sp>
        <p:nvSpPr>
          <p:cNvPr id="6" name="Footer Placeholder 5"/>
          <p:cNvSpPr>
            <a:spLocks noGrp="1"/>
          </p:cNvSpPr>
          <p:nvPr>
            <p:ph type="ftr" sz="quarter" idx="11"/>
          </p:nvPr>
        </p:nvSpPr>
        <p:spPr/>
        <p:txBody>
          <a:bodyPr/>
          <a:lstStyle/>
          <a:p>
            <a:r>
              <a:rPr lang="en-US" smtClean="0"/>
              <a:t>AMIT YADAV        COA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99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2A9A6-7A3F-449E-A1CD-B491EFDF2969}" type="datetime1">
              <a:rPr lang="en-US" smtClean="0"/>
              <a:t>10/30/2021</a:t>
            </a:fld>
            <a:endParaRPr lang="en-US"/>
          </a:p>
        </p:txBody>
      </p:sp>
      <p:sp>
        <p:nvSpPr>
          <p:cNvPr id="6" name="Footer Placeholder 5"/>
          <p:cNvSpPr>
            <a:spLocks noGrp="1"/>
          </p:cNvSpPr>
          <p:nvPr>
            <p:ph type="ftr" sz="quarter" idx="11"/>
          </p:nvPr>
        </p:nvSpPr>
        <p:spPr/>
        <p:txBody>
          <a:bodyPr/>
          <a:lstStyle/>
          <a:p>
            <a:r>
              <a:rPr lang="en-US" smtClean="0"/>
              <a:t>AMIT YADAV        COA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859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BC77D-B0D0-459F-9420-678B5BA7B3C5}" type="datetime1">
              <a:rPr lang="en-US" smtClean="0"/>
              <a:t>10/30/2021</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AMIT YADAV        COA              Unit 2</a:t>
            </a:r>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29433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61394-8490-472E-90A4-3F6BE27904AB}" type="datetime1">
              <a:rPr lang="en-US" smtClean="0">
                <a:solidFill>
                  <a:prstClr val="black">
                    <a:tint val="75000"/>
                  </a:prstClr>
                </a:solidFill>
              </a:rPr>
              <a:t>10/30/2021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AMIT YADAV        COA              Unit 2</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44163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vcvgvqnH7GA" TargetMode="External"/><Relationship Id="rId7" Type="http://schemas.openxmlformats.org/officeDocument/2006/relationships/hyperlink" Target="https://www.youtube.com/watch?v=0HiGruw9VcQ"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9nkCLdhLDZk" TargetMode="External"/><Relationship Id="rId5" Type="http://schemas.openxmlformats.org/officeDocument/2006/relationships/hyperlink" Target="https://www.youtube.com/watch?v=6ToR6vuRb3M" TargetMode="External"/><Relationship Id="rId4" Type="http://schemas.openxmlformats.org/officeDocument/2006/relationships/hyperlink" Target="https://www.youtube.com/watch?v=U62iP8RkZIk"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png"/><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5.emf"/><Relationship Id="rId4" Type="http://schemas.openxmlformats.org/officeDocument/2006/relationships/oleObject" Target="../embeddings/oleObject1.bin"/><Relationship Id="rId9" Type="http://schemas.openxmlformats.org/officeDocument/2006/relationships/image" Target="../media/image37.emf"/></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www.youtube.com/watch?v=vcvgvqnH7GA" TargetMode="External"/><Relationship Id="rId7" Type="http://schemas.openxmlformats.org/officeDocument/2006/relationships/hyperlink" Target="https://www.youtube.com/watch?v=0HiGruw9VcQ"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9nkCLdhLDZk" TargetMode="External"/><Relationship Id="rId5" Type="http://schemas.openxmlformats.org/officeDocument/2006/relationships/hyperlink" Target="https://www.youtube.com/watch?v=6ToR6vuRb3M" TargetMode="External"/><Relationship Id="rId4" Type="http://schemas.openxmlformats.org/officeDocument/2006/relationships/hyperlink" Target="https://www.youtube.com/watch?v=U62iP8RkZIk"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
            <a:ext cx="103632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930400" y="914400"/>
            <a:ext cx="85344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dirty="0">
                <a:solidFill>
                  <a:schemeClr val="tx1"/>
                </a:solidFill>
              </a:rPr>
              <a:t>Arithmetic and logic unit</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4"/>
            <a:ext cx="1930400" cy="817163"/>
          </a:xfrm>
          <a:prstGeom prst="rect">
            <a:avLst/>
          </a:prstGeom>
          <a:noFill/>
        </p:spPr>
      </p:pic>
      <p:sp>
        <p:nvSpPr>
          <p:cNvPr id="6" name="Subtitle 2"/>
          <p:cNvSpPr txBox="1">
            <a:spLocks/>
          </p:cNvSpPr>
          <p:nvPr/>
        </p:nvSpPr>
        <p:spPr>
          <a:xfrm>
            <a:off x="7746274" y="4114800"/>
            <a:ext cx="4039326" cy="1600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buFont typeface="Arial" pitchFamily="34" charset="0"/>
              <a:buNone/>
              <a:defRPr/>
            </a:pPr>
            <a:r>
              <a:rPr lang="en-US" sz="2400" dirty="0" smtClean="0">
                <a:solidFill>
                  <a:prstClr val="black"/>
                </a:solidFill>
              </a:rPr>
              <a:t>AMIT YADAV</a:t>
            </a:r>
          </a:p>
          <a:p>
            <a:pPr algn="ctr">
              <a:spcBef>
                <a:spcPct val="20000"/>
              </a:spcBef>
              <a:buFont typeface="Arial" pitchFamily="34" charset="0"/>
              <a:buNone/>
              <a:defRPr/>
            </a:pPr>
            <a:r>
              <a:rPr lang="en-US" sz="2400" dirty="0" smtClean="0">
                <a:solidFill>
                  <a:prstClr val="black"/>
                </a:solidFill>
              </a:rPr>
              <a:t>Assistant Professor Department</a:t>
            </a:r>
            <a:r>
              <a:rPr lang="en-US" sz="2400" dirty="0">
                <a:solidFill>
                  <a:prstClr val="black"/>
                </a:solidFill>
              </a:rPr>
              <a:t>: </a:t>
            </a:r>
            <a:r>
              <a:rPr lang="en-US" sz="2400" dirty="0" smtClean="0">
                <a:solidFill>
                  <a:prstClr val="black"/>
                </a:solidFill>
              </a:rPr>
              <a:t>ECE</a:t>
            </a:r>
            <a:endParaRPr lang="en-US" sz="2400" dirty="0">
              <a:solidFill>
                <a:prstClr val="black"/>
              </a:solidFill>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508000" y="5943600"/>
            <a:ext cx="711200" cy="533400"/>
          </a:xfrm>
          <a:prstGeom prst="rect">
            <a:avLst/>
          </a:prstGeom>
          <a:noFill/>
        </p:spPr>
      </p:pic>
      <p:sp>
        <p:nvSpPr>
          <p:cNvPr id="9" name="Date Placeholder 8"/>
          <p:cNvSpPr>
            <a:spLocks noGrp="1"/>
          </p:cNvSpPr>
          <p:nvPr>
            <p:ph type="dt" sz="half" idx="10"/>
          </p:nvPr>
        </p:nvSpPr>
        <p:spPr>
          <a:xfrm>
            <a:off x="508000" y="6492879"/>
            <a:ext cx="2844800" cy="365125"/>
          </a:xfrm>
        </p:spPr>
        <p:txBody>
          <a:bodyPr/>
          <a:lstStyle/>
          <a:p>
            <a:fld id="{1EEA4810-52BA-488C-AC0A-610E481B7DCE}" type="datetime1">
              <a:rPr lang="en-US" smtClean="0">
                <a:solidFill>
                  <a:prstClr val="black">
                    <a:tint val="75000"/>
                  </a:prstClr>
                </a:solidFill>
              </a:rPr>
              <a:t>10/30/2021</a:t>
            </a:fld>
            <a:endParaRPr lang="en-US" dirty="0">
              <a:solidFill>
                <a:prstClr val="black">
                  <a:tint val="75000"/>
                </a:prstClr>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8636000" y="2590800"/>
            <a:ext cx="2032000" cy="1524000"/>
          </a:xfrm>
          <a:prstGeom prst="rect">
            <a:avLst/>
          </a:prstGeom>
          <a:noFill/>
        </p:spPr>
      </p:pic>
      <p:sp>
        <p:nvSpPr>
          <p:cNvPr id="12" name="Subtitle 2"/>
          <p:cNvSpPr txBox="1">
            <a:spLocks/>
          </p:cNvSpPr>
          <p:nvPr/>
        </p:nvSpPr>
        <p:spPr>
          <a:xfrm>
            <a:off x="203200" y="2971800"/>
            <a:ext cx="2743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buFont typeface="Arial" pitchFamily="34" charset="0"/>
              <a:buNone/>
              <a:defRPr/>
            </a:pPr>
            <a:r>
              <a:rPr lang="en-US" sz="2500" dirty="0">
                <a:solidFill>
                  <a:prstClr val="black"/>
                </a:solidFill>
              </a:rPr>
              <a:t>Unit</a:t>
            </a:r>
            <a:r>
              <a:rPr lang="en-US" sz="2500">
                <a:solidFill>
                  <a:prstClr val="black"/>
                </a:solidFill>
              </a:rPr>
              <a:t>: </a:t>
            </a:r>
            <a:r>
              <a:rPr lang="en-US" sz="2500" smtClean="0">
                <a:solidFill>
                  <a:prstClr val="black"/>
                </a:solidFill>
              </a:rPr>
              <a:t>2</a:t>
            </a:r>
            <a:endParaRPr lang="en-US" sz="2500" dirty="0">
              <a:solidFill>
                <a:prstClr val="black"/>
              </a:solidFill>
            </a:endParaRPr>
          </a:p>
        </p:txBody>
      </p:sp>
      <p:sp>
        <p:nvSpPr>
          <p:cNvPr id="13" name="Footer Placeholder 12"/>
          <p:cNvSpPr>
            <a:spLocks noGrp="1"/>
          </p:cNvSpPr>
          <p:nvPr>
            <p:ph type="ftr" sz="quarter" idx="11"/>
          </p:nvPr>
        </p:nvSpPr>
        <p:spPr>
          <a:xfrm>
            <a:off x="3048000" y="6248404"/>
            <a:ext cx="6705600" cy="365125"/>
          </a:xfrm>
        </p:spPr>
        <p:txBody>
          <a:bodyPr/>
          <a:lstStyle/>
          <a:p>
            <a:r>
              <a:rPr lang="en-US" smtClean="0">
                <a:solidFill>
                  <a:prstClr val="black">
                    <a:tint val="75000"/>
                  </a:prstClr>
                </a:solidFill>
              </a:rPr>
              <a:t>AMIT YADAV        COA              Unit 2</a:t>
            </a:r>
            <a:endParaRPr lang="en-US" dirty="0">
              <a:solidFill>
                <a:prstClr val="black">
                  <a:tint val="75000"/>
                </a:prstClr>
              </a:solidFill>
            </a:endParaRPr>
          </a:p>
        </p:txBody>
      </p:sp>
      <p:sp>
        <p:nvSpPr>
          <p:cNvPr id="14" name="Subtitle 2"/>
          <p:cNvSpPr txBox="1">
            <a:spLocks/>
          </p:cNvSpPr>
          <p:nvPr/>
        </p:nvSpPr>
        <p:spPr>
          <a:xfrm>
            <a:off x="203200" y="3810000"/>
            <a:ext cx="5588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buFont typeface="Arial" pitchFamily="34" charset="0"/>
              <a:buNone/>
              <a:defRPr/>
            </a:pPr>
            <a:r>
              <a:rPr lang="en-US" sz="2000" b="1" dirty="0">
                <a:solidFill>
                  <a:prstClr val="black"/>
                </a:solidFill>
              </a:rPr>
              <a:t>Subject Name</a:t>
            </a:r>
          </a:p>
          <a:p>
            <a:pPr algn="ctr">
              <a:spcBef>
                <a:spcPct val="20000"/>
              </a:spcBef>
              <a:buFont typeface="Arial" pitchFamily="34" charset="0"/>
              <a:buNone/>
              <a:defRPr/>
            </a:pPr>
            <a:r>
              <a:rPr lang="en-US" sz="2000" dirty="0">
                <a:solidFill>
                  <a:prstClr val="black"/>
                </a:solidFill>
              </a:rPr>
              <a:t>Computer Organization and Architecture</a:t>
            </a:r>
          </a:p>
        </p:txBody>
      </p:sp>
      <p:sp>
        <p:nvSpPr>
          <p:cNvPr id="15" name="Subtitle 2"/>
          <p:cNvSpPr txBox="1">
            <a:spLocks/>
          </p:cNvSpPr>
          <p:nvPr/>
        </p:nvSpPr>
        <p:spPr>
          <a:xfrm>
            <a:off x="203200" y="4876800"/>
            <a:ext cx="5588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buFont typeface="Arial" pitchFamily="34" charset="0"/>
              <a:buNone/>
              <a:defRPr/>
            </a:pPr>
            <a:r>
              <a:rPr lang="en-US" sz="2000" dirty="0">
                <a:solidFill>
                  <a:prstClr val="black"/>
                </a:solidFill>
              </a:rPr>
              <a:t>Course Details</a:t>
            </a:r>
            <a:br>
              <a:rPr lang="en-US" sz="2000" dirty="0">
                <a:solidFill>
                  <a:prstClr val="black"/>
                </a:solidFill>
              </a:rPr>
            </a:br>
            <a:r>
              <a:rPr lang="en-US" sz="2000" dirty="0">
                <a:solidFill>
                  <a:prstClr val="black"/>
                </a:solidFill>
              </a:rPr>
              <a:t>(B Tech 3</a:t>
            </a:r>
            <a:r>
              <a:rPr lang="en-US" sz="2000" baseline="30000" dirty="0">
                <a:solidFill>
                  <a:prstClr val="black"/>
                </a:solidFill>
              </a:rPr>
              <a:t>rd</a:t>
            </a:r>
            <a:r>
              <a:rPr lang="en-US" sz="2000" dirty="0">
                <a:solidFill>
                  <a:prstClr val="black"/>
                </a:solidFill>
              </a:rPr>
              <a:t> </a:t>
            </a:r>
            <a:r>
              <a:rPr lang="en-US" sz="2000" dirty="0" err="1">
                <a:solidFill>
                  <a:prstClr val="black"/>
                </a:solidFill>
              </a:rPr>
              <a:t>Sem</a:t>
            </a:r>
            <a:r>
              <a:rPr lang="en-US" sz="2000" dirty="0">
                <a:solidFill>
                  <a:prstClr val="black"/>
                </a:solidFill>
              </a:rPr>
              <a: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3554" y="2629989"/>
            <a:ext cx="1621246" cy="1523274"/>
          </a:xfrm>
          <a:prstGeom prst="rect">
            <a:avLst/>
          </a:prstGeom>
        </p:spPr>
      </p:pic>
    </p:spTree>
    <p:extLst>
      <p:ext uri="{BB962C8B-B14F-4D97-AF65-F5344CB8AC3E}">
        <p14:creationId xmlns:p14="http://schemas.microsoft.com/office/powerpoint/2010/main" val="3772522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034" y="1000108"/>
            <a:ext cx="8229600" cy="5214958"/>
          </a:xfrm>
        </p:spPr>
        <p:txBody>
          <a:bodyPr>
            <a:normAutofit/>
          </a:bodyPr>
          <a:lstStyle/>
          <a:p>
            <a:pPr algn="just">
              <a:lnSpc>
                <a:spcPct val="150000"/>
              </a:lnSpc>
            </a:pPr>
            <a:r>
              <a:rPr lang="en-US" sz="2200" dirty="0">
                <a:latin typeface="Times New Roman" pitchFamily="18" charset="0"/>
                <a:cs typeface="Times New Roman" pitchFamily="18" charset="0"/>
              </a:rPr>
              <a:t>Half adder is a combinational arithmetic circuit that adds two numbers and produces a sum bit(S) and carry bit (C) as the </a:t>
            </a:r>
            <a:r>
              <a:rPr lang="en-US" sz="2200" dirty="0" err="1" smtClean="0">
                <a:latin typeface="Times New Roman" pitchFamily="18" charset="0"/>
                <a:cs typeface="Times New Roman" pitchFamily="18" charset="0"/>
              </a:rPr>
              <a:t>ouput</a:t>
            </a:r>
            <a:r>
              <a:rPr lang="en-US" sz="2200" dirty="0">
                <a:latin typeface="Times New Roman" pitchFamily="18" charset="0"/>
                <a:cs typeface="Times New Roman" pitchFamily="18" charset="0"/>
              </a:rPr>
              <a:t>. If A and B are the input bits ,then sum bit(S) is the X-OR of A and B and the carry bit (C) will be the AND of A and B.</a:t>
            </a:r>
          </a:p>
          <a:p>
            <a:pPr algn="just">
              <a:lnSpc>
                <a:spcPct val="150000"/>
              </a:lnSpc>
            </a:pPr>
            <a:r>
              <a:rPr lang="en-US" sz="2200" dirty="0">
                <a:latin typeface="Times New Roman" pitchFamily="18" charset="0"/>
                <a:cs typeface="Times New Roman" pitchFamily="18" charset="0"/>
              </a:rPr>
              <a:t>The block diagram of half adder is:</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Truth Table for half adder is:</a:t>
            </a:r>
          </a:p>
          <a:p>
            <a:pPr>
              <a:lnSpc>
                <a:spcPct val="150000"/>
              </a:lnSpc>
            </a:pP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Half Adder</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9" name="object 4"/>
          <p:cNvSpPr/>
          <p:nvPr/>
        </p:nvSpPr>
        <p:spPr>
          <a:xfrm>
            <a:off x="6238876" y="4643447"/>
            <a:ext cx="2057398" cy="1600203"/>
          </a:xfrm>
          <a:prstGeom prst="rect">
            <a:avLst/>
          </a:prstGeom>
          <a:blipFill>
            <a:blip r:embed="rId3" cstate="print"/>
            <a:stretch>
              <a:fillRect/>
            </a:stretch>
          </a:blipFill>
        </p:spPr>
        <p:txBody>
          <a:bodyPr wrap="square" lIns="0" tIns="0" rIns="0" bIns="0" rtlCol="0"/>
          <a:lstStyle/>
          <a:p>
            <a:endParaRPr/>
          </a:p>
        </p:txBody>
      </p:sp>
      <p:pic>
        <p:nvPicPr>
          <p:cNvPr id="12" name="Picture 2"/>
          <p:cNvPicPr>
            <a:picLocks noChangeAspect="1" noChangeArrowheads="1"/>
          </p:cNvPicPr>
          <p:nvPr/>
        </p:nvPicPr>
        <p:blipFill>
          <a:blip r:embed="rId4" cstate="print"/>
          <a:srcRect/>
          <a:stretch>
            <a:fillRect/>
          </a:stretch>
        </p:blipFill>
        <p:spPr bwMode="auto">
          <a:xfrm>
            <a:off x="6596066" y="3143248"/>
            <a:ext cx="2876850" cy="150019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9668FB66-5B23-4E11-B7A9-923A6C850D7C}" type="datetime1">
              <a:rPr lang="en-US" smtClean="0"/>
              <a:t>10/30/2021</a:t>
            </a:fld>
            <a:endParaRPr lang="en-US"/>
          </a:p>
        </p:txBody>
      </p:sp>
      <p:sp>
        <p:nvSpPr>
          <p:cNvPr id="4" name="Footer Placeholder 3"/>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4195803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Half Adder</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3167042" y="1928802"/>
            <a:ext cx="2776962" cy="1500198"/>
          </a:xfrm>
          <a:prstGeom prst="rect">
            <a:avLst/>
          </a:prstGeom>
          <a:noFill/>
          <a:ln w="9525">
            <a:noFill/>
            <a:miter lim="800000"/>
            <a:headEnd/>
            <a:tailEnd/>
          </a:ln>
          <a:effectLst/>
        </p:spPr>
      </p:pic>
      <p:pic>
        <p:nvPicPr>
          <p:cNvPr id="1028" name="Picture 4"/>
          <p:cNvPicPr>
            <a:picLocks noGrp="1" noChangeAspect="1" noChangeArrowheads="1"/>
          </p:cNvPicPr>
          <p:nvPr>
            <p:ph idx="1"/>
          </p:nvPr>
        </p:nvPicPr>
        <p:blipFill>
          <a:blip r:embed="rId4" cstate="print"/>
          <a:srcRect/>
          <a:stretch>
            <a:fillRect/>
          </a:stretch>
        </p:blipFill>
        <p:spPr bwMode="auto">
          <a:xfrm>
            <a:off x="6524628" y="1857364"/>
            <a:ext cx="2908061" cy="1571636"/>
          </a:xfrm>
          <a:prstGeom prst="rect">
            <a:avLst/>
          </a:prstGeom>
          <a:noFill/>
          <a:ln w="9525">
            <a:noFill/>
            <a:miter lim="800000"/>
            <a:headEnd/>
            <a:tailEnd/>
          </a:ln>
          <a:effectLst/>
        </p:spPr>
      </p:pic>
      <p:sp>
        <p:nvSpPr>
          <p:cNvPr id="14" name="object 5"/>
          <p:cNvSpPr/>
          <p:nvPr/>
        </p:nvSpPr>
        <p:spPr>
          <a:xfrm>
            <a:off x="5167306" y="4857761"/>
            <a:ext cx="1828798" cy="1100137"/>
          </a:xfrm>
          <a:prstGeom prst="rect">
            <a:avLst/>
          </a:prstGeom>
          <a:blipFill>
            <a:blip r:embed="rId5" cstate="print"/>
            <a:stretch>
              <a:fillRect/>
            </a:stretch>
          </a:blipFill>
        </p:spPr>
        <p:txBody>
          <a:bodyPr wrap="square" lIns="0" tIns="0" rIns="0" bIns="0" rtlCol="0"/>
          <a:lstStyle/>
          <a:p>
            <a:endParaRPr/>
          </a:p>
        </p:txBody>
      </p:sp>
      <p:sp>
        <p:nvSpPr>
          <p:cNvPr id="15" name="TextBox 14"/>
          <p:cNvSpPr txBox="1"/>
          <p:nvPr/>
        </p:nvSpPr>
        <p:spPr>
          <a:xfrm>
            <a:off x="2166910" y="1214423"/>
            <a:ext cx="5857916" cy="430887"/>
          </a:xfrm>
          <a:prstGeom prst="rect">
            <a:avLst/>
          </a:prstGeom>
          <a:noFill/>
        </p:spPr>
        <p:txBody>
          <a:bodyPr wrap="square" rtlCol="0">
            <a:spAutoFit/>
          </a:bodyPr>
          <a:lstStyle/>
          <a:p>
            <a:pPr>
              <a:buFont typeface="Arial" pitchFamily="34" charset="0"/>
              <a:buChar char="•"/>
            </a:pPr>
            <a:r>
              <a:rPr lang="en-US" sz="2200" dirty="0">
                <a:latin typeface="Times New Roman" panose="02020603050405020304" pitchFamily="18" charset="0"/>
                <a:cs typeface="Times New Roman" panose="02020603050405020304" pitchFamily="18" charset="0"/>
              </a:rPr>
              <a:t>  K-map of sum and carry for half adder:</a:t>
            </a:r>
            <a:endParaRPr lang="en-IN" sz="22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238348" y="4143381"/>
            <a:ext cx="6721520" cy="430887"/>
          </a:xfrm>
          <a:prstGeom prst="rect">
            <a:avLst/>
          </a:prstGeom>
          <a:noFill/>
        </p:spPr>
        <p:txBody>
          <a:bodyPr wrap="none" rtlCol="0">
            <a:spAutoFit/>
          </a:bodyPr>
          <a:lstStyle/>
          <a:p>
            <a:pPr>
              <a:buFont typeface="Arial" pitchFamily="34" charset="0"/>
              <a:buChar char="•"/>
            </a:pPr>
            <a:r>
              <a:rPr lang="en-US" sz="2200" dirty="0">
                <a:latin typeface="Times New Roman" panose="02020603050405020304" pitchFamily="18" charset="0"/>
                <a:cs typeface="Times New Roman" panose="02020603050405020304" pitchFamily="18" charset="0"/>
              </a:rPr>
              <a:t>  From K-map </a:t>
            </a:r>
            <a:r>
              <a:rPr lang="en-US" sz="2200" dirty="0" err="1">
                <a:latin typeface="Times New Roman" panose="02020603050405020304" pitchFamily="18" charset="0"/>
                <a:cs typeface="Times New Roman" panose="02020603050405020304" pitchFamily="18" charset="0"/>
              </a:rPr>
              <a:t>boolean</a:t>
            </a:r>
            <a:r>
              <a:rPr lang="en-US" sz="2200" dirty="0">
                <a:latin typeface="Times New Roman" panose="02020603050405020304" pitchFamily="18" charset="0"/>
                <a:cs typeface="Times New Roman" panose="02020603050405020304" pitchFamily="18" charset="0"/>
              </a:rPr>
              <a:t> equations for sum and carry are:  </a:t>
            </a:r>
            <a:endParaRPr lang="en-IN"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24559A7-B892-406A-94AD-6BDA75A0B9DE}"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201085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Half Adder</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10" name="object 2"/>
          <p:cNvSpPr/>
          <p:nvPr/>
        </p:nvSpPr>
        <p:spPr>
          <a:xfrm>
            <a:off x="2166910" y="2000240"/>
            <a:ext cx="4038600" cy="3124200"/>
          </a:xfrm>
          <a:prstGeom prst="rect">
            <a:avLst/>
          </a:prstGeom>
          <a:blipFill>
            <a:blip r:embed="rId3" cstate="print"/>
            <a:stretch>
              <a:fillRect/>
            </a:stretch>
          </a:blipFill>
        </p:spPr>
        <p:txBody>
          <a:bodyPr wrap="square" lIns="0" tIns="0" rIns="0" bIns="0" rtlCol="0"/>
          <a:lstStyle/>
          <a:p>
            <a:endParaRPr/>
          </a:p>
        </p:txBody>
      </p:sp>
      <p:sp>
        <p:nvSpPr>
          <p:cNvPr id="11" name="object 3"/>
          <p:cNvSpPr/>
          <p:nvPr/>
        </p:nvSpPr>
        <p:spPr>
          <a:xfrm>
            <a:off x="6738942" y="2143117"/>
            <a:ext cx="3302000" cy="2532063"/>
          </a:xfrm>
          <a:prstGeom prst="rect">
            <a:avLst/>
          </a:prstGeom>
          <a:blipFill>
            <a:blip r:embed="rId4" cstate="print"/>
            <a:stretch>
              <a:fillRect/>
            </a:stretch>
          </a:blipFill>
        </p:spPr>
        <p:txBody>
          <a:bodyPr wrap="square" lIns="0" tIns="0" rIns="0" bIns="0" rtlCol="0"/>
          <a:lstStyle/>
          <a:p>
            <a:endParaRPr/>
          </a:p>
        </p:txBody>
      </p:sp>
      <p:sp>
        <p:nvSpPr>
          <p:cNvPr id="9" name="TextBox 8"/>
          <p:cNvSpPr txBox="1"/>
          <p:nvPr/>
        </p:nvSpPr>
        <p:spPr>
          <a:xfrm>
            <a:off x="2238348" y="1357299"/>
            <a:ext cx="3671198" cy="430887"/>
          </a:xfrm>
          <a:prstGeom prst="rect">
            <a:avLst/>
          </a:prstGeom>
          <a:noFill/>
        </p:spPr>
        <p:txBody>
          <a:bodyPr wrap="none" rtlCol="0">
            <a:spAutoFit/>
          </a:bodyPr>
          <a:lstStyle/>
          <a:p>
            <a:pPr>
              <a:buFont typeface="Arial" pitchFamily="34" charset="0"/>
              <a:buChar char="•"/>
            </a:pPr>
            <a:r>
              <a:rPr lang="en-US" sz="2200" dirty="0">
                <a:latin typeface="Times New Roman" panose="02020603050405020304" pitchFamily="18" charset="0"/>
                <a:cs typeface="Times New Roman" panose="02020603050405020304" pitchFamily="18" charset="0"/>
              </a:rPr>
              <a:t>  Logic diagram of half adder:</a:t>
            </a:r>
            <a:endParaRPr lang="en-IN"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26CEEC0-0579-4433-B29E-459B6EEA8812}"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285167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229600" cy="4983163"/>
          </a:xfrm>
        </p:spPr>
        <p:txBody>
          <a:bodyPr>
            <a:normAutofit/>
          </a:bodyPr>
          <a:lstStyle/>
          <a:p>
            <a:pPr marL="354965" marR="8255" algn="just">
              <a:lnSpc>
                <a:spcPct val="150000"/>
              </a:lnSpc>
              <a:spcBef>
                <a:spcPts val="100"/>
              </a:spcBef>
              <a:buSzPct val="68750"/>
              <a:tabLst>
                <a:tab pos="287020" algn="l"/>
              </a:tabLst>
            </a:pPr>
            <a:r>
              <a:rPr lang="en-US" sz="2200" dirty="0">
                <a:latin typeface="Times New Roman" pitchFamily="18" charset="0"/>
                <a:cs typeface="Times New Roman" pitchFamily="18" charset="0"/>
              </a:rPr>
              <a:t>Full adder is developed to overcome the drawbacks  of Half Adder circuit. It can add two one-bit numbers A and B, sum S and carry  C.</a:t>
            </a:r>
          </a:p>
          <a:p>
            <a:pPr marL="354965" marR="8255" algn="just">
              <a:lnSpc>
                <a:spcPct val="150000"/>
              </a:lnSpc>
              <a:spcBef>
                <a:spcPts val="100"/>
              </a:spcBef>
              <a:buSzPct val="68750"/>
              <a:tabLst>
                <a:tab pos="287020" algn="l"/>
              </a:tabLst>
            </a:pPr>
            <a:r>
              <a:rPr lang="en-US" sz="2200" dirty="0">
                <a:latin typeface="Times New Roman" pitchFamily="18" charset="0"/>
                <a:cs typeface="Times New Roman" pitchFamily="18" charset="0"/>
              </a:rPr>
              <a:t>The full adder is a three input and two output combinational circuit</a:t>
            </a:r>
          </a:p>
          <a:p>
            <a:pPr marL="354965" marR="8255" algn="just">
              <a:lnSpc>
                <a:spcPct val="150000"/>
              </a:lnSpc>
              <a:spcBef>
                <a:spcPts val="100"/>
              </a:spcBef>
              <a:buSzPct val="68750"/>
              <a:tabLst>
                <a:tab pos="287020" algn="l"/>
              </a:tabLst>
            </a:pPr>
            <a:r>
              <a:rPr lang="en-US" sz="2200" b="1" dirty="0">
                <a:latin typeface="Times New Roman" pitchFamily="18" charset="0"/>
                <a:cs typeface="Times New Roman" pitchFamily="18" charset="0"/>
              </a:rPr>
              <a:t>Truth Table :				Block Diagram:</a:t>
            </a:r>
            <a:endParaRPr lang="en-IN" sz="2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Full  Adder</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0380" y="3643314"/>
            <a:ext cx="3505200" cy="1428750"/>
          </a:xfrm>
          <a:prstGeom prst="rect">
            <a:avLst/>
          </a:prstGeom>
        </p:spPr>
      </p:pic>
      <p:pic>
        <p:nvPicPr>
          <p:cNvPr id="3074" name="Picture 2"/>
          <p:cNvPicPr>
            <a:picLocks noChangeAspect="1" noChangeArrowheads="1"/>
          </p:cNvPicPr>
          <p:nvPr/>
        </p:nvPicPr>
        <p:blipFill>
          <a:blip r:embed="rId4" cstate="print"/>
          <a:srcRect/>
          <a:stretch>
            <a:fillRect/>
          </a:stretch>
        </p:blipFill>
        <p:spPr bwMode="auto">
          <a:xfrm>
            <a:off x="2881290" y="3357562"/>
            <a:ext cx="3929090" cy="2539534"/>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B57EFB13-AE11-4C89-ACAA-974EB825F2DF}" type="datetime1">
              <a:rPr lang="en-US" smtClean="0"/>
              <a:t>10/30/2021</a:t>
            </a:fld>
            <a:endParaRPr lang="en-US"/>
          </a:p>
        </p:txBody>
      </p:sp>
      <p:sp>
        <p:nvSpPr>
          <p:cNvPr id="4" name="Footer Placeholder 3"/>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3386820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1981200" y="3344632"/>
            <a:ext cx="8229600" cy="2727574"/>
          </a:xfrm>
        </p:spPr>
        <p:txBody>
          <a:bodyPr>
            <a:normAutofit/>
          </a:bodyPr>
          <a:lstStyle/>
          <a:p>
            <a:r>
              <a:rPr lang="en-IN" sz="2200" b="1" dirty="0">
                <a:latin typeface="Times New Roman" panose="02020603050405020304" pitchFamily="18" charset="0"/>
                <a:cs typeface="Times New Roman" panose="02020603050405020304" pitchFamily="18" charset="0"/>
              </a:rPr>
              <a:t>Logical Expression for SUM:</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a:t>= A’ B’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dirty="0"/>
              <a:t/>
            </a:r>
            <a:br>
              <a:rPr lang="en-IN" sz="2200" dirty="0"/>
            </a:br>
            <a:r>
              <a:rPr lang="en-IN" sz="2200" dirty="0"/>
              <a:t>= </a:t>
            </a:r>
            <a:r>
              <a:rPr lang="en-IN" sz="2200" dirty="0" err="1"/>
              <a:t>C</a:t>
            </a:r>
            <a:r>
              <a:rPr lang="en-IN" sz="2200" baseline="-25000" dirty="0" err="1"/>
              <a:t>in</a:t>
            </a:r>
            <a:r>
              <a:rPr lang="en-IN" sz="2200" dirty="0"/>
              <a:t> (A’ B’ + A B) + </a:t>
            </a:r>
            <a:r>
              <a:rPr lang="en-IN" sz="2200" dirty="0" err="1"/>
              <a:t>C</a:t>
            </a:r>
            <a:r>
              <a:rPr lang="en-IN" sz="2200" baseline="-25000" dirty="0" err="1"/>
              <a:t>in</a:t>
            </a:r>
            <a:r>
              <a:rPr lang="en-IN" sz="2200" dirty="0"/>
              <a:t>’ (A’ B + A B’)</a:t>
            </a:r>
            <a:br>
              <a:rPr lang="en-IN" sz="2200" dirty="0"/>
            </a:br>
            <a:r>
              <a:rPr lang="en-IN" sz="2200" dirty="0"/>
              <a:t>= </a:t>
            </a:r>
            <a:r>
              <a:rPr lang="en-IN" sz="2200" dirty="0" err="1"/>
              <a:t>C</a:t>
            </a:r>
            <a:r>
              <a:rPr lang="en-IN" sz="2200" baseline="-25000" dirty="0" err="1"/>
              <a:t>in</a:t>
            </a:r>
            <a:r>
              <a:rPr lang="en-IN" sz="2200" dirty="0"/>
              <a:t> XOR (A XOR B)</a:t>
            </a:r>
          </a:p>
          <a:p>
            <a:pPr>
              <a:buNone/>
            </a:pPr>
            <a:r>
              <a:rPr lang="en-US" sz="2200" dirty="0"/>
              <a:t> 	= A </a:t>
            </a:r>
            <a:r>
              <a:rPr lang="en-IN" sz="2200" dirty="0"/>
              <a:t>XOR B XOR </a:t>
            </a:r>
            <a:r>
              <a:rPr lang="en-IN" sz="2200" dirty="0" err="1"/>
              <a:t>C</a:t>
            </a:r>
            <a:r>
              <a:rPr lang="en-IN" sz="2200" baseline="-25000" dirty="0" err="1"/>
              <a:t>in</a:t>
            </a:r>
            <a:endParaRPr lang="en-IN" sz="2200" dirty="0"/>
          </a:p>
          <a:p>
            <a:r>
              <a:rPr lang="en-IN" sz="2200" b="1" dirty="0">
                <a:latin typeface="Times New Roman" panose="02020603050405020304" pitchFamily="18" charset="0"/>
                <a:cs typeface="Times New Roman" panose="02020603050405020304" pitchFamily="18" charset="0"/>
              </a:rPr>
              <a:t>Logical Expression for Carry:</a:t>
            </a:r>
          </a:p>
          <a:p>
            <a:pPr>
              <a:buNone/>
            </a:pPr>
            <a:r>
              <a:rPr lang="en-US" sz="2200" dirty="0"/>
              <a:t>	= AB + </a:t>
            </a:r>
            <a:r>
              <a:rPr lang="en-US" sz="2200" dirty="0" err="1"/>
              <a:t>BC</a:t>
            </a:r>
            <a:r>
              <a:rPr lang="en-US" sz="2200" baseline="-25000" dirty="0" err="1"/>
              <a:t>in</a:t>
            </a:r>
            <a:r>
              <a:rPr lang="en-US" sz="2200" dirty="0"/>
              <a:t> + </a:t>
            </a:r>
            <a:r>
              <a:rPr lang="en-US" sz="2200" dirty="0" err="1"/>
              <a:t>C</a:t>
            </a:r>
            <a:r>
              <a:rPr lang="en-US" sz="2200" baseline="-25000" dirty="0" err="1"/>
              <a:t>in</a:t>
            </a:r>
            <a:r>
              <a:rPr lang="en-US" sz="2200" dirty="0"/>
              <a:t> A</a:t>
            </a:r>
            <a:endParaRPr lang="en-IN" sz="2200" dirty="0"/>
          </a:p>
          <a:p>
            <a:pPr>
              <a:buNone/>
            </a:pPr>
            <a:endParaRPr lang="en-IN" sz="2200" dirty="0"/>
          </a:p>
          <a:p>
            <a:pPr>
              <a:buNone/>
            </a:pPr>
            <a:endParaRPr lang="en-IN" sz="2200" dirty="0"/>
          </a:p>
          <a:p>
            <a:endParaRPr lang="en-IN"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Full Adder</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pic>
        <p:nvPicPr>
          <p:cNvPr id="4098" name="Picture 2"/>
          <p:cNvPicPr>
            <a:picLocks noChangeAspect="1" noChangeArrowheads="1"/>
          </p:cNvPicPr>
          <p:nvPr/>
        </p:nvPicPr>
        <p:blipFill>
          <a:blip r:embed="rId3" cstate="print"/>
          <a:srcRect/>
          <a:stretch>
            <a:fillRect/>
          </a:stretch>
        </p:blipFill>
        <p:spPr bwMode="auto">
          <a:xfrm>
            <a:off x="3024167" y="1071546"/>
            <a:ext cx="5692601" cy="221457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DE2E6D68-019A-403B-9C3A-F2F1724E4707}"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192977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2095472" y="1285860"/>
            <a:ext cx="8229600" cy="2428892"/>
          </a:xfrm>
        </p:spPr>
        <p:txBody>
          <a:bodyPr>
            <a:normAutofit/>
          </a:bodyPr>
          <a:lstStyle/>
          <a:p>
            <a:endParaRPr lang="en-IN" sz="2000" dirty="0"/>
          </a:p>
          <a:p>
            <a:endParaRPr lang="en-IN" sz="2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Full Adder</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524000" y="1"/>
            <a:ext cx="1447800" cy="817163"/>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3167042" y="1071546"/>
            <a:ext cx="5286412" cy="2286016"/>
          </a:xfrm>
          <a:prstGeom prst="rect">
            <a:avLst/>
          </a:prstGeom>
          <a:noFill/>
          <a:ln w="9525">
            <a:noFill/>
            <a:miter lim="800000"/>
            <a:headEnd/>
            <a:tailEnd/>
          </a:ln>
          <a:effectLst/>
        </p:spPr>
      </p:pic>
      <p:sp>
        <p:nvSpPr>
          <p:cNvPr id="12" name="TextBox 11"/>
          <p:cNvSpPr txBox="1"/>
          <p:nvPr/>
        </p:nvSpPr>
        <p:spPr>
          <a:xfrm>
            <a:off x="4452926" y="3857629"/>
            <a:ext cx="3452612" cy="430887"/>
          </a:xfrm>
          <a:prstGeom prst="rect">
            <a:avLst/>
          </a:prstGeom>
          <a:noFill/>
        </p:spPr>
        <p:txBody>
          <a:bodyPr wrap="none" rtlCol="0">
            <a:spAutoFit/>
          </a:bodyPr>
          <a:lstStyle/>
          <a:p>
            <a:r>
              <a:rPr lang="en-US" sz="2200" b="1" dirty="0"/>
              <a:t>Circuit diagram of full adder</a:t>
            </a:r>
            <a:endParaRPr lang="en-IN" sz="2200" b="1" dirty="0"/>
          </a:p>
        </p:txBody>
      </p:sp>
      <p:sp>
        <p:nvSpPr>
          <p:cNvPr id="13" name="TextBox 12"/>
          <p:cNvSpPr txBox="1"/>
          <p:nvPr/>
        </p:nvSpPr>
        <p:spPr>
          <a:xfrm>
            <a:off x="2952729" y="4643447"/>
            <a:ext cx="5297989" cy="1107996"/>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Sum = A </a:t>
            </a:r>
            <a:r>
              <a:rPr lang="en-IN" sz="2200" dirty="0">
                <a:latin typeface="Times New Roman" panose="02020603050405020304" pitchFamily="18" charset="0"/>
                <a:cs typeface="Times New Roman" panose="02020603050405020304" pitchFamily="18" charset="0"/>
              </a:rPr>
              <a:t>XOR B XOR </a:t>
            </a:r>
            <a:r>
              <a:rPr lang="en-IN" sz="2200" dirty="0" err="1">
                <a:latin typeface="Times New Roman" panose="02020603050405020304" pitchFamily="18" charset="0"/>
                <a:cs typeface="Times New Roman" panose="02020603050405020304" pitchFamily="18" charset="0"/>
              </a:rPr>
              <a:t>C</a:t>
            </a:r>
            <a:r>
              <a:rPr lang="en-IN" sz="2200" baseline="-25000" dirty="0" err="1">
                <a:latin typeface="Times New Roman" panose="02020603050405020304" pitchFamily="18" charset="0"/>
                <a:cs typeface="Times New Roman" panose="02020603050405020304" pitchFamily="18" charset="0"/>
              </a:rPr>
              <a:t>in</a:t>
            </a:r>
            <a:r>
              <a:rPr lang="en-IN" sz="2200" baseline="-25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pPr marL="0" lvl="2"/>
            <a:r>
              <a:rPr lang="en-IN" sz="2200" dirty="0">
                <a:latin typeface="Times New Roman" panose="02020603050405020304" pitchFamily="18" charset="0"/>
                <a:cs typeface="Times New Roman" panose="02020603050405020304" pitchFamily="18" charset="0"/>
              </a:rPr>
              <a:t>Carry </a:t>
            </a:r>
            <a:r>
              <a:rPr lang="en-US" sz="2200" dirty="0">
                <a:latin typeface="Times New Roman" panose="02020603050405020304" pitchFamily="18" charset="0"/>
                <a:cs typeface="Times New Roman" panose="02020603050405020304" pitchFamily="18" charset="0"/>
              </a:rPr>
              <a:t>= AB + </a:t>
            </a:r>
            <a:r>
              <a:rPr lang="en-US" sz="2200" dirty="0" err="1">
                <a:latin typeface="Times New Roman" panose="02020603050405020304" pitchFamily="18" charset="0"/>
                <a:cs typeface="Times New Roman" panose="02020603050405020304" pitchFamily="18" charset="0"/>
              </a:rPr>
              <a:t>BC</a:t>
            </a:r>
            <a:r>
              <a:rPr lang="en-US" sz="2200" baseline="-25000" dirty="0" err="1">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C</a:t>
            </a:r>
            <a:r>
              <a:rPr lang="en-US" sz="2200" baseline="-25000" dirty="0" err="1">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a:t>
            </a:r>
            <a:r>
              <a:rPr lang="en-IN" sz="2200" dirty="0"/>
              <a:t>AB + </a:t>
            </a:r>
            <a:r>
              <a:rPr lang="en-IN" sz="2200" dirty="0" err="1"/>
              <a:t>C</a:t>
            </a:r>
            <a:r>
              <a:rPr lang="en-IN" sz="2200" baseline="-25000" dirty="0" err="1"/>
              <a:t>in</a:t>
            </a:r>
            <a:r>
              <a:rPr lang="en-IN" sz="2200" dirty="0"/>
              <a:t> (A </a:t>
            </a:r>
            <a:r>
              <a:rPr lang="en-IN" sz="2200" dirty="0" err="1"/>
              <a:t>xor</a:t>
            </a:r>
            <a:r>
              <a:rPr lang="en-IN" sz="2200" dirty="0"/>
              <a:t> B)</a:t>
            </a:r>
            <a:endParaRPr lang="en-US" sz="2200" b="1" dirty="0">
              <a:latin typeface="Times New Roman" pitchFamily="18" charset="0"/>
              <a:cs typeface="Times New Roman"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F116811-F9C8-4A01-821C-71CEF45379F9}" type="datetime1">
              <a:rPr lang="en-US" smtClean="0"/>
              <a:t>10/30/2021</a:t>
            </a:fld>
            <a:endParaRPr lang="en-US"/>
          </a:p>
        </p:txBody>
      </p:sp>
      <p:sp>
        <p:nvSpPr>
          <p:cNvPr id="3" name="Footer Placeholder 2"/>
          <p:cNvSpPr>
            <a:spLocks noGrp="1"/>
          </p:cNvSpPr>
          <p:nvPr>
            <p:ph type="ftr" sz="quarter" idx="11"/>
          </p:nvPr>
        </p:nvSpPr>
        <p:spPr/>
        <p:txBody>
          <a:bodyPr/>
          <a:lstStyle/>
          <a:p>
            <a:r>
              <a:rPr lang="fi-FI" dirty="0" smtClean="0"/>
              <a:t>Khyai Kandpal               DSD (KEC-302)                  UNIT- 2</a:t>
            </a:r>
            <a:endParaRPr lang="en-US" dirty="0"/>
          </a:p>
        </p:txBody>
      </p:sp>
    </p:spTree>
    <p:extLst>
      <p:ext uri="{BB962C8B-B14F-4D97-AF65-F5344CB8AC3E}">
        <p14:creationId xmlns:p14="http://schemas.microsoft.com/office/powerpoint/2010/main" val="3881502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2095472" y="857232"/>
            <a:ext cx="8572528" cy="3500462"/>
          </a:xfrm>
        </p:spPr>
        <p:txBody>
          <a:bodyPr>
            <a:noAutofit/>
          </a:bodyPr>
          <a:lstStyle/>
          <a:p>
            <a:r>
              <a:rPr lang="en-US" sz="2200" b="1" dirty="0">
                <a:latin typeface="Times New Roman" pitchFamily="18" charset="0"/>
                <a:cs typeface="Times New Roman" pitchFamily="18" charset="0"/>
              </a:rPr>
              <a:t>Full Adder using two half adders :</a:t>
            </a:r>
          </a:p>
          <a:p>
            <a:pPr>
              <a:buNone/>
            </a:pPr>
            <a:r>
              <a:rPr lang="en-US" sz="2200" b="1" dirty="0">
                <a:latin typeface="Times New Roman" pitchFamily="18" charset="0"/>
                <a:cs typeface="Times New Roman" pitchFamily="18" charset="0"/>
              </a:rPr>
              <a:t>	Sum = </a:t>
            </a:r>
            <a:r>
              <a:rPr lang="en-US" sz="2200" dirty="0"/>
              <a:t>= A </a:t>
            </a:r>
            <a:r>
              <a:rPr lang="en-IN" sz="2200" dirty="0"/>
              <a:t>XOR B XOR </a:t>
            </a:r>
            <a:r>
              <a:rPr lang="en-IN" sz="2200" dirty="0" err="1"/>
              <a:t>C</a:t>
            </a:r>
            <a:r>
              <a:rPr lang="en-IN" sz="2200" baseline="-25000" dirty="0" err="1"/>
              <a:t>in</a:t>
            </a:r>
            <a:endParaRPr lang="en-IN" sz="2200" dirty="0"/>
          </a:p>
          <a:p>
            <a:pPr>
              <a:buNone/>
            </a:pPr>
            <a:r>
              <a:rPr lang="en-US" sz="2200" b="1" dirty="0">
                <a:latin typeface="Times New Roman" pitchFamily="18" charset="0"/>
                <a:cs typeface="Times New Roman" pitchFamily="18" charset="0"/>
              </a:rPr>
              <a:t>	Carry = AB + </a:t>
            </a:r>
            <a:r>
              <a:rPr lang="en-US" sz="2200" b="1" dirty="0" err="1">
                <a:latin typeface="Times New Roman" pitchFamily="18" charset="0"/>
                <a:cs typeface="Times New Roman" pitchFamily="18" charset="0"/>
              </a:rPr>
              <a:t>BC</a:t>
            </a:r>
            <a:r>
              <a:rPr lang="en-US" sz="2200" b="1" baseline="-25000" dirty="0" err="1">
                <a:latin typeface="Times New Roman" pitchFamily="18" charset="0"/>
                <a:cs typeface="Times New Roman" pitchFamily="18" charset="0"/>
              </a:rPr>
              <a:t>in</a:t>
            </a:r>
            <a:r>
              <a:rPr lang="en-US" sz="2200" b="1" dirty="0">
                <a:latin typeface="Times New Roman" pitchFamily="18" charset="0"/>
                <a:cs typeface="Times New Roman" pitchFamily="18" charset="0"/>
              </a:rPr>
              <a:t> + </a:t>
            </a:r>
            <a:r>
              <a:rPr lang="en-US" sz="2200" b="1" dirty="0" err="1">
                <a:latin typeface="Times New Roman" pitchFamily="18" charset="0"/>
                <a:cs typeface="Times New Roman" pitchFamily="18" charset="0"/>
              </a:rPr>
              <a:t>C</a:t>
            </a:r>
            <a:r>
              <a:rPr lang="en-US" sz="2200" b="1" baseline="-25000" dirty="0" err="1">
                <a:latin typeface="Times New Roman" pitchFamily="18" charset="0"/>
                <a:cs typeface="Times New Roman" pitchFamily="18" charset="0"/>
              </a:rPr>
              <a:t>in</a:t>
            </a:r>
            <a:r>
              <a:rPr lang="en-US" sz="2200" b="1" dirty="0">
                <a:latin typeface="Times New Roman" pitchFamily="18" charset="0"/>
                <a:cs typeface="Times New Roman" pitchFamily="18" charset="0"/>
              </a:rPr>
              <a:t> A</a:t>
            </a:r>
          </a:p>
          <a:p>
            <a:pPr lvl="2">
              <a:buNone/>
            </a:pPr>
            <a:r>
              <a:rPr lang="en-US" sz="2200" b="1" dirty="0">
                <a:latin typeface="Times New Roman" pitchFamily="18" charset="0"/>
                <a:cs typeface="Times New Roman" pitchFamily="18" charset="0"/>
              </a:rPr>
              <a:t>    = </a:t>
            </a:r>
            <a:r>
              <a:rPr lang="en-IN" sz="2200" dirty="0"/>
              <a:t>A B + A </a:t>
            </a:r>
            <a:r>
              <a:rPr lang="en-IN" sz="2200" dirty="0" err="1"/>
              <a:t>C</a:t>
            </a:r>
            <a:r>
              <a:rPr lang="en-IN" sz="2200" baseline="-25000" dirty="0" err="1"/>
              <a:t>in</a:t>
            </a:r>
            <a:r>
              <a:rPr lang="en-IN" sz="2200" dirty="0"/>
              <a:t> + B </a:t>
            </a:r>
            <a:r>
              <a:rPr lang="en-IN" sz="2200" dirty="0" err="1"/>
              <a:t>C</a:t>
            </a:r>
            <a:r>
              <a:rPr lang="en-IN" sz="2200" baseline="-25000" dirty="0" err="1"/>
              <a:t>in</a:t>
            </a:r>
            <a:r>
              <a:rPr lang="en-IN" sz="2200" dirty="0"/>
              <a:t> (A + A’) = A B </a:t>
            </a:r>
            <a:r>
              <a:rPr lang="en-IN" sz="2200" dirty="0" err="1"/>
              <a:t>C</a:t>
            </a:r>
            <a:r>
              <a:rPr lang="en-IN" sz="2200" baseline="-25000" dirty="0" err="1"/>
              <a:t>in</a:t>
            </a:r>
            <a:r>
              <a:rPr lang="en-IN" sz="2200" dirty="0"/>
              <a:t> + A B + A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dirty="0"/>
              <a:t> </a:t>
            </a:r>
            <a:br>
              <a:rPr lang="en-IN" sz="2200" dirty="0"/>
            </a:br>
            <a:r>
              <a:rPr lang="en-IN" sz="2200" dirty="0"/>
              <a:t>= A B (1 + </a:t>
            </a:r>
            <a:r>
              <a:rPr lang="en-IN" sz="2200" dirty="0" err="1"/>
              <a:t>C</a:t>
            </a:r>
            <a:r>
              <a:rPr lang="en-IN" sz="2200" baseline="-25000" dirty="0" err="1"/>
              <a:t>in</a:t>
            </a:r>
            <a:r>
              <a:rPr lang="en-IN" sz="2200" dirty="0"/>
              <a:t> ) + A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dirty="0"/>
              <a:t>  = A B + A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dirty="0"/>
              <a:t> </a:t>
            </a:r>
            <a:br>
              <a:rPr lang="en-IN" sz="2200" dirty="0"/>
            </a:br>
            <a:r>
              <a:rPr lang="en-IN" sz="2200" dirty="0"/>
              <a:t>= A B + A </a:t>
            </a:r>
            <a:r>
              <a:rPr lang="en-IN" sz="2200" dirty="0" err="1"/>
              <a:t>C</a:t>
            </a:r>
            <a:r>
              <a:rPr lang="en-IN" sz="2200" baseline="-25000" dirty="0" err="1"/>
              <a:t>in</a:t>
            </a:r>
            <a:r>
              <a:rPr lang="en-IN" sz="2200" dirty="0"/>
              <a:t> (B + B’) + A’ B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dirty="0"/>
              <a:t> + A B + A B’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baseline="-25000" dirty="0"/>
              <a:t> </a:t>
            </a:r>
            <a:r>
              <a:rPr lang="en-IN" sz="2200" dirty="0"/>
              <a:t/>
            </a:r>
            <a:br>
              <a:rPr lang="en-IN" sz="2200" dirty="0"/>
            </a:br>
            <a:r>
              <a:rPr lang="en-IN" sz="2200" dirty="0"/>
              <a:t>= A B (</a:t>
            </a:r>
            <a:r>
              <a:rPr lang="en-IN" sz="2200" dirty="0" err="1"/>
              <a:t>C</a:t>
            </a:r>
            <a:r>
              <a:rPr lang="en-IN" sz="2200" baseline="-25000" dirty="0" err="1"/>
              <a:t>in</a:t>
            </a:r>
            <a:r>
              <a:rPr lang="en-IN" sz="2200" dirty="0"/>
              <a:t> + 1) + A B’ </a:t>
            </a:r>
            <a:r>
              <a:rPr lang="en-IN" sz="2200" dirty="0" err="1"/>
              <a:t>C</a:t>
            </a:r>
            <a:r>
              <a:rPr lang="en-IN" sz="2200" baseline="-25000" dirty="0" err="1"/>
              <a:t>in</a:t>
            </a:r>
            <a:r>
              <a:rPr lang="en-IN" sz="2200" dirty="0"/>
              <a:t> A’ B </a:t>
            </a:r>
            <a:r>
              <a:rPr lang="en-IN" sz="2200" dirty="0" err="1"/>
              <a:t>C</a:t>
            </a:r>
            <a:r>
              <a:rPr lang="en-IN" sz="2200" baseline="-25000" dirty="0" err="1"/>
              <a:t>in</a:t>
            </a:r>
            <a:r>
              <a:rPr lang="en-IN" sz="2200" baseline="-25000" dirty="0"/>
              <a:t> </a:t>
            </a:r>
            <a:r>
              <a:rPr lang="en-IN" sz="2200" dirty="0"/>
              <a:t> = A B + A B’ </a:t>
            </a:r>
            <a:r>
              <a:rPr lang="en-IN" sz="2200" dirty="0" err="1"/>
              <a:t>C</a:t>
            </a:r>
            <a:r>
              <a:rPr lang="en-IN" sz="2200" baseline="-25000" dirty="0" err="1"/>
              <a:t>in</a:t>
            </a:r>
            <a:r>
              <a:rPr lang="en-IN" sz="2200" dirty="0"/>
              <a:t> + A’ B </a:t>
            </a:r>
            <a:r>
              <a:rPr lang="en-IN" sz="2200" dirty="0" err="1"/>
              <a:t>C</a:t>
            </a:r>
            <a:r>
              <a:rPr lang="en-IN" sz="2200" baseline="-25000" dirty="0" err="1"/>
              <a:t>in</a:t>
            </a:r>
            <a:r>
              <a:rPr lang="en-IN" sz="2200" baseline="-25000" dirty="0"/>
              <a:t> </a:t>
            </a:r>
            <a:r>
              <a:rPr lang="en-IN" sz="2200" dirty="0"/>
              <a:t/>
            </a:r>
            <a:br>
              <a:rPr lang="en-IN" sz="2200" dirty="0"/>
            </a:br>
            <a:r>
              <a:rPr lang="en-IN" sz="2200" dirty="0"/>
              <a:t>= AB + </a:t>
            </a:r>
            <a:r>
              <a:rPr lang="en-IN" sz="2200" dirty="0" err="1"/>
              <a:t>C</a:t>
            </a:r>
            <a:r>
              <a:rPr lang="en-IN" sz="2200" baseline="-25000" dirty="0" err="1"/>
              <a:t>in</a:t>
            </a:r>
            <a:r>
              <a:rPr lang="en-IN" sz="2200" dirty="0"/>
              <a:t> (A’ B + A B’) = AB + </a:t>
            </a:r>
            <a:r>
              <a:rPr lang="en-IN" sz="2200" dirty="0" err="1"/>
              <a:t>C</a:t>
            </a:r>
            <a:r>
              <a:rPr lang="en-IN" sz="2200" baseline="-25000" dirty="0" err="1"/>
              <a:t>in</a:t>
            </a:r>
            <a:r>
              <a:rPr lang="en-IN" sz="2200" dirty="0"/>
              <a:t> (A </a:t>
            </a:r>
            <a:r>
              <a:rPr lang="en-IN" sz="2200" dirty="0" err="1"/>
              <a:t>xor</a:t>
            </a:r>
            <a:r>
              <a:rPr lang="en-IN" sz="2200" dirty="0"/>
              <a:t> B)</a:t>
            </a:r>
            <a:endParaRPr lang="en-US" sz="2200" b="1" dirty="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pPr>
              <a:buNone/>
            </a:pPr>
            <a:endParaRPr lang="en-IN" sz="2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Full Adder</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7042" y="4429133"/>
            <a:ext cx="6019800" cy="1704975"/>
          </a:xfrm>
          <a:prstGeom prst="rect">
            <a:avLst/>
          </a:prstGeom>
        </p:spPr>
      </p:pic>
      <p:sp>
        <p:nvSpPr>
          <p:cNvPr id="2" name="Date Placeholder 1"/>
          <p:cNvSpPr>
            <a:spLocks noGrp="1"/>
          </p:cNvSpPr>
          <p:nvPr>
            <p:ph type="dt" sz="half" idx="10"/>
          </p:nvPr>
        </p:nvSpPr>
        <p:spPr/>
        <p:txBody>
          <a:bodyPr/>
          <a:lstStyle/>
          <a:p>
            <a:fld id="{0BC241FD-5227-4F99-973D-B6511644C4E4}"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2377246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19201"/>
            <a:ext cx="8229600" cy="4906963"/>
          </a:xfrm>
        </p:spPr>
        <p:txBody>
          <a:bodyPr>
            <a:normAutofit/>
          </a:bodyPr>
          <a:lstStyle/>
          <a:p>
            <a:pPr algn="just"/>
            <a:r>
              <a:rPr lang="en-US" sz="2000" dirty="0">
                <a:latin typeface="Times New Roman" pitchFamily="18" charset="0"/>
                <a:cs typeface="Times New Roman" pitchFamily="18" charset="0"/>
              </a:rPr>
              <a:t>Half </a:t>
            </a:r>
            <a:r>
              <a:rPr lang="en-US" sz="2000" dirty="0" err="1">
                <a:latin typeface="Times New Roman" pitchFamily="18" charset="0"/>
                <a:cs typeface="Times New Roman" pitchFamily="18" charset="0"/>
              </a:rPr>
              <a:t>subtractor</a:t>
            </a:r>
            <a:r>
              <a:rPr lang="en-US" sz="2000" dirty="0">
                <a:latin typeface="Times New Roman" pitchFamily="18" charset="0"/>
                <a:cs typeface="Times New Roman" pitchFamily="18" charset="0"/>
              </a:rPr>
              <a:t>  is an arithmetic circuit that subtracts two binary numbers from each other, for example, X – Y to find the resulting difference between the two numbers. </a:t>
            </a:r>
          </a:p>
          <a:p>
            <a:pPr algn="just"/>
            <a:r>
              <a:rPr lang="en-US" sz="2000" dirty="0">
                <a:latin typeface="Times New Roman" pitchFamily="18" charset="0"/>
                <a:cs typeface="Times New Roman" pitchFamily="18" charset="0"/>
              </a:rPr>
              <a:t>Half </a:t>
            </a:r>
            <a:r>
              <a:rPr lang="en-US" sz="2000" dirty="0" err="1">
                <a:latin typeface="Times New Roman" pitchFamily="18" charset="0"/>
                <a:cs typeface="Times New Roman" pitchFamily="18" charset="0"/>
              </a:rPr>
              <a:t>subtractor</a:t>
            </a:r>
            <a:r>
              <a:rPr lang="en-US" sz="2000" dirty="0">
                <a:latin typeface="Times New Roman" pitchFamily="18" charset="0"/>
                <a:cs typeface="Times New Roman" pitchFamily="18" charset="0"/>
              </a:rPr>
              <a:t> produces a difference (D) by using a borrow bit(B) from the previous column.</a:t>
            </a:r>
          </a:p>
          <a:p>
            <a:pPr algn="just"/>
            <a:r>
              <a:rPr lang="en-US" sz="2000" dirty="0">
                <a:latin typeface="Times New Roman" pitchFamily="18" charset="0"/>
                <a:cs typeface="Times New Roman" pitchFamily="18" charset="0"/>
              </a:rPr>
              <a:t>Block Diagram and Truth Table :</a:t>
            </a:r>
          </a:p>
          <a:p>
            <a:pPr algn="just"/>
            <a:endParaRPr lang="en-IN" sz="19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Half </a:t>
            </a:r>
            <a:r>
              <a:rPr lang="en-US" sz="3000" b="1" dirty="0" err="1">
                <a:latin typeface="Times New Roman" pitchFamily="18" charset="0"/>
                <a:cs typeface="Times New Roman" pitchFamily="18" charset="0"/>
              </a:rPr>
              <a:t>Subtractor</a:t>
            </a:r>
            <a:endParaRPr lang="en-US" sz="30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9" name="object 4"/>
          <p:cNvSpPr/>
          <p:nvPr/>
        </p:nvSpPr>
        <p:spPr>
          <a:xfrm>
            <a:off x="6629400" y="3225800"/>
            <a:ext cx="2895600" cy="1676400"/>
          </a:xfrm>
          <a:prstGeom prst="rect">
            <a:avLst/>
          </a:prstGeom>
          <a:blipFill>
            <a:blip r:embed="rId3" cstate="print"/>
            <a:stretch>
              <a:fillRect/>
            </a:stretch>
          </a:blipFill>
        </p:spPr>
        <p:txBody>
          <a:bodyPr wrap="square" lIns="0" tIns="0" rIns="0" bIns="0" rtlCol="0"/>
          <a:lstStyle/>
          <a:p>
            <a:endParaRPr/>
          </a:p>
        </p:txBody>
      </p:sp>
      <p:sp>
        <p:nvSpPr>
          <p:cNvPr id="10" name="object 4"/>
          <p:cNvSpPr/>
          <p:nvPr/>
        </p:nvSpPr>
        <p:spPr>
          <a:xfrm>
            <a:off x="2743200" y="3352800"/>
            <a:ext cx="2590800" cy="2057400"/>
          </a:xfrm>
          <a:prstGeom prst="rect">
            <a:avLst/>
          </a:prstGeom>
          <a:blipFill>
            <a:blip r:embed="rId4" cstate="print"/>
            <a:stretch>
              <a:fillRect/>
            </a:stretch>
          </a:blipFill>
        </p:spPr>
        <p:txBody>
          <a:bodyPr wrap="square" lIns="0" tIns="0" rIns="0" bIns="0" rtlCol="0"/>
          <a:lstStyle/>
          <a:p>
            <a:endParaRPr/>
          </a:p>
        </p:txBody>
      </p:sp>
      <p:sp>
        <p:nvSpPr>
          <p:cNvPr id="11" name="object 5"/>
          <p:cNvSpPr/>
          <p:nvPr/>
        </p:nvSpPr>
        <p:spPr>
          <a:xfrm>
            <a:off x="6781800" y="5105401"/>
            <a:ext cx="2743200" cy="933449"/>
          </a:xfrm>
          <a:prstGeom prst="rect">
            <a:avLst/>
          </a:prstGeom>
          <a:blipFill>
            <a:blip r:embed="rId5" cstate="print"/>
            <a:stretch>
              <a:fillRect/>
            </a:stretch>
          </a:blipFill>
        </p:spPr>
        <p:txBody>
          <a:bodyPr wrap="square" lIns="0" tIns="0" rIns="0" bIns="0" rtlCol="0"/>
          <a:lstStyle/>
          <a:p>
            <a:endParaRPr/>
          </a:p>
        </p:txBody>
      </p:sp>
      <p:sp>
        <p:nvSpPr>
          <p:cNvPr id="2" name="Date Placeholder 1"/>
          <p:cNvSpPr>
            <a:spLocks noGrp="1"/>
          </p:cNvSpPr>
          <p:nvPr>
            <p:ph type="dt" sz="half" idx="10"/>
          </p:nvPr>
        </p:nvSpPr>
        <p:spPr/>
        <p:txBody>
          <a:bodyPr/>
          <a:lstStyle/>
          <a:p>
            <a:fld id="{3E6F20C7-46D7-4707-82E8-043352D06D2A}" type="datetime1">
              <a:rPr lang="en-US" smtClean="0"/>
              <a:t>10/30/2021</a:t>
            </a:fld>
            <a:endParaRPr lang="en-US"/>
          </a:p>
        </p:txBody>
      </p:sp>
      <p:sp>
        <p:nvSpPr>
          <p:cNvPr id="4" name="Footer Placeholder 3"/>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203969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905000" y="1066800"/>
            <a:ext cx="8229600" cy="864334"/>
          </a:xfrm>
        </p:spPr>
        <p:txBody>
          <a:bodyPr>
            <a:normAutofit/>
          </a:bodyPr>
          <a:lstStyle/>
          <a:p>
            <a:pPr algn="l"/>
            <a:r>
              <a:rPr lang="en-US" sz="2200" b="1" dirty="0">
                <a:latin typeface="Times New Roman" panose="02020603050405020304" pitchFamily="18" charset="0"/>
                <a:cs typeface="Times New Roman" panose="02020603050405020304" pitchFamily="18" charset="0"/>
              </a:rPr>
              <a:t>Logic Diagram of Half </a:t>
            </a:r>
            <a:r>
              <a:rPr lang="en-US" sz="2200" b="1" dirty="0" err="1">
                <a:latin typeface="Times New Roman" panose="02020603050405020304" pitchFamily="18" charset="0"/>
                <a:cs typeface="Times New Roman" panose="02020603050405020304" pitchFamily="18" charset="0"/>
              </a:rPr>
              <a:t>Subtractor</a:t>
            </a:r>
            <a:r>
              <a:rPr lang="en-US" sz="2200" b="1" dirty="0">
                <a:latin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Half </a:t>
            </a:r>
            <a:r>
              <a:rPr lang="en-US" sz="3000" b="1" dirty="0" err="1">
                <a:latin typeface="Times New Roman" pitchFamily="18" charset="0"/>
                <a:cs typeface="Times New Roman" pitchFamily="18" charset="0"/>
              </a:rPr>
              <a:t>Subtractor</a:t>
            </a:r>
            <a:r>
              <a:rPr lang="en-US" sz="3000" b="1" dirty="0">
                <a:latin typeface="Times New Roman" pitchFamily="18" charset="0"/>
                <a:cs typeface="Times New Roman" pitchFamily="18" charset="0"/>
              </a:rPr>
              <a:t>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10" name="object 2"/>
          <p:cNvSpPr/>
          <p:nvPr/>
        </p:nvSpPr>
        <p:spPr>
          <a:xfrm>
            <a:off x="2666976" y="2214554"/>
            <a:ext cx="3124200" cy="2743200"/>
          </a:xfrm>
          <a:prstGeom prst="rect">
            <a:avLst/>
          </a:prstGeom>
          <a:blipFill>
            <a:blip r:embed="rId3" cstate="print"/>
            <a:stretch>
              <a:fillRect/>
            </a:stretch>
          </a:blipFill>
        </p:spPr>
        <p:txBody>
          <a:bodyPr wrap="square" lIns="0" tIns="0" rIns="0" bIns="0" rtlCol="0"/>
          <a:lstStyle/>
          <a:p>
            <a:endParaRPr/>
          </a:p>
        </p:txBody>
      </p:sp>
      <p:sp>
        <p:nvSpPr>
          <p:cNvPr id="13" name="object 5"/>
          <p:cNvSpPr/>
          <p:nvPr/>
        </p:nvSpPr>
        <p:spPr>
          <a:xfrm>
            <a:off x="4952992" y="4857761"/>
            <a:ext cx="2743200" cy="933449"/>
          </a:xfrm>
          <a:prstGeom prst="rect">
            <a:avLst/>
          </a:prstGeom>
          <a:blipFill>
            <a:blip r:embed="rId4" cstate="print"/>
            <a:stretch>
              <a:fillRect/>
            </a:stretch>
          </a:blipFill>
        </p:spPr>
        <p:txBody>
          <a:bodyPr wrap="square" lIns="0" tIns="0" rIns="0" bIns="0" rtlCol="0"/>
          <a:lstStyle/>
          <a:p>
            <a:endParaRPr/>
          </a:p>
        </p:txBody>
      </p:sp>
      <p:sp>
        <p:nvSpPr>
          <p:cNvPr id="3" name="AutoShape 2" descr="Verilog Code for Half Subtractor using Dataflow Modeli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Verilog Code for Half Subtractor using Dataflow Modelin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6040" y="1988841"/>
            <a:ext cx="35242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584CD95-9F5A-4A50-A7B0-2D82497AD8DC}" type="datetime1">
              <a:rPr lang="en-US" smtClean="0"/>
              <a:t>10/30/2021</a:t>
            </a:fld>
            <a:endParaRPr lang="en-US"/>
          </a:p>
        </p:txBody>
      </p:sp>
      <p:sp>
        <p:nvSpPr>
          <p:cNvPr id="5" name="Footer Placeholder 4"/>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2381655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981200" y="990601"/>
            <a:ext cx="8229600" cy="5135563"/>
          </a:xfrm>
        </p:spPr>
        <p:txBody>
          <a:bodyPr>
            <a:normAutofit/>
          </a:bodyPr>
          <a:lstStyle/>
          <a:p>
            <a:pPr algn="just">
              <a:lnSpc>
                <a:spcPct val="150000"/>
              </a:lnSpc>
            </a:pPr>
            <a:r>
              <a:rPr lang="en-US" sz="2200" dirty="0">
                <a:latin typeface="Times New Roman" pitchFamily="18" charset="0"/>
                <a:cs typeface="Times New Roman" pitchFamily="18" charset="0"/>
              </a:rPr>
              <a:t>A full </a:t>
            </a:r>
            <a:r>
              <a:rPr lang="en-US" sz="2200" dirty="0" err="1">
                <a:latin typeface="Times New Roman" pitchFamily="18" charset="0"/>
                <a:cs typeface="Times New Roman" pitchFamily="18" charset="0"/>
              </a:rPr>
              <a:t>subtractor</a:t>
            </a:r>
            <a:r>
              <a:rPr lang="en-US" sz="2200" dirty="0">
                <a:latin typeface="Times New Roman" pitchFamily="18" charset="0"/>
                <a:cs typeface="Times New Roman" pitchFamily="18" charset="0"/>
              </a:rPr>
              <a:t> is a combinational circuit that performs subtraction of two bits, one is minuend and other is subtrahend, taking into account borrow of the previous adjacent lower minuend bit. This circuit has three inputs and two outputs. The three inputs A, B and Bin, denote the minuend, subtrahend, and previous borrow, respectively. The two outputs, D and Bout represent the difference and output borrow.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Full </a:t>
            </a:r>
            <a:r>
              <a:rPr lang="en-US" sz="3000" b="1" dirty="0" err="1">
                <a:latin typeface="Times New Roman" pitchFamily="18" charset="0"/>
                <a:cs typeface="Times New Roman" pitchFamily="18" charset="0"/>
              </a:rPr>
              <a:t>Subtractor</a:t>
            </a:r>
            <a:r>
              <a:rPr lang="en-US" sz="3000" b="1" dirty="0">
                <a:latin typeface="Times New Roman" pitchFamily="18" charset="0"/>
                <a:cs typeface="Times New Roman" pitchFamily="18" charset="0"/>
              </a:rPr>
              <a:t> </a:t>
            </a: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pic>
        <p:nvPicPr>
          <p:cNvPr id="5122" name="Picture 2"/>
          <p:cNvPicPr>
            <a:picLocks noChangeAspect="1" noChangeArrowheads="1"/>
          </p:cNvPicPr>
          <p:nvPr/>
        </p:nvPicPr>
        <p:blipFill>
          <a:blip r:embed="rId3" cstate="print"/>
          <a:srcRect/>
          <a:stretch>
            <a:fillRect/>
          </a:stretch>
        </p:blipFill>
        <p:spPr bwMode="auto">
          <a:xfrm>
            <a:off x="4525711" y="4071942"/>
            <a:ext cx="3143250" cy="20574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CC1BDBBD-A53B-4D43-91FA-3B740D92CE8E}"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199543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604E0-ED7A-42D7-9C54-E36DAECBD597}" type="datetime1">
              <a:rPr lang="en-US" smtClean="0"/>
              <a:t>10/30/2021</a:t>
            </a:fld>
            <a:endParaRPr lang="en-US"/>
          </a:p>
        </p:txBody>
      </p:sp>
      <p:sp>
        <p:nvSpPr>
          <p:cNvPr id="3" name="Footer Placeholder 2"/>
          <p:cNvSpPr>
            <a:spLocks noGrp="1"/>
          </p:cNvSpPr>
          <p:nvPr>
            <p:ph type="ftr" sz="quarter" idx="11"/>
          </p:nvPr>
        </p:nvSpPr>
        <p:spPr>
          <a:xfrm>
            <a:off x="4038600" y="6400801"/>
            <a:ext cx="4495800" cy="320675"/>
          </a:xfrm>
        </p:spPr>
        <p:txBody>
          <a:bodyPr/>
          <a:lstStyle/>
          <a:p>
            <a:r>
              <a:rPr lang="en-US" smtClean="0"/>
              <a:t>AMIT YADAV        COA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algn="ctr">
              <a:spcBef>
                <a:spcPct val="0"/>
              </a:spcBef>
              <a:defRPr/>
            </a:pPr>
            <a:r>
              <a:rPr lang="en-US" sz="2800" dirty="0">
                <a:latin typeface="Times New Roman" pitchFamily="18" charset="0"/>
                <a:cs typeface="Times New Roman" pitchFamily="18" charset="0"/>
              </a:rPr>
              <a:t>Evaluation Scheme </a:t>
            </a: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pic>
        <p:nvPicPr>
          <p:cNvPr id="7" name="Picture 6"/>
          <p:cNvPicPr>
            <a:picLocks noChangeAspect="1"/>
          </p:cNvPicPr>
          <p:nvPr/>
        </p:nvPicPr>
        <p:blipFill>
          <a:blip r:embed="rId3"/>
          <a:stretch>
            <a:fillRect/>
          </a:stretch>
        </p:blipFill>
        <p:spPr>
          <a:xfrm>
            <a:off x="2032000" y="514658"/>
            <a:ext cx="8756878" cy="6012838"/>
          </a:xfrm>
          <a:prstGeom prst="rect">
            <a:avLst/>
          </a:prstGeom>
        </p:spPr>
      </p:pic>
    </p:spTree>
    <p:extLst>
      <p:ext uri="{BB962C8B-B14F-4D97-AF65-F5344CB8AC3E}">
        <p14:creationId xmlns:p14="http://schemas.microsoft.com/office/powerpoint/2010/main" val="2973799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38282" y="1000108"/>
            <a:ext cx="4143404" cy="914400"/>
          </a:xfrm>
        </p:spPr>
        <p:txBody>
          <a:bodyPr>
            <a:normAutofit/>
          </a:bodyPr>
          <a:lstStyle/>
          <a:p>
            <a:pPr algn="l">
              <a:buFont typeface="Arial" pitchFamily="34" charset="0"/>
              <a:buChar char="•"/>
            </a:pPr>
            <a:r>
              <a:rPr lang="en-US" sz="2200" b="1" dirty="0">
                <a:latin typeface="Times New Roman" pitchFamily="18" charset="0"/>
                <a:cs typeface="Times New Roman" pitchFamily="18" charset="0"/>
              </a:rPr>
              <a:t>  Truth Table of Full </a:t>
            </a:r>
            <a:r>
              <a:rPr lang="en-US" sz="2200" b="1" dirty="0" err="1">
                <a:latin typeface="Times New Roman" pitchFamily="18" charset="0"/>
                <a:cs typeface="Times New Roman" pitchFamily="18" charset="0"/>
              </a:rPr>
              <a:t>subtractor</a:t>
            </a:r>
            <a:r>
              <a:rPr lang="en-US" sz="2200" b="1" dirty="0">
                <a:latin typeface="Times New Roman" pitchFamily="18" charset="0"/>
                <a:cs typeface="Times New Roman" pitchFamily="18" charset="0"/>
              </a:rPr>
              <a:t>:</a:t>
            </a:r>
            <a:endParaRPr lang="en-IN" sz="2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Full  </a:t>
            </a:r>
            <a:r>
              <a:rPr lang="en-US" sz="3000" b="1" dirty="0" err="1">
                <a:latin typeface="Times New Roman" pitchFamily="18" charset="0"/>
                <a:cs typeface="Times New Roman" pitchFamily="18" charset="0"/>
              </a:rPr>
              <a:t>Subtractor</a:t>
            </a:r>
            <a:r>
              <a:rPr lang="en-US" sz="3000" b="1" dirty="0">
                <a:latin typeface="Times New Roman" pitchFamily="18" charset="0"/>
                <a:cs typeface="Times New Roman" pitchFamily="18" charset="0"/>
              </a:rPr>
              <a:t> </a:t>
            </a: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pic>
        <p:nvPicPr>
          <p:cNvPr id="6146" name="Picture 2"/>
          <p:cNvPicPr>
            <a:picLocks noChangeAspect="1" noChangeArrowheads="1"/>
          </p:cNvPicPr>
          <p:nvPr/>
        </p:nvPicPr>
        <p:blipFill>
          <a:blip r:embed="rId3" cstate="print"/>
          <a:srcRect/>
          <a:stretch>
            <a:fillRect/>
          </a:stretch>
        </p:blipFill>
        <p:spPr bwMode="auto">
          <a:xfrm>
            <a:off x="5881687" y="928670"/>
            <a:ext cx="4482767" cy="2786082"/>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2452662" y="3929066"/>
            <a:ext cx="3143272" cy="2143140"/>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cstate="print"/>
          <a:srcRect/>
          <a:stretch>
            <a:fillRect/>
          </a:stretch>
        </p:blipFill>
        <p:spPr bwMode="auto">
          <a:xfrm>
            <a:off x="5810248" y="3929067"/>
            <a:ext cx="3429024" cy="2238375"/>
          </a:xfrm>
          <a:prstGeom prst="rect">
            <a:avLst/>
          </a:prstGeom>
          <a:noFill/>
          <a:ln w="9525">
            <a:noFill/>
            <a:miter lim="800000"/>
            <a:headEnd/>
            <a:tailEnd/>
          </a:ln>
          <a:effectLst/>
        </p:spPr>
      </p:pic>
      <p:sp>
        <p:nvSpPr>
          <p:cNvPr id="15" name="TextBox 14"/>
          <p:cNvSpPr txBox="1"/>
          <p:nvPr/>
        </p:nvSpPr>
        <p:spPr>
          <a:xfrm>
            <a:off x="1809720" y="3286125"/>
            <a:ext cx="3786214" cy="430887"/>
          </a:xfrm>
          <a:prstGeom prst="rect">
            <a:avLst/>
          </a:prstGeom>
          <a:noFill/>
        </p:spPr>
        <p:txBody>
          <a:bodyPr wrap="square" rtlCol="0">
            <a:spAutoFit/>
          </a:bodyPr>
          <a:lstStyle/>
          <a:p>
            <a:pPr>
              <a:buFont typeface="Arial" pitchFamily="34" charset="0"/>
              <a:buChar char="•"/>
            </a:pPr>
            <a:r>
              <a:rPr lang="en-US" sz="2200" b="1" dirty="0"/>
              <a:t>   K-map for full </a:t>
            </a:r>
            <a:r>
              <a:rPr lang="en-US" sz="2200" b="1" dirty="0" err="1"/>
              <a:t>subtractor</a:t>
            </a:r>
            <a:r>
              <a:rPr lang="en-US" sz="2200" b="1" dirty="0"/>
              <a:t>:</a:t>
            </a:r>
            <a:endParaRPr lang="en-IN" sz="2200" b="1" dirty="0"/>
          </a:p>
        </p:txBody>
      </p:sp>
      <p:sp>
        <p:nvSpPr>
          <p:cNvPr id="2" name="Date Placeholder 1"/>
          <p:cNvSpPr>
            <a:spLocks noGrp="1"/>
          </p:cNvSpPr>
          <p:nvPr>
            <p:ph type="dt" sz="half" idx="10"/>
          </p:nvPr>
        </p:nvSpPr>
        <p:spPr/>
        <p:txBody>
          <a:bodyPr/>
          <a:lstStyle/>
          <a:p>
            <a:fld id="{11E2BA5A-2692-4DC2-98B7-D49345DB941E}"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3291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additive="base">
                                        <p:cTn id="13" dur="500" fill="hold"/>
                                        <p:tgtEl>
                                          <p:spTgt spid="6147"/>
                                        </p:tgtEl>
                                        <p:attrNameLst>
                                          <p:attrName>ppt_x</p:attrName>
                                        </p:attrNameLst>
                                      </p:cBhvr>
                                      <p:tavLst>
                                        <p:tav tm="0">
                                          <p:val>
                                            <p:strVal val="#ppt_x"/>
                                          </p:val>
                                        </p:tav>
                                        <p:tav tm="100000">
                                          <p:val>
                                            <p:strVal val="#ppt_x"/>
                                          </p:val>
                                        </p:tav>
                                      </p:tavLst>
                                    </p:anim>
                                    <p:anim calcmode="lin" valueType="num">
                                      <p:cBhvr additive="base">
                                        <p:cTn id="14"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981200" y="1143001"/>
            <a:ext cx="8229600" cy="4983163"/>
          </a:xfrm>
        </p:spPr>
        <p:txBody>
          <a:bodyPr anchor="t">
            <a:normAutofit/>
          </a:bodyPr>
          <a:lstStyle/>
          <a:p>
            <a:pPr algn="just">
              <a:lnSpc>
                <a:spcPct val="150000"/>
              </a:lnSpc>
            </a:pPr>
            <a:r>
              <a:rPr lang="en-IN" sz="2200" b="1" dirty="0">
                <a:latin typeface="Times New Roman" panose="02020603050405020304" pitchFamily="18" charset="0"/>
                <a:cs typeface="Times New Roman" panose="02020603050405020304" pitchFamily="18" charset="0"/>
              </a:rPr>
              <a:t>Logical expression for difference –</a:t>
            </a:r>
          </a:p>
          <a:p>
            <a:pPr algn="just">
              <a:lnSpc>
                <a:spcPct val="150000"/>
              </a:lnSpc>
              <a:buNone/>
            </a:pPr>
            <a:r>
              <a:rPr lang="en-US" sz="2000" b="1" dirty="0">
                <a:latin typeface="Times New Roman" pitchFamily="18" charset="0"/>
                <a:cs typeface="Times New Roman" pitchFamily="18" charset="0"/>
              </a:rPr>
              <a:t>	</a:t>
            </a:r>
            <a:r>
              <a:rPr lang="en-IN" sz="2000" dirty="0"/>
              <a:t>D = </a:t>
            </a:r>
            <a:r>
              <a:rPr lang="en-IN" sz="2000" dirty="0" err="1"/>
              <a:t>A’B’Bin</a:t>
            </a:r>
            <a:r>
              <a:rPr lang="en-IN" sz="2000" dirty="0"/>
              <a:t> + </a:t>
            </a:r>
            <a:r>
              <a:rPr lang="en-IN" sz="2000" dirty="0" err="1"/>
              <a:t>A’BBin</a:t>
            </a:r>
            <a:r>
              <a:rPr lang="en-IN" sz="2000" dirty="0"/>
              <a:t>’ + </a:t>
            </a:r>
            <a:r>
              <a:rPr lang="en-IN" sz="2000" dirty="0" err="1"/>
              <a:t>AB’Bin</a:t>
            </a:r>
            <a:r>
              <a:rPr lang="en-IN" sz="2000" dirty="0"/>
              <a:t>’ + </a:t>
            </a:r>
            <a:r>
              <a:rPr lang="en-IN" sz="2000" dirty="0" err="1"/>
              <a:t>ABBin</a:t>
            </a:r>
            <a:r>
              <a:rPr lang="en-IN" sz="2000" dirty="0"/>
              <a:t> = Bin(A’B’ + AB) + Bin’(AB’ + A’B) </a:t>
            </a:r>
          </a:p>
          <a:p>
            <a:pPr algn="just">
              <a:lnSpc>
                <a:spcPct val="150000"/>
              </a:lnSpc>
              <a:buNone/>
            </a:pPr>
            <a:r>
              <a:rPr lang="en-IN" sz="2000" dirty="0"/>
              <a:t>        = Bin( A XNOR B) + Bin’(A XOR B) = Bin (A XOR B)’ + Bin’(A XOR B) </a:t>
            </a:r>
          </a:p>
          <a:p>
            <a:pPr algn="just">
              <a:lnSpc>
                <a:spcPct val="150000"/>
              </a:lnSpc>
              <a:buNone/>
            </a:pPr>
            <a:r>
              <a:rPr lang="en-IN" sz="2000" dirty="0"/>
              <a:t>        = Bin XOR (A XOR B) = (A XOR B) XOR Bin</a:t>
            </a:r>
          </a:p>
          <a:p>
            <a:pPr algn="just">
              <a:lnSpc>
                <a:spcPct val="150000"/>
              </a:lnSpc>
            </a:pPr>
            <a:r>
              <a:rPr lang="en-IN" sz="2200" b="1" dirty="0">
                <a:latin typeface="Times New Roman" panose="02020603050405020304" pitchFamily="18" charset="0"/>
                <a:cs typeface="Times New Roman" panose="02020603050405020304" pitchFamily="18" charset="0"/>
              </a:rPr>
              <a:t>Logical expression for borrow –</a:t>
            </a:r>
          </a:p>
          <a:p>
            <a:pPr algn="just">
              <a:lnSpc>
                <a:spcPct val="150000"/>
              </a:lnSpc>
              <a:buNone/>
            </a:pPr>
            <a:r>
              <a:rPr lang="en-IN" sz="2000" dirty="0"/>
              <a:t>	Bout = </a:t>
            </a:r>
            <a:r>
              <a:rPr lang="en-IN" sz="2000" dirty="0" err="1"/>
              <a:t>A’B’Bin</a:t>
            </a:r>
            <a:r>
              <a:rPr lang="en-IN" sz="2000" dirty="0"/>
              <a:t> + </a:t>
            </a:r>
            <a:r>
              <a:rPr lang="en-IN" sz="2000" dirty="0" err="1"/>
              <a:t>A’BBin</a:t>
            </a:r>
            <a:r>
              <a:rPr lang="en-IN" sz="2000" dirty="0"/>
              <a:t>’ + </a:t>
            </a:r>
            <a:r>
              <a:rPr lang="en-IN" sz="2000" dirty="0" err="1"/>
              <a:t>A’BBin</a:t>
            </a:r>
            <a:r>
              <a:rPr lang="en-IN" sz="2000" dirty="0"/>
              <a:t> + </a:t>
            </a:r>
            <a:r>
              <a:rPr lang="en-IN" sz="2000" dirty="0" err="1"/>
              <a:t>ABBin</a:t>
            </a:r>
            <a:r>
              <a:rPr lang="en-IN" sz="2000" dirty="0"/>
              <a:t> </a:t>
            </a:r>
          </a:p>
          <a:p>
            <a:pPr algn="just">
              <a:lnSpc>
                <a:spcPct val="150000"/>
              </a:lnSpc>
              <a:buNone/>
            </a:pPr>
            <a:r>
              <a:rPr lang="en-IN" sz="2000" dirty="0"/>
              <a:t>      = Bin(AB + A’B’) + A’B(Bin + Bin’) = Bin( A XNOR B) + A’B </a:t>
            </a:r>
          </a:p>
          <a:p>
            <a:pPr algn="just">
              <a:lnSpc>
                <a:spcPct val="150000"/>
              </a:lnSpc>
              <a:buNone/>
            </a:pPr>
            <a:r>
              <a:rPr lang="en-IN" sz="2000" dirty="0"/>
              <a:t>      = Bin (A XOR B)’ + A’B</a:t>
            </a:r>
            <a:endParaRPr lang="en-IN"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Full  </a:t>
            </a:r>
            <a:r>
              <a:rPr lang="en-US" sz="3000" b="1" dirty="0" err="1">
                <a:latin typeface="Times New Roman" pitchFamily="18" charset="0"/>
                <a:cs typeface="Times New Roman" pitchFamily="18" charset="0"/>
              </a:rPr>
              <a:t>Subtractor</a:t>
            </a:r>
            <a:r>
              <a:rPr lang="en-US" sz="3000" b="1" dirty="0">
                <a:latin typeface="Times New Roman" pitchFamily="18" charset="0"/>
                <a:cs typeface="Times New Roman" pitchFamily="18" charset="0"/>
              </a:rPr>
              <a:t> </a:t>
            </a: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1524000" y="21038"/>
            <a:ext cx="1447800" cy="817163"/>
          </a:xfrm>
          <a:prstGeom prst="rect">
            <a:avLst/>
          </a:prstGeom>
          <a:noFill/>
        </p:spPr>
      </p:pic>
      <p:sp>
        <p:nvSpPr>
          <p:cNvPr id="2" name="Date Placeholder 1"/>
          <p:cNvSpPr>
            <a:spLocks noGrp="1"/>
          </p:cNvSpPr>
          <p:nvPr>
            <p:ph type="dt" sz="half" idx="10"/>
          </p:nvPr>
        </p:nvSpPr>
        <p:spPr/>
        <p:txBody>
          <a:bodyPr/>
          <a:lstStyle/>
          <a:p>
            <a:fld id="{CE2CD1EC-ED21-4356-9F4D-F4DDD4CBE1B4}"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1280610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Full  </a:t>
            </a:r>
            <a:r>
              <a:rPr lang="en-US" sz="3000" b="1" dirty="0" err="1">
                <a:latin typeface="Times New Roman" pitchFamily="18" charset="0"/>
                <a:cs typeface="Times New Roman" pitchFamily="18" charset="0"/>
              </a:rPr>
              <a:t>Subtractor</a:t>
            </a:r>
            <a:r>
              <a:rPr lang="en-US" sz="3000" b="1" dirty="0">
                <a:latin typeface="Times New Roman" pitchFamily="18" charset="0"/>
                <a:cs typeface="Times New Roman" pitchFamily="18" charset="0"/>
              </a:rPr>
              <a:t> </a:t>
            </a: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1524000" y="21038"/>
            <a:ext cx="1447800" cy="817163"/>
          </a:xfrm>
          <a:prstGeom prst="rect">
            <a:avLst/>
          </a:prstGeom>
          <a:noFill/>
        </p:spPr>
      </p:pic>
      <p:pic>
        <p:nvPicPr>
          <p:cNvPr id="7171" name="Picture 3"/>
          <p:cNvPicPr>
            <a:picLocks noGrp="1" noChangeAspect="1" noChangeArrowheads="1"/>
          </p:cNvPicPr>
          <p:nvPr>
            <p:ph idx="1"/>
          </p:nvPr>
        </p:nvPicPr>
        <p:blipFill>
          <a:blip r:embed="rId3" cstate="print"/>
          <a:srcRect/>
          <a:stretch>
            <a:fillRect/>
          </a:stretch>
        </p:blipFill>
        <p:spPr bwMode="auto">
          <a:xfrm>
            <a:off x="2238349" y="1643050"/>
            <a:ext cx="7525343" cy="3857652"/>
          </a:xfrm>
          <a:prstGeom prst="rect">
            <a:avLst/>
          </a:prstGeom>
          <a:noFill/>
          <a:ln w="9525">
            <a:noFill/>
            <a:miter lim="800000"/>
            <a:headEnd/>
            <a:tailEnd/>
          </a:ln>
          <a:effectLst/>
        </p:spPr>
      </p:pic>
      <p:sp>
        <p:nvSpPr>
          <p:cNvPr id="10" name="TextBox 9"/>
          <p:cNvSpPr txBox="1"/>
          <p:nvPr/>
        </p:nvSpPr>
        <p:spPr>
          <a:xfrm>
            <a:off x="3181633" y="5706814"/>
            <a:ext cx="6582058"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D = (A XOR B) XOR Bin  &amp; Bout  = Bin (A XOR B)’ + A’B  </a:t>
            </a:r>
          </a:p>
        </p:txBody>
      </p:sp>
      <p:sp>
        <p:nvSpPr>
          <p:cNvPr id="11" name="TextBox 10"/>
          <p:cNvSpPr txBox="1"/>
          <p:nvPr/>
        </p:nvSpPr>
        <p:spPr>
          <a:xfrm>
            <a:off x="2309786" y="1071547"/>
            <a:ext cx="5254708"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Full </a:t>
            </a:r>
            <a:r>
              <a:rPr lang="en-US" sz="2200" b="1" dirty="0" err="1">
                <a:latin typeface="Times New Roman" panose="02020603050405020304" pitchFamily="18" charset="0"/>
                <a:cs typeface="Times New Roman" panose="02020603050405020304" pitchFamily="18" charset="0"/>
              </a:rPr>
              <a:t>Subtractor</a:t>
            </a:r>
            <a:r>
              <a:rPr lang="en-US" sz="2200" b="1" dirty="0">
                <a:latin typeface="Times New Roman" panose="02020603050405020304" pitchFamily="18" charset="0"/>
                <a:cs typeface="Times New Roman" panose="02020603050405020304" pitchFamily="18" charset="0"/>
              </a:rPr>
              <a:t> using two half </a:t>
            </a:r>
            <a:r>
              <a:rPr lang="en-US" sz="2200" b="1" dirty="0" err="1">
                <a:latin typeface="Times New Roman" panose="02020603050405020304" pitchFamily="18" charset="0"/>
                <a:cs typeface="Times New Roman" panose="02020603050405020304" pitchFamily="18" charset="0"/>
              </a:rPr>
              <a:t>subtractor</a:t>
            </a:r>
            <a:r>
              <a:rPr lang="en-US" sz="2200" b="1" dirty="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7EBE613C-B409-456D-B767-9C39D60CE5CD}" type="datetime1">
              <a:rPr lang="en-US" smtClean="0"/>
              <a:t>10/30/2021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3658962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968135"/>
            <a:ext cx="9874928" cy="5372263"/>
          </a:xfrm>
        </p:spPr>
        <p:txBody>
          <a:bodyPr>
            <a:normAutofit/>
          </a:bodyPr>
          <a:lstStyle/>
          <a:p>
            <a:pPr algn="just"/>
            <a:r>
              <a:rPr lang="en-US" sz="2200" dirty="0" smtClean="0">
                <a:cs typeface="Times New Roman"/>
              </a:rPr>
              <a:t>This adder is used to eliminate the carry propagation delay problem in binary adder </a:t>
            </a:r>
            <a:r>
              <a:rPr lang="en-US" sz="2200" spc="-12" dirty="0" smtClean="0">
                <a:cs typeface="Times New Roman"/>
              </a:rPr>
              <a:t>.</a:t>
            </a:r>
          </a:p>
          <a:p>
            <a:pPr algn="just"/>
            <a:r>
              <a:rPr lang="en-US" sz="2200" spc="-12" dirty="0" smtClean="0">
                <a:cs typeface="Times New Roman"/>
              </a:rPr>
              <a:t>In binary adder ,each stage depends upon the carry generated by previous </a:t>
            </a:r>
            <a:r>
              <a:rPr lang="en-US" sz="2200" spc="-12" dirty="0" err="1" smtClean="0">
                <a:cs typeface="Times New Roman"/>
              </a:rPr>
              <a:t>stage.It</a:t>
            </a:r>
            <a:r>
              <a:rPr lang="en-US" sz="2200" spc="-12" dirty="0" smtClean="0">
                <a:cs typeface="Times New Roman"/>
              </a:rPr>
              <a:t> creates lots of delays. When we want to add two large binary no.</a:t>
            </a:r>
            <a:endParaRPr lang="en-US" sz="2200" dirty="0">
              <a:cs typeface="Times New Roman"/>
            </a:endParaRPr>
          </a:p>
          <a:p>
            <a:pPr marL="146094" marR="70125" algn="just"/>
            <a:r>
              <a:rPr lang="en-US" sz="2200" dirty="0">
                <a:cs typeface="Times New Roman"/>
              </a:rPr>
              <a:t>One widely used approach </a:t>
            </a:r>
            <a:r>
              <a:rPr lang="en-US" sz="2200" spc="-12" dirty="0">
                <a:cs typeface="Times New Roman"/>
              </a:rPr>
              <a:t>employs </a:t>
            </a:r>
            <a:r>
              <a:rPr lang="en-US" sz="2200" dirty="0">
                <a:cs typeface="Times New Roman"/>
              </a:rPr>
              <a:t>the principle of </a:t>
            </a:r>
            <a:r>
              <a:rPr lang="en-US" sz="2200" b="1" i="1" dirty="0">
                <a:cs typeface="Times New Roman"/>
              </a:rPr>
              <a:t>carry </a:t>
            </a:r>
            <a:r>
              <a:rPr lang="en-US" sz="2200" b="1" i="1" spc="-12" dirty="0">
                <a:cs typeface="Times New Roman"/>
              </a:rPr>
              <a:t>look-ahead </a:t>
            </a:r>
            <a:r>
              <a:rPr lang="en-US" sz="2200" dirty="0">
                <a:cs typeface="Times New Roman"/>
              </a:rPr>
              <a:t>solves this </a:t>
            </a:r>
            <a:r>
              <a:rPr lang="en-US" sz="2200" spc="-12" dirty="0">
                <a:cs typeface="Times New Roman"/>
              </a:rPr>
              <a:t>problem  </a:t>
            </a:r>
            <a:r>
              <a:rPr lang="en-US" sz="2200" dirty="0">
                <a:cs typeface="Times New Roman"/>
              </a:rPr>
              <a:t>by </a:t>
            </a:r>
            <a:r>
              <a:rPr lang="en-US" sz="2200" spc="-12" dirty="0">
                <a:cs typeface="Times New Roman"/>
              </a:rPr>
              <a:t>calculating </a:t>
            </a:r>
            <a:r>
              <a:rPr lang="en-US" sz="2200" dirty="0">
                <a:cs typeface="Times New Roman"/>
              </a:rPr>
              <a:t>the carry signals in </a:t>
            </a:r>
            <a:r>
              <a:rPr lang="en-US" sz="2200" spc="-12" dirty="0">
                <a:cs typeface="Times New Roman"/>
              </a:rPr>
              <a:t>advance, </a:t>
            </a:r>
            <a:r>
              <a:rPr lang="en-US" sz="2200" dirty="0">
                <a:cs typeface="Times New Roman"/>
              </a:rPr>
              <a:t>based on the input</a:t>
            </a:r>
            <a:r>
              <a:rPr lang="en-US" sz="2200" spc="-69" dirty="0">
                <a:cs typeface="Times New Roman"/>
              </a:rPr>
              <a:t> </a:t>
            </a:r>
            <a:r>
              <a:rPr lang="en-US" sz="2200" spc="-12" dirty="0">
                <a:cs typeface="Times New Roman"/>
              </a:rPr>
              <a:t>signals.</a:t>
            </a:r>
            <a:endParaRPr lang="en-US" sz="2200" dirty="0">
              <a:cs typeface="Times New Roman"/>
            </a:endParaRPr>
          </a:p>
          <a:p>
            <a:pPr algn="just"/>
            <a:endParaRPr lang="en-US" sz="2200" dirty="0">
              <a:cs typeface="Times New Roman"/>
            </a:endParaRPr>
          </a:p>
          <a:p>
            <a:pPr algn="just"/>
            <a:r>
              <a:rPr lang="en-US" sz="2200" dirty="0">
                <a:cs typeface="Times New Roman"/>
              </a:rPr>
              <a:t>This type of adder circuit is called as </a:t>
            </a:r>
            <a:r>
              <a:rPr lang="en-US" sz="2200" b="1" i="1" dirty="0">
                <a:cs typeface="Times New Roman"/>
              </a:rPr>
              <a:t>carry look-ahead </a:t>
            </a:r>
            <a:r>
              <a:rPr lang="en-US" sz="2200" b="1" i="1" spc="-12" dirty="0">
                <a:cs typeface="Times New Roman"/>
              </a:rPr>
              <a:t>adder (CLA adder). </a:t>
            </a:r>
            <a:r>
              <a:rPr lang="en-US" sz="2200" dirty="0">
                <a:cs typeface="Times New Roman"/>
              </a:rPr>
              <a:t>It is </a:t>
            </a:r>
            <a:r>
              <a:rPr lang="en-US" sz="2200" spc="-12" dirty="0">
                <a:cs typeface="Times New Roman"/>
              </a:rPr>
              <a:t>based on  </a:t>
            </a:r>
            <a:r>
              <a:rPr lang="en-US" sz="2200" dirty="0">
                <a:cs typeface="Times New Roman"/>
              </a:rPr>
              <a:t>the </a:t>
            </a:r>
            <a:r>
              <a:rPr lang="en-US" sz="2200" spc="-12" dirty="0">
                <a:cs typeface="Times New Roman"/>
              </a:rPr>
              <a:t>fact that </a:t>
            </a:r>
            <a:r>
              <a:rPr lang="en-US" sz="2200" dirty="0">
                <a:cs typeface="Times New Roman"/>
              </a:rPr>
              <a:t>a </a:t>
            </a:r>
            <a:r>
              <a:rPr lang="en-US" sz="2200" spc="-12" dirty="0">
                <a:cs typeface="Times New Roman"/>
              </a:rPr>
              <a:t>carry signal </a:t>
            </a:r>
            <a:r>
              <a:rPr lang="en-US" sz="2200" dirty="0">
                <a:cs typeface="Times New Roman"/>
              </a:rPr>
              <a:t>will </a:t>
            </a:r>
            <a:r>
              <a:rPr lang="en-US" sz="2200" spc="-12" dirty="0">
                <a:cs typeface="Times New Roman"/>
              </a:rPr>
              <a:t>be generated </a:t>
            </a:r>
            <a:r>
              <a:rPr lang="en-US" sz="2200" dirty="0">
                <a:cs typeface="Times New Roman"/>
              </a:rPr>
              <a:t>in </a:t>
            </a:r>
            <a:r>
              <a:rPr lang="en-US" sz="2200" spc="-12" dirty="0">
                <a:cs typeface="Times New Roman"/>
              </a:rPr>
              <a:t>two</a:t>
            </a:r>
            <a:r>
              <a:rPr lang="en-US" sz="2200" spc="69" dirty="0">
                <a:cs typeface="Times New Roman"/>
              </a:rPr>
              <a:t> </a:t>
            </a:r>
            <a:r>
              <a:rPr lang="en-US" sz="2200" dirty="0">
                <a:cs typeface="Times New Roman"/>
              </a:rPr>
              <a:t>cases:</a:t>
            </a:r>
          </a:p>
          <a:p>
            <a:pPr marL="642816" indent="-498182" algn="just">
              <a:buClr>
                <a:srgbClr val="800000"/>
              </a:buClr>
              <a:buFont typeface="Times New Roman"/>
              <a:buAutoNum type="arabicParenBoth"/>
              <a:tabLst>
                <a:tab pos="644277" algn="l"/>
              </a:tabLst>
            </a:pPr>
            <a:r>
              <a:rPr lang="en-US" sz="2200" spc="-12" dirty="0">
                <a:cs typeface="Times New Roman"/>
              </a:rPr>
              <a:t>when </a:t>
            </a:r>
            <a:r>
              <a:rPr lang="en-US" sz="2200" dirty="0">
                <a:cs typeface="Times New Roman"/>
              </a:rPr>
              <a:t>both bits </a:t>
            </a:r>
            <a:r>
              <a:rPr lang="en-US" sz="2200" spc="-12" dirty="0">
                <a:cs typeface="Times New Roman"/>
              </a:rPr>
              <a:t>A</a:t>
            </a:r>
            <a:r>
              <a:rPr lang="en-US" sz="2200" spc="-16" baseline="-10416" dirty="0">
                <a:cs typeface="Times New Roman"/>
              </a:rPr>
              <a:t>i </a:t>
            </a:r>
            <a:r>
              <a:rPr lang="en-US" sz="2200" dirty="0">
                <a:cs typeface="Times New Roman"/>
              </a:rPr>
              <a:t>and </a:t>
            </a:r>
            <a:r>
              <a:rPr lang="en-US" sz="2200" spc="-12" dirty="0">
                <a:cs typeface="Times New Roman"/>
              </a:rPr>
              <a:t>B</a:t>
            </a:r>
            <a:r>
              <a:rPr lang="en-US" sz="2200" spc="-16" baseline="-10416" dirty="0">
                <a:cs typeface="Times New Roman"/>
              </a:rPr>
              <a:t>i </a:t>
            </a:r>
            <a:r>
              <a:rPr lang="en-US" sz="2200" dirty="0">
                <a:cs typeface="Times New Roman"/>
              </a:rPr>
              <a:t>are 1,</a:t>
            </a:r>
            <a:r>
              <a:rPr lang="en-US" sz="2200" spc="403" dirty="0">
                <a:cs typeface="Times New Roman"/>
              </a:rPr>
              <a:t> </a:t>
            </a:r>
            <a:r>
              <a:rPr lang="en-US" sz="2200" dirty="0">
                <a:cs typeface="Times New Roman"/>
              </a:rPr>
              <a:t>or</a:t>
            </a:r>
          </a:p>
          <a:p>
            <a:pPr marL="642816" indent="-498182" algn="just">
              <a:buClr>
                <a:srgbClr val="800000"/>
              </a:buClr>
              <a:buFont typeface="Times New Roman"/>
              <a:buAutoNum type="arabicParenBoth"/>
              <a:tabLst>
                <a:tab pos="644277" algn="l"/>
              </a:tabLst>
            </a:pPr>
            <a:r>
              <a:rPr lang="en-US" sz="2200" spc="-12" dirty="0">
                <a:cs typeface="Times New Roman"/>
              </a:rPr>
              <a:t>when </a:t>
            </a:r>
            <a:r>
              <a:rPr lang="en-US" sz="2200" dirty="0">
                <a:cs typeface="Times New Roman"/>
              </a:rPr>
              <a:t>one of the two bits is 1 and the </a:t>
            </a:r>
            <a:r>
              <a:rPr lang="en-US" sz="2200" spc="-12" dirty="0">
                <a:cs typeface="Times New Roman"/>
              </a:rPr>
              <a:t>carry-in </a:t>
            </a:r>
            <a:r>
              <a:rPr lang="en-US" sz="2200" dirty="0">
                <a:cs typeface="Times New Roman"/>
              </a:rPr>
              <a:t>(carry of the previous </a:t>
            </a:r>
            <a:r>
              <a:rPr lang="en-US" sz="2200" spc="-12" dirty="0">
                <a:cs typeface="Times New Roman"/>
              </a:rPr>
              <a:t>stage) </a:t>
            </a:r>
            <a:r>
              <a:rPr lang="en-US" sz="2200" dirty="0">
                <a:cs typeface="Times New Roman"/>
              </a:rPr>
              <a:t>is</a:t>
            </a:r>
            <a:r>
              <a:rPr lang="en-US" sz="2200" spc="-196" dirty="0">
                <a:cs typeface="Times New Roman"/>
              </a:rPr>
              <a:t> </a:t>
            </a:r>
            <a:r>
              <a:rPr lang="en-US" sz="2200" dirty="0">
                <a:cs typeface="Times New Roman"/>
              </a:rPr>
              <a:t>1.</a:t>
            </a:r>
          </a:p>
          <a:p>
            <a:endParaRPr lang="en-US" altLang="ko-KR" sz="20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E2EF34-D69A-44A2-8AEC-4865CE224F3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342900" lvl="0" indent="-342900" algn="ctr">
              <a:lnSpc>
                <a:spcPct val="200000"/>
              </a:lnSpc>
              <a:buFont typeface="+mj-lt"/>
              <a:buAutoNum type="arabicPeriod"/>
              <a:defRPr/>
            </a:pPr>
            <a:r>
              <a:rPr lang="en-US" sz="3200" b="1" i="1" dirty="0">
                <a:cs typeface="Times New Roman"/>
              </a:rPr>
              <a:t>carry look-ahead </a:t>
            </a:r>
            <a:r>
              <a:rPr lang="en-US" sz="3200" b="1" i="1" spc="-12" dirty="0">
                <a:cs typeface="Times New Roman"/>
              </a:rPr>
              <a:t>adder</a:t>
            </a: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500FC0-318E-4BD0-B162-26C49AC16D1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342900" lvl="0" indent="-342900" algn="ctr">
              <a:lnSpc>
                <a:spcPct val="200000"/>
              </a:lnSpc>
              <a:buFont typeface="+mj-lt"/>
              <a:buAutoNum type="arabicPeriod"/>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sp>
        <p:nvSpPr>
          <p:cNvPr id="3" name="Content Placeholder 2"/>
          <p:cNvSpPr>
            <a:spLocks noGrp="1"/>
          </p:cNvSpPr>
          <p:nvPr>
            <p:ph idx="1"/>
          </p:nvPr>
        </p:nvSpPr>
        <p:spPr/>
        <p:txBody>
          <a:bodyPr/>
          <a:lstStyle/>
          <a:p>
            <a:endParaRPr lang="en-US"/>
          </a:p>
        </p:txBody>
      </p:sp>
      <p:pic>
        <p:nvPicPr>
          <p:cNvPr id="10" name="Picture 9"/>
          <p:cNvPicPr>
            <a:picLocks noChangeAspect="1"/>
          </p:cNvPicPr>
          <p:nvPr/>
        </p:nvPicPr>
        <p:blipFill>
          <a:blip r:embed="rId3"/>
          <a:stretch>
            <a:fillRect/>
          </a:stretch>
        </p:blipFill>
        <p:spPr>
          <a:xfrm>
            <a:off x="609599" y="1600205"/>
            <a:ext cx="10806953" cy="4424077"/>
          </a:xfrm>
          <a:prstGeom prst="rect">
            <a:avLst/>
          </a:prstGeom>
        </p:spPr>
      </p:pic>
    </p:spTree>
    <p:extLst>
      <p:ext uri="{BB962C8B-B14F-4D97-AF65-F5344CB8AC3E}">
        <p14:creationId xmlns:p14="http://schemas.microsoft.com/office/powerpoint/2010/main" val="2888458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968135"/>
            <a:ext cx="9874928" cy="5372263"/>
          </a:xfrm>
        </p:spPr>
        <p:txBody>
          <a:bodyPr>
            <a:normAutofit/>
          </a:bodyPr>
          <a:lstStyle/>
          <a:p>
            <a:pPr marL="0" indent="0">
              <a:buNone/>
            </a:pPr>
            <a:endParaRPr lang="en-US" sz="2000" dirty="0"/>
          </a:p>
          <a:p>
            <a:pPr marL="0" indent="0">
              <a:buNone/>
            </a:pPr>
            <a:r>
              <a:rPr lang="en-US" sz="2000" dirty="0">
                <a:latin typeface="Times New Roman"/>
                <a:cs typeface="Times New Roman"/>
              </a:rPr>
              <a:t>The Figure shows the full adder circuit </a:t>
            </a:r>
            <a:r>
              <a:rPr lang="en-US" sz="2000" spc="-12" dirty="0">
                <a:latin typeface="Times New Roman"/>
                <a:cs typeface="Times New Roman"/>
              </a:rPr>
              <a:t>used </a:t>
            </a:r>
            <a:r>
              <a:rPr lang="en-US" sz="2000" dirty="0">
                <a:latin typeface="Times New Roman"/>
                <a:cs typeface="Times New Roman"/>
              </a:rPr>
              <a:t>to </a:t>
            </a:r>
            <a:r>
              <a:rPr lang="en-US" sz="2000" spc="-12" dirty="0">
                <a:latin typeface="Times New Roman"/>
                <a:cs typeface="Times New Roman"/>
              </a:rPr>
              <a:t>add </a:t>
            </a:r>
            <a:r>
              <a:rPr lang="en-US" sz="2000" dirty="0">
                <a:latin typeface="Times New Roman"/>
                <a:cs typeface="Times New Roman"/>
              </a:rPr>
              <a:t>the </a:t>
            </a:r>
            <a:r>
              <a:rPr lang="en-US" sz="2000" spc="-12" dirty="0">
                <a:latin typeface="Times New Roman"/>
                <a:cs typeface="Times New Roman"/>
              </a:rPr>
              <a:t>operand </a:t>
            </a:r>
            <a:r>
              <a:rPr lang="en-US" sz="2000" dirty="0">
                <a:latin typeface="Times New Roman"/>
                <a:cs typeface="Times New Roman"/>
              </a:rPr>
              <a:t>bits in the </a:t>
            </a:r>
            <a:r>
              <a:rPr lang="en-US" sz="2000" i="1" spc="-12" dirty="0" err="1">
                <a:latin typeface="Times New Roman"/>
                <a:cs typeface="Times New Roman"/>
              </a:rPr>
              <a:t>i</a:t>
            </a:r>
            <a:r>
              <a:rPr lang="en-US" sz="2000" i="1" spc="-16" baseline="38194" dirty="0" err="1">
                <a:latin typeface="Times New Roman"/>
                <a:cs typeface="Times New Roman"/>
              </a:rPr>
              <a:t>th</a:t>
            </a:r>
            <a:r>
              <a:rPr lang="en-US" sz="2000" i="1" spc="-16" baseline="38194" dirty="0">
                <a:latin typeface="Times New Roman"/>
                <a:cs typeface="Times New Roman"/>
              </a:rPr>
              <a:t> </a:t>
            </a:r>
            <a:r>
              <a:rPr lang="en-US" sz="2000" spc="-12" dirty="0">
                <a:latin typeface="Times New Roman"/>
                <a:cs typeface="Times New Roman"/>
              </a:rPr>
              <a:t>column</a:t>
            </a:r>
            <a:r>
              <a:rPr lang="en-US" sz="2000" i="1" spc="-12" dirty="0">
                <a:latin typeface="Times New Roman"/>
                <a:cs typeface="Times New Roman"/>
              </a:rPr>
              <a:t>;  </a:t>
            </a:r>
            <a:r>
              <a:rPr lang="en-US" sz="2000" i="1" dirty="0">
                <a:latin typeface="Times New Roman"/>
                <a:cs typeface="Times New Roman"/>
              </a:rPr>
              <a:t>namely </a:t>
            </a:r>
            <a:r>
              <a:rPr lang="en-US" sz="2000" i="1" spc="-12" dirty="0">
                <a:latin typeface="Times New Roman"/>
                <a:cs typeface="Times New Roman"/>
              </a:rPr>
              <a:t>A</a:t>
            </a:r>
            <a:r>
              <a:rPr lang="en-US" sz="2000" i="1" spc="-16" baseline="-10416" dirty="0">
                <a:latin typeface="Times New Roman"/>
                <a:cs typeface="Times New Roman"/>
              </a:rPr>
              <a:t>i </a:t>
            </a:r>
            <a:r>
              <a:rPr lang="en-US" sz="2000" i="1" dirty="0">
                <a:latin typeface="Times New Roman"/>
                <a:cs typeface="Times New Roman"/>
              </a:rPr>
              <a:t>&amp; </a:t>
            </a:r>
            <a:r>
              <a:rPr lang="en-US" sz="2000" i="1" spc="-12" dirty="0">
                <a:latin typeface="Times New Roman"/>
                <a:cs typeface="Times New Roman"/>
              </a:rPr>
              <a:t>B</a:t>
            </a:r>
            <a:r>
              <a:rPr lang="en-US" sz="2000" i="1" spc="-16" baseline="-10416" dirty="0">
                <a:latin typeface="Times New Roman"/>
                <a:cs typeface="Times New Roman"/>
              </a:rPr>
              <a:t>i </a:t>
            </a:r>
            <a:r>
              <a:rPr lang="en-US" sz="2000" i="1" dirty="0">
                <a:latin typeface="Times New Roman"/>
                <a:cs typeface="Times New Roman"/>
              </a:rPr>
              <a:t>and the carry bit coming from the previous column </a:t>
            </a:r>
            <a:r>
              <a:rPr lang="en-US" sz="2000" spc="-12" dirty="0">
                <a:latin typeface="Times New Roman"/>
                <a:cs typeface="Times New Roman"/>
              </a:rPr>
              <a:t>(</a:t>
            </a:r>
            <a:r>
              <a:rPr lang="en-US" sz="2000" i="1" spc="-12" dirty="0">
                <a:latin typeface="Times New Roman"/>
                <a:cs typeface="Times New Roman"/>
              </a:rPr>
              <a:t>C</a:t>
            </a:r>
            <a:r>
              <a:rPr lang="en-US" sz="2000" i="1" spc="-16" baseline="-10416" dirty="0">
                <a:latin typeface="Times New Roman"/>
                <a:cs typeface="Times New Roman"/>
              </a:rPr>
              <a:t>i</a:t>
            </a:r>
            <a:r>
              <a:rPr lang="en-US" sz="2000" i="1" spc="465" baseline="-10416" dirty="0">
                <a:latin typeface="Times New Roman"/>
                <a:cs typeface="Times New Roman"/>
              </a:rPr>
              <a:t> </a:t>
            </a:r>
            <a:r>
              <a:rPr lang="en-US" sz="2000" dirty="0">
                <a:latin typeface="Times New Roman"/>
                <a:cs typeface="Times New Roman"/>
              </a:rPr>
              <a:t>).</a:t>
            </a:r>
          </a:p>
          <a:p>
            <a:pPr marL="0" indent="0">
              <a:buNone/>
            </a:pPr>
            <a:endParaRPr lang="en-US" altLang="ko-KR" sz="20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62D92E-0DB7-445E-A861-54325DB2257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sp>
        <p:nvSpPr>
          <p:cNvPr id="11" name="object 3">
            <a:extLst>
              <a:ext uri="{FF2B5EF4-FFF2-40B4-BE49-F238E27FC236}">
                <a16:creationId xmlns:a16="http://schemas.microsoft.com/office/drawing/2014/main" id="{E7D5B789-3B22-482A-AD73-975714867E96}"/>
              </a:ext>
            </a:extLst>
          </p:cNvPr>
          <p:cNvSpPr/>
          <p:nvPr/>
        </p:nvSpPr>
        <p:spPr>
          <a:xfrm>
            <a:off x="1331259" y="2640453"/>
            <a:ext cx="8815178" cy="3209017"/>
          </a:xfrm>
          <a:prstGeom prst="rect">
            <a:avLst/>
          </a:prstGeom>
          <a:blipFill>
            <a:blip r:embed="rId3" cstate="print"/>
            <a:stretch>
              <a:fillRect/>
            </a:stretch>
          </a:blipFill>
        </p:spPr>
        <p:txBody>
          <a:bodyPr wrap="square" lIns="0" tIns="0" rIns="0" bIns="0" rtlCol="0"/>
          <a:lstStyle/>
          <a:p>
            <a:endParaRPr sz="4141"/>
          </a:p>
        </p:txBody>
      </p:sp>
    </p:spTree>
    <p:extLst>
      <p:ext uri="{BB962C8B-B14F-4D97-AF65-F5344CB8AC3E}">
        <p14:creationId xmlns:p14="http://schemas.microsoft.com/office/powerpoint/2010/main" val="1014837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905522"/>
            <a:ext cx="9874928" cy="5319469"/>
          </a:xfrm>
        </p:spPr>
        <p:txBody>
          <a:bodyPr>
            <a:normAutofit fontScale="92500" lnSpcReduction="10000"/>
          </a:bodyPr>
          <a:lstStyle/>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lnSpc>
                <a:spcPts val="3244"/>
              </a:lnSpc>
              <a:spcBef>
                <a:spcPts val="230"/>
              </a:spcBef>
              <a:buNone/>
            </a:pPr>
            <a:endParaRPr lang="en-US" sz="2000" b="1" i="1" spc="-12" dirty="0">
              <a:latin typeface="Times New Roman"/>
              <a:cs typeface="Times New Roman"/>
            </a:endParaRPr>
          </a:p>
          <a:p>
            <a:pPr marL="292189">
              <a:lnSpc>
                <a:spcPct val="110000"/>
              </a:lnSpc>
              <a:spcBef>
                <a:spcPts val="230"/>
              </a:spcBef>
            </a:pPr>
            <a:endParaRPr lang="en-US" sz="2000" b="1" i="1" spc="-12" dirty="0">
              <a:latin typeface="Times New Roman"/>
              <a:cs typeface="Times New Roman"/>
            </a:endParaRPr>
          </a:p>
          <a:p>
            <a:pPr marL="0" indent="0">
              <a:lnSpc>
                <a:spcPct val="110000"/>
              </a:lnSpc>
              <a:spcBef>
                <a:spcPts val="230"/>
              </a:spcBef>
              <a:buNone/>
            </a:pPr>
            <a:r>
              <a:rPr lang="en-US" sz="2200" b="1" i="1" spc="-12" dirty="0">
                <a:cs typeface="Times New Roman"/>
              </a:rPr>
              <a:t>  G</a:t>
            </a:r>
            <a:r>
              <a:rPr lang="en-US" sz="2200" b="1" i="1" spc="-16" baseline="-10416" dirty="0">
                <a:cs typeface="Times New Roman"/>
              </a:rPr>
              <a:t>i </a:t>
            </a:r>
            <a:r>
              <a:rPr lang="en-US" sz="2200" dirty="0">
                <a:cs typeface="Times New Roman"/>
              </a:rPr>
              <a:t>is known as the </a:t>
            </a:r>
            <a:r>
              <a:rPr lang="en-US" sz="2200" b="1" i="1" spc="-12" dirty="0">
                <a:cs typeface="Times New Roman"/>
              </a:rPr>
              <a:t>carry </a:t>
            </a:r>
            <a:r>
              <a:rPr lang="en-US" sz="2200" b="1" i="1" dirty="0">
                <a:cs typeface="Times New Roman"/>
              </a:rPr>
              <a:t>Generate </a:t>
            </a:r>
            <a:r>
              <a:rPr lang="en-US" sz="2200" dirty="0">
                <a:cs typeface="Times New Roman"/>
              </a:rPr>
              <a:t>signal since a carry </a:t>
            </a:r>
            <a:r>
              <a:rPr lang="en-US" sz="2200" spc="-12" dirty="0">
                <a:cs typeface="Times New Roman"/>
              </a:rPr>
              <a:t>(</a:t>
            </a:r>
            <a:r>
              <a:rPr lang="en-US" sz="2200" i="1" spc="-12" dirty="0">
                <a:cs typeface="Times New Roman"/>
              </a:rPr>
              <a:t>C</a:t>
            </a:r>
            <a:r>
              <a:rPr lang="en-US" sz="2200" i="1" spc="-16" baseline="-10416" dirty="0">
                <a:cs typeface="Times New Roman"/>
              </a:rPr>
              <a:t>i+1</a:t>
            </a:r>
            <a:r>
              <a:rPr lang="en-US" sz="2200" spc="-12" dirty="0">
                <a:cs typeface="Times New Roman"/>
              </a:rPr>
              <a:t>) </a:t>
            </a:r>
            <a:r>
              <a:rPr lang="en-US" sz="2200" dirty="0">
                <a:cs typeface="Times New Roman"/>
              </a:rPr>
              <a:t>is generated</a:t>
            </a:r>
            <a:r>
              <a:rPr lang="en-US" sz="2200" spc="621" dirty="0">
                <a:cs typeface="Times New Roman"/>
              </a:rPr>
              <a:t> </a:t>
            </a:r>
            <a:r>
              <a:rPr lang="en-US" sz="2200" spc="-12" dirty="0">
                <a:cs typeface="Times New Roman"/>
              </a:rPr>
              <a:t>whenever </a:t>
            </a:r>
            <a:r>
              <a:rPr lang="en-US" sz="2200" i="1" spc="-12" dirty="0">
                <a:cs typeface="Times New Roman"/>
              </a:rPr>
              <a:t>G</a:t>
            </a:r>
            <a:r>
              <a:rPr lang="en-US" sz="2200" i="1" spc="-16" baseline="-10416" dirty="0">
                <a:cs typeface="Times New Roman"/>
              </a:rPr>
              <a:t>i </a:t>
            </a:r>
            <a:r>
              <a:rPr lang="en-US" sz="2200" dirty="0">
                <a:cs typeface="Times New Roman"/>
              </a:rPr>
              <a:t>=1, regardless of the input carry</a:t>
            </a:r>
            <a:r>
              <a:rPr lang="en-US" sz="2200" spc="-23" dirty="0">
                <a:cs typeface="Times New Roman"/>
              </a:rPr>
              <a:t> </a:t>
            </a:r>
            <a:r>
              <a:rPr lang="en-US" sz="2200" spc="-12" dirty="0">
                <a:cs typeface="Times New Roman"/>
              </a:rPr>
              <a:t>(</a:t>
            </a:r>
            <a:r>
              <a:rPr lang="en-US" sz="2200" i="1" spc="-12" dirty="0">
                <a:cs typeface="Times New Roman"/>
              </a:rPr>
              <a:t>C</a:t>
            </a:r>
            <a:r>
              <a:rPr lang="en-US" sz="2200" i="1" spc="-16" baseline="-10416" dirty="0">
                <a:cs typeface="Times New Roman"/>
              </a:rPr>
              <a:t>i</a:t>
            </a:r>
            <a:r>
              <a:rPr lang="en-US" sz="2200" spc="-12" dirty="0">
                <a:cs typeface="Times New Roman"/>
              </a:rPr>
              <a:t>).</a:t>
            </a:r>
            <a:endParaRPr lang="en-US" sz="2200" dirty="0">
              <a:cs typeface="Times New Roman"/>
            </a:endParaRPr>
          </a:p>
          <a:p>
            <a:pPr marL="0" indent="0">
              <a:buNone/>
            </a:pPr>
            <a:endParaRPr lang="en-US" altLang="ko-KR" sz="20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7F41F98-BB59-4540-9A94-A5C1EFB1AD9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0"/>
            <a:ext cx="1447800" cy="817163"/>
          </a:xfrm>
          <a:prstGeom prst="rect">
            <a:avLst/>
          </a:prstGeom>
          <a:noFill/>
        </p:spPr>
      </p:pic>
      <p:sp>
        <p:nvSpPr>
          <p:cNvPr id="26" name="object 4">
            <a:extLst>
              <a:ext uri="{FF2B5EF4-FFF2-40B4-BE49-F238E27FC236}">
                <a16:creationId xmlns:a16="http://schemas.microsoft.com/office/drawing/2014/main" id="{4AB63C60-05EF-4330-83AF-CA29C7BDE0B3}"/>
              </a:ext>
            </a:extLst>
          </p:cNvPr>
          <p:cNvSpPr txBox="1"/>
          <p:nvPr/>
        </p:nvSpPr>
        <p:spPr>
          <a:xfrm>
            <a:off x="1837678" y="1357602"/>
            <a:ext cx="9369558" cy="966830"/>
          </a:xfrm>
          <a:prstGeom prst="rect">
            <a:avLst/>
          </a:prstGeom>
        </p:spPr>
        <p:txBody>
          <a:bodyPr vert="horz" wrap="square" lIns="0" tIns="96420" rIns="0" bIns="0" rtlCol="0">
            <a:spAutoFit/>
          </a:bodyPr>
          <a:lstStyle/>
          <a:p>
            <a:pPr marL="87657">
              <a:spcBef>
                <a:spcPts val="759"/>
              </a:spcBef>
            </a:pPr>
            <a:r>
              <a:rPr sz="2400" dirty="0">
                <a:cs typeface="Times New Roman"/>
              </a:rPr>
              <a:t>In this circuit, the 2 </a:t>
            </a:r>
            <a:r>
              <a:rPr sz="2400" spc="-12" dirty="0">
                <a:cs typeface="Times New Roman"/>
              </a:rPr>
              <a:t>internal signals </a:t>
            </a:r>
            <a:r>
              <a:rPr sz="2400" i="1" spc="-23" dirty="0">
                <a:cs typeface="Times New Roman"/>
              </a:rPr>
              <a:t>P</a:t>
            </a:r>
            <a:r>
              <a:rPr sz="2400" i="1" spc="-35" baseline="-10416" dirty="0">
                <a:cs typeface="Times New Roman"/>
              </a:rPr>
              <a:t>i </a:t>
            </a:r>
            <a:r>
              <a:rPr sz="2400" dirty="0">
                <a:cs typeface="Times New Roman"/>
              </a:rPr>
              <a:t>and </a:t>
            </a:r>
            <a:r>
              <a:rPr sz="2400" i="1" spc="-12" dirty="0">
                <a:cs typeface="Times New Roman"/>
              </a:rPr>
              <a:t>G</a:t>
            </a:r>
            <a:r>
              <a:rPr sz="2400" i="1" spc="-16" baseline="-10416" dirty="0">
                <a:cs typeface="Times New Roman"/>
              </a:rPr>
              <a:t>i </a:t>
            </a:r>
            <a:r>
              <a:rPr sz="2400" dirty="0">
                <a:cs typeface="Times New Roman"/>
              </a:rPr>
              <a:t>are given</a:t>
            </a:r>
            <a:r>
              <a:rPr sz="2400" spc="-334" dirty="0">
                <a:cs typeface="Times New Roman"/>
              </a:rPr>
              <a:t> </a:t>
            </a:r>
            <a:r>
              <a:rPr sz="2400" dirty="0">
                <a:cs typeface="Times New Roman"/>
              </a:rPr>
              <a:t>by:</a:t>
            </a:r>
          </a:p>
          <a:p>
            <a:pPr marL="176774">
              <a:spcBef>
                <a:spcPts val="711"/>
              </a:spcBef>
            </a:pPr>
            <a:r>
              <a:rPr sz="4000" i="1" spc="-518" baseline="9259" dirty="0">
                <a:cs typeface="Times New Roman"/>
              </a:rPr>
              <a:t>P</a:t>
            </a:r>
            <a:r>
              <a:rPr sz="2800" i="1" spc="-518" baseline="-5291" dirty="0">
                <a:cs typeface="Times New Roman"/>
              </a:rPr>
              <a:t>i </a:t>
            </a:r>
            <a:r>
              <a:rPr lang="en-US" sz="2800" i="1" spc="-518" baseline="-5291" dirty="0">
                <a:cs typeface="Times New Roman"/>
              </a:rPr>
              <a:t> </a:t>
            </a:r>
            <a:r>
              <a:rPr lang="en-US" sz="2800" i="1" spc="-518" baseline="-5291" dirty="0">
                <a:latin typeface="Times New Roman"/>
                <a:cs typeface="Times New Roman"/>
              </a:rPr>
              <a:t>        </a:t>
            </a:r>
            <a:r>
              <a:rPr sz="4000" spc="16" baseline="9259" dirty="0">
                <a:latin typeface="Symbol"/>
                <a:cs typeface="Symbol"/>
              </a:rPr>
              <a:t></a:t>
            </a:r>
            <a:r>
              <a:rPr sz="4000" spc="16" baseline="9259" dirty="0">
                <a:latin typeface="Times New Roman"/>
                <a:cs typeface="Times New Roman"/>
              </a:rPr>
              <a:t> </a:t>
            </a:r>
            <a:r>
              <a:rPr sz="4000" i="1" spc="-345" baseline="9259" dirty="0">
                <a:cs typeface="Times New Roman"/>
              </a:rPr>
              <a:t>A</a:t>
            </a:r>
            <a:r>
              <a:rPr sz="2800" i="1" spc="-345" baseline="-5291" dirty="0">
                <a:cs typeface="Times New Roman"/>
              </a:rPr>
              <a:t>i</a:t>
            </a:r>
            <a:r>
              <a:rPr sz="2800" i="1" spc="-345" baseline="-5291" dirty="0">
                <a:latin typeface="Times New Roman"/>
                <a:cs typeface="Times New Roman"/>
              </a:rPr>
              <a:t> </a:t>
            </a:r>
            <a:r>
              <a:rPr lang="en-US" sz="2800" i="1" spc="-345" baseline="-5291" dirty="0">
                <a:latin typeface="Times New Roman"/>
                <a:cs typeface="Times New Roman"/>
              </a:rPr>
              <a:t> </a:t>
            </a:r>
            <a:r>
              <a:rPr sz="4000" spc="16" baseline="9259" dirty="0">
                <a:latin typeface="Symbol"/>
                <a:cs typeface="Symbol"/>
              </a:rPr>
              <a:t></a:t>
            </a:r>
            <a:r>
              <a:rPr sz="4000" spc="16" baseline="9259" dirty="0">
                <a:latin typeface="Times New Roman"/>
                <a:cs typeface="Times New Roman"/>
              </a:rPr>
              <a:t> </a:t>
            </a:r>
            <a:r>
              <a:rPr sz="4000" i="1" spc="-223" baseline="9259" dirty="0">
                <a:cs typeface="Times New Roman"/>
              </a:rPr>
              <a:t>B</a:t>
            </a:r>
            <a:r>
              <a:rPr sz="2800" i="1" spc="-223" baseline="-5291" dirty="0">
                <a:cs typeface="Times New Roman"/>
              </a:rPr>
              <a:t>i</a:t>
            </a:r>
            <a:r>
              <a:rPr sz="2800" i="1" spc="-361" baseline="-5291" dirty="0">
                <a:latin typeface="Times New Roman"/>
                <a:cs typeface="Times New Roman"/>
              </a:rPr>
              <a:t> </a:t>
            </a:r>
            <a:r>
              <a:rPr b="1" spc="-12" dirty="0">
                <a:cs typeface="Times New Roman"/>
              </a:rPr>
              <a:t>……………………</a:t>
            </a:r>
            <a:r>
              <a:rPr lang="en-IN" b="1" spc="-12" dirty="0">
                <a:cs typeface="Times New Roman"/>
              </a:rPr>
              <a:t>…</a:t>
            </a:r>
            <a:r>
              <a:rPr b="1" spc="-12" dirty="0">
                <a:cs typeface="Times New Roman"/>
              </a:rPr>
              <a:t>(1)</a:t>
            </a:r>
            <a:endParaRPr b="1" dirty="0">
              <a:cs typeface="Times New Roman"/>
            </a:endParaRPr>
          </a:p>
        </p:txBody>
      </p:sp>
      <p:sp>
        <p:nvSpPr>
          <p:cNvPr id="27" name="object 5">
            <a:extLst>
              <a:ext uri="{FF2B5EF4-FFF2-40B4-BE49-F238E27FC236}">
                <a16:creationId xmlns:a16="http://schemas.microsoft.com/office/drawing/2014/main" id="{91CEC4F1-F7AF-4F5D-8BB3-21238ABBE857}"/>
              </a:ext>
            </a:extLst>
          </p:cNvPr>
          <p:cNvSpPr txBox="1"/>
          <p:nvPr/>
        </p:nvSpPr>
        <p:spPr>
          <a:xfrm>
            <a:off x="2450237" y="2596261"/>
            <a:ext cx="6014270" cy="489761"/>
          </a:xfrm>
          <a:prstGeom prst="rect">
            <a:avLst/>
          </a:prstGeom>
        </p:spPr>
        <p:txBody>
          <a:bodyPr vert="horz" wrap="square" lIns="0" tIns="37984" rIns="0" bIns="0" rtlCol="0">
            <a:spAutoFit/>
          </a:bodyPr>
          <a:lstStyle/>
          <a:p>
            <a:pPr marL="87657">
              <a:spcBef>
                <a:spcPts val="299"/>
              </a:spcBef>
            </a:pPr>
            <a:r>
              <a:rPr sz="4400" spc="51" baseline="9259" dirty="0">
                <a:latin typeface="Symbol"/>
                <a:cs typeface="Symbol"/>
              </a:rPr>
              <a:t></a:t>
            </a:r>
            <a:r>
              <a:rPr sz="4400" spc="51" baseline="9259" dirty="0">
                <a:latin typeface="Times New Roman"/>
                <a:cs typeface="Times New Roman"/>
              </a:rPr>
              <a:t> </a:t>
            </a:r>
            <a:r>
              <a:rPr sz="4000" i="1" spc="35" baseline="9259" dirty="0">
                <a:cs typeface="Times New Roman"/>
              </a:rPr>
              <a:t>A</a:t>
            </a:r>
            <a:r>
              <a:rPr sz="2800" i="1" spc="35" baseline="-5291" dirty="0">
                <a:cs typeface="Times New Roman"/>
              </a:rPr>
              <a:t>i </a:t>
            </a:r>
            <a:r>
              <a:rPr sz="4000" i="1" spc="173" baseline="9259" dirty="0">
                <a:cs typeface="Times New Roman"/>
              </a:rPr>
              <a:t>B</a:t>
            </a:r>
            <a:r>
              <a:rPr sz="2800" i="1" spc="173" baseline="-5291" dirty="0">
                <a:cs typeface="Times New Roman"/>
              </a:rPr>
              <a:t>i</a:t>
            </a:r>
            <a:r>
              <a:rPr sz="2800" i="1" spc="345" baseline="-5291" dirty="0">
                <a:cs typeface="Times New Roman"/>
              </a:rPr>
              <a:t> </a:t>
            </a:r>
            <a:r>
              <a:rPr b="1" dirty="0">
                <a:cs typeface="Times New Roman"/>
              </a:rPr>
              <a:t>……………….……</a:t>
            </a:r>
            <a:r>
              <a:rPr lang="en-US" b="1" dirty="0">
                <a:cs typeface="Times New Roman"/>
              </a:rPr>
              <a:t>..</a:t>
            </a:r>
            <a:r>
              <a:rPr b="1" dirty="0">
                <a:cs typeface="Times New Roman"/>
              </a:rPr>
              <a:t>(2)</a:t>
            </a:r>
            <a:endParaRPr sz="2000" dirty="0">
              <a:cs typeface="Times New Roman"/>
            </a:endParaRPr>
          </a:p>
        </p:txBody>
      </p:sp>
      <p:sp>
        <p:nvSpPr>
          <p:cNvPr id="28" name="object 6">
            <a:extLst>
              <a:ext uri="{FF2B5EF4-FFF2-40B4-BE49-F238E27FC236}">
                <a16:creationId xmlns:a16="http://schemas.microsoft.com/office/drawing/2014/main" id="{77426F08-0302-4D87-BDE6-87C16B76A6BD}"/>
              </a:ext>
            </a:extLst>
          </p:cNvPr>
          <p:cNvSpPr txBox="1"/>
          <p:nvPr/>
        </p:nvSpPr>
        <p:spPr>
          <a:xfrm>
            <a:off x="1988599" y="2517373"/>
            <a:ext cx="828604" cy="469242"/>
          </a:xfrm>
          <a:prstGeom prst="rect">
            <a:avLst/>
          </a:prstGeom>
        </p:spPr>
        <p:txBody>
          <a:bodyPr vert="horz" wrap="square" lIns="0" tIns="37984" rIns="0" bIns="0" rtlCol="0">
            <a:spAutoFit/>
          </a:bodyPr>
          <a:lstStyle/>
          <a:p>
            <a:pPr marL="87657">
              <a:spcBef>
                <a:spcPts val="299"/>
              </a:spcBef>
            </a:pPr>
            <a:r>
              <a:rPr sz="2800" i="1" spc="184" dirty="0">
                <a:cs typeface="Times New Roman"/>
              </a:rPr>
              <a:t>G</a:t>
            </a:r>
            <a:r>
              <a:rPr sz="3200" i="1" spc="276" baseline="-21164" dirty="0">
                <a:cs typeface="Times New Roman"/>
              </a:rPr>
              <a:t>i</a:t>
            </a:r>
            <a:endParaRPr sz="3200" baseline="-21164" dirty="0">
              <a:cs typeface="Times New Roman"/>
            </a:endParaRPr>
          </a:p>
        </p:txBody>
      </p:sp>
      <p:sp>
        <p:nvSpPr>
          <p:cNvPr id="29" name="object 7">
            <a:extLst>
              <a:ext uri="{FF2B5EF4-FFF2-40B4-BE49-F238E27FC236}">
                <a16:creationId xmlns:a16="http://schemas.microsoft.com/office/drawing/2014/main" id="{0D13691F-84D1-4AA5-BDD9-D1A290DC5BCF}"/>
              </a:ext>
            </a:extLst>
          </p:cNvPr>
          <p:cNvSpPr txBox="1"/>
          <p:nvPr/>
        </p:nvSpPr>
        <p:spPr>
          <a:xfrm>
            <a:off x="1837678" y="3496387"/>
            <a:ext cx="7732450" cy="966830"/>
          </a:xfrm>
          <a:prstGeom prst="rect">
            <a:avLst/>
          </a:prstGeom>
        </p:spPr>
        <p:txBody>
          <a:bodyPr vert="horz" wrap="square" lIns="0" tIns="96420" rIns="0" bIns="0" rtlCol="0">
            <a:spAutoFit/>
          </a:bodyPr>
          <a:lstStyle/>
          <a:p>
            <a:pPr marL="87657">
              <a:spcBef>
                <a:spcPts val="759"/>
              </a:spcBef>
            </a:pPr>
            <a:r>
              <a:rPr sz="2400" dirty="0">
                <a:cs typeface="Times New Roman"/>
              </a:rPr>
              <a:t>The output sum and carry can be defined as</a:t>
            </a:r>
            <a:r>
              <a:rPr sz="2400" spc="-262" dirty="0">
                <a:cs typeface="Times New Roman"/>
              </a:rPr>
              <a:t> </a:t>
            </a:r>
            <a:r>
              <a:rPr sz="2400" dirty="0">
                <a:cs typeface="Times New Roman"/>
              </a:rPr>
              <a:t>:</a:t>
            </a:r>
          </a:p>
          <a:p>
            <a:pPr marL="169470">
              <a:spcBef>
                <a:spcPts val="711"/>
              </a:spcBef>
            </a:pPr>
            <a:r>
              <a:rPr sz="4000" i="1" spc="-35" baseline="9259" dirty="0">
                <a:cs typeface="Times New Roman"/>
              </a:rPr>
              <a:t>S</a:t>
            </a:r>
            <a:r>
              <a:rPr sz="2800" i="1" spc="-35" baseline="-5291" dirty="0">
                <a:cs typeface="Times New Roman"/>
              </a:rPr>
              <a:t>i</a:t>
            </a:r>
            <a:r>
              <a:rPr lang="en-US" sz="2800" i="1" spc="-35" baseline="-5291" dirty="0">
                <a:latin typeface="Times New Roman"/>
                <a:cs typeface="Times New Roman"/>
              </a:rPr>
              <a:t> </a:t>
            </a:r>
            <a:r>
              <a:rPr sz="2800" i="1" spc="-35" baseline="-5291" dirty="0">
                <a:latin typeface="Times New Roman"/>
                <a:cs typeface="Times New Roman"/>
              </a:rPr>
              <a:t> </a:t>
            </a:r>
            <a:r>
              <a:rPr sz="4000" spc="16" baseline="9259" dirty="0">
                <a:latin typeface="Symbol"/>
                <a:cs typeface="Symbol"/>
              </a:rPr>
              <a:t></a:t>
            </a:r>
            <a:r>
              <a:rPr sz="4000" spc="16" baseline="9259" dirty="0">
                <a:latin typeface="Times New Roman"/>
                <a:cs typeface="Times New Roman"/>
              </a:rPr>
              <a:t> </a:t>
            </a:r>
            <a:r>
              <a:rPr sz="4000" i="1" spc="-499" baseline="9259" dirty="0">
                <a:cs typeface="Times New Roman"/>
              </a:rPr>
              <a:t>P</a:t>
            </a:r>
            <a:r>
              <a:rPr sz="2800" i="1" spc="-499" baseline="-5291" dirty="0">
                <a:cs typeface="Times New Roman"/>
              </a:rPr>
              <a:t>i </a:t>
            </a:r>
            <a:r>
              <a:rPr lang="en-US" sz="2800" i="1" spc="-499" baseline="-5291" dirty="0">
                <a:cs typeface="Times New Roman"/>
              </a:rPr>
              <a:t> </a:t>
            </a:r>
            <a:r>
              <a:rPr lang="en-US" sz="2800" i="1" spc="-499" baseline="-5291" dirty="0">
                <a:latin typeface="Times New Roman"/>
                <a:cs typeface="Times New Roman"/>
              </a:rPr>
              <a:t>     </a:t>
            </a:r>
            <a:r>
              <a:rPr sz="4000" spc="16" baseline="9259" dirty="0">
                <a:latin typeface="Symbol"/>
                <a:cs typeface="Symbol"/>
              </a:rPr>
              <a:t></a:t>
            </a:r>
            <a:r>
              <a:rPr sz="4000" spc="16" baseline="9259" dirty="0">
                <a:latin typeface="Times New Roman"/>
                <a:cs typeface="Times New Roman"/>
              </a:rPr>
              <a:t> </a:t>
            </a:r>
            <a:r>
              <a:rPr sz="4000" i="1" spc="-120" baseline="9259" dirty="0">
                <a:cs typeface="Times New Roman"/>
              </a:rPr>
              <a:t>C</a:t>
            </a:r>
            <a:r>
              <a:rPr sz="2800" i="1" spc="-120" baseline="-5291" dirty="0">
                <a:cs typeface="Times New Roman"/>
              </a:rPr>
              <a:t>i</a:t>
            </a:r>
            <a:r>
              <a:rPr sz="2800" i="1" spc="-258" baseline="-5291" dirty="0">
                <a:cs typeface="Times New Roman"/>
              </a:rPr>
              <a:t> </a:t>
            </a:r>
            <a:r>
              <a:rPr b="1" dirty="0">
                <a:cs typeface="Times New Roman"/>
              </a:rPr>
              <a:t>……………………(3)</a:t>
            </a:r>
            <a:endParaRPr dirty="0">
              <a:cs typeface="Times New Roman"/>
            </a:endParaRPr>
          </a:p>
        </p:txBody>
      </p:sp>
      <p:sp>
        <p:nvSpPr>
          <p:cNvPr id="30" name="object 8">
            <a:extLst>
              <a:ext uri="{FF2B5EF4-FFF2-40B4-BE49-F238E27FC236}">
                <a16:creationId xmlns:a16="http://schemas.microsoft.com/office/drawing/2014/main" id="{1DE9C621-B87A-4930-9267-18614645238F}"/>
              </a:ext>
            </a:extLst>
          </p:cNvPr>
          <p:cNvSpPr txBox="1"/>
          <p:nvPr/>
        </p:nvSpPr>
        <p:spPr>
          <a:xfrm>
            <a:off x="1988599" y="4768351"/>
            <a:ext cx="2050001" cy="448724"/>
          </a:xfrm>
          <a:prstGeom prst="rect">
            <a:avLst/>
          </a:prstGeom>
        </p:spPr>
        <p:txBody>
          <a:bodyPr vert="horz" wrap="square" lIns="0" tIns="37984" rIns="0" bIns="0" rtlCol="0">
            <a:spAutoFit/>
          </a:bodyPr>
          <a:lstStyle/>
          <a:p>
            <a:pPr marL="87657">
              <a:spcBef>
                <a:spcPts val="299"/>
              </a:spcBef>
            </a:pPr>
            <a:r>
              <a:rPr sz="4000" i="1" spc="311" baseline="14814" dirty="0">
                <a:cs typeface="Times New Roman"/>
              </a:rPr>
              <a:t>C</a:t>
            </a:r>
            <a:r>
              <a:rPr i="1" spc="207" dirty="0">
                <a:cs typeface="Times New Roman"/>
              </a:rPr>
              <a:t>i</a:t>
            </a:r>
            <a:r>
              <a:rPr i="1" spc="207" dirty="0">
                <a:latin typeface="Times New Roman"/>
                <a:cs typeface="Times New Roman"/>
              </a:rPr>
              <a:t> </a:t>
            </a:r>
            <a:r>
              <a:rPr spc="115" dirty="0">
                <a:latin typeface="Symbol"/>
                <a:cs typeface="Symbol"/>
              </a:rPr>
              <a:t></a:t>
            </a:r>
            <a:r>
              <a:rPr spc="115" dirty="0">
                <a:cs typeface="Times New Roman"/>
              </a:rPr>
              <a:t>1</a:t>
            </a:r>
            <a:r>
              <a:rPr spc="115" dirty="0">
                <a:latin typeface="Times New Roman"/>
                <a:cs typeface="Times New Roman"/>
              </a:rPr>
              <a:t> </a:t>
            </a:r>
            <a:r>
              <a:rPr sz="4000" spc="51" baseline="14814" dirty="0">
                <a:latin typeface="Symbol"/>
                <a:cs typeface="Symbol"/>
              </a:rPr>
              <a:t></a:t>
            </a:r>
            <a:r>
              <a:rPr sz="4000" spc="-239" baseline="14814" dirty="0">
                <a:latin typeface="Times New Roman"/>
                <a:cs typeface="Times New Roman"/>
              </a:rPr>
              <a:t> </a:t>
            </a:r>
            <a:r>
              <a:rPr sz="4000" i="1" spc="276" baseline="14814" dirty="0">
                <a:cs typeface="Times New Roman"/>
              </a:rPr>
              <a:t>G</a:t>
            </a:r>
            <a:r>
              <a:rPr i="1" spc="184" dirty="0">
                <a:cs typeface="Times New Roman"/>
              </a:rPr>
              <a:t>i</a:t>
            </a:r>
            <a:endParaRPr dirty="0">
              <a:cs typeface="Times New Roman"/>
            </a:endParaRPr>
          </a:p>
        </p:txBody>
      </p:sp>
      <p:sp>
        <p:nvSpPr>
          <p:cNvPr id="31" name="object 9">
            <a:extLst>
              <a:ext uri="{FF2B5EF4-FFF2-40B4-BE49-F238E27FC236}">
                <a16:creationId xmlns:a16="http://schemas.microsoft.com/office/drawing/2014/main" id="{D403DD8B-3AE5-443A-9427-96744D685316}"/>
              </a:ext>
            </a:extLst>
          </p:cNvPr>
          <p:cNvSpPr txBox="1"/>
          <p:nvPr/>
        </p:nvSpPr>
        <p:spPr>
          <a:xfrm>
            <a:off x="3329126" y="4735043"/>
            <a:ext cx="4012708" cy="448724"/>
          </a:xfrm>
          <a:prstGeom prst="rect">
            <a:avLst/>
          </a:prstGeom>
        </p:spPr>
        <p:txBody>
          <a:bodyPr vert="horz" wrap="square" lIns="0" tIns="37984" rIns="0" bIns="0" rtlCol="0">
            <a:spAutoFit/>
          </a:bodyPr>
          <a:lstStyle/>
          <a:p>
            <a:pPr marL="87657">
              <a:spcBef>
                <a:spcPts val="299"/>
              </a:spcBef>
            </a:pPr>
            <a:r>
              <a:rPr sz="4000" spc="51" baseline="9259" dirty="0">
                <a:latin typeface="Symbol"/>
                <a:cs typeface="Symbol"/>
              </a:rPr>
              <a:t></a:t>
            </a:r>
            <a:r>
              <a:rPr sz="4000" spc="51" baseline="9259" dirty="0">
                <a:latin typeface="Times New Roman"/>
                <a:cs typeface="Times New Roman"/>
              </a:rPr>
              <a:t> </a:t>
            </a:r>
            <a:r>
              <a:rPr sz="4000" i="1" spc="-205" baseline="9259" dirty="0">
                <a:cs typeface="Times New Roman"/>
              </a:rPr>
              <a:t>P</a:t>
            </a:r>
            <a:r>
              <a:rPr sz="2800" i="1" spc="-205" baseline="-5291" dirty="0">
                <a:cs typeface="Times New Roman"/>
              </a:rPr>
              <a:t>i </a:t>
            </a:r>
            <a:r>
              <a:rPr sz="4000" i="1" spc="311" baseline="9259" dirty="0">
                <a:cs typeface="Times New Roman"/>
              </a:rPr>
              <a:t>C</a:t>
            </a:r>
            <a:r>
              <a:rPr sz="2800" i="1" spc="311" baseline="-5291" dirty="0">
                <a:cs typeface="Times New Roman"/>
              </a:rPr>
              <a:t>i</a:t>
            </a:r>
            <a:r>
              <a:rPr sz="2800" i="1" spc="499" baseline="-5291" dirty="0">
                <a:cs typeface="Times New Roman"/>
              </a:rPr>
              <a:t> </a:t>
            </a:r>
            <a:r>
              <a:rPr b="1" dirty="0">
                <a:cs typeface="Times New Roman"/>
              </a:rPr>
              <a:t>…………</a:t>
            </a:r>
            <a:r>
              <a:rPr lang="en-US" b="1" dirty="0">
                <a:cs typeface="Times New Roman"/>
              </a:rPr>
              <a:t>.</a:t>
            </a:r>
            <a:r>
              <a:rPr b="1" dirty="0">
                <a:cs typeface="Times New Roman"/>
              </a:rPr>
              <a:t>(4)</a:t>
            </a:r>
            <a:endParaRPr dirty="0">
              <a:cs typeface="Times New Roman"/>
            </a:endParaRPr>
          </a:p>
        </p:txBody>
      </p:sp>
    </p:spTree>
    <p:extLst>
      <p:ext uri="{BB962C8B-B14F-4D97-AF65-F5344CB8AC3E}">
        <p14:creationId xmlns:p14="http://schemas.microsoft.com/office/powerpoint/2010/main" val="3144782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19828-1F24-4749-98A5-80B4C15F9825}"/>
              </a:ext>
            </a:extLst>
          </p:cNvPr>
          <p:cNvSpPr>
            <a:spLocks noGrp="1"/>
          </p:cNvSpPr>
          <p:nvPr>
            <p:ph idx="1"/>
          </p:nvPr>
        </p:nvSpPr>
        <p:spPr>
          <a:xfrm>
            <a:off x="609600" y="941033"/>
            <a:ext cx="10972800" cy="5415322"/>
          </a:xfrm>
        </p:spPr>
        <p:txBody>
          <a:bodyPr>
            <a:normAutofit fontScale="25000" lnSpcReduction="20000"/>
          </a:bodyPr>
          <a:lstStyle/>
          <a:p>
            <a:pPr marL="292189" marR="274658">
              <a:lnSpc>
                <a:spcPct val="120000"/>
              </a:lnSpc>
            </a:pPr>
            <a:r>
              <a:rPr lang="en-US" sz="8800" b="1" i="1" spc="-12" dirty="0">
                <a:cs typeface="Times New Roman"/>
              </a:rPr>
              <a:t>P</a:t>
            </a:r>
            <a:r>
              <a:rPr lang="en-US" sz="8800" b="1" i="1" spc="-16" baseline="-10416" dirty="0">
                <a:cs typeface="Times New Roman"/>
              </a:rPr>
              <a:t>i </a:t>
            </a:r>
            <a:r>
              <a:rPr lang="en-US" sz="8800" dirty="0">
                <a:cs typeface="Times New Roman"/>
              </a:rPr>
              <a:t>is known as the </a:t>
            </a:r>
            <a:r>
              <a:rPr lang="en-US" sz="8800" b="1" i="1" dirty="0">
                <a:cs typeface="Times New Roman"/>
              </a:rPr>
              <a:t>carry </a:t>
            </a:r>
            <a:r>
              <a:rPr lang="en-US" sz="8800" b="1" i="1" spc="-12" dirty="0">
                <a:cs typeface="Times New Roman"/>
              </a:rPr>
              <a:t>propagate </a:t>
            </a:r>
            <a:r>
              <a:rPr lang="en-US" sz="8800" spc="-12" dirty="0">
                <a:cs typeface="Times New Roman"/>
              </a:rPr>
              <a:t>signal since whenever </a:t>
            </a:r>
            <a:r>
              <a:rPr lang="en-US" sz="8800" i="1" spc="-12" dirty="0">
                <a:cs typeface="Times New Roman"/>
              </a:rPr>
              <a:t>P</a:t>
            </a:r>
            <a:r>
              <a:rPr lang="en-US" sz="8800" i="1" spc="-16" baseline="-10416" dirty="0">
                <a:cs typeface="Times New Roman"/>
              </a:rPr>
              <a:t>i </a:t>
            </a:r>
            <a:r>
              <a:rPr lang="en-US" sz="8800" dirty="0">
                <a:cs typeface="Times New Roman"/>
              </a:rPr>
              <a:t>=1, the input carry is  propagated to the output carry, i.e., </a:t>
            </a:r>
            <a:r>
              <a:rPr lang="en-US" sz="8800" i="1" spc="-12" dirty="0">
                <a:cs typeface="Times New Roman"/>
              </a:rPr>
              <a:t>C</a:t>
            </a:r>
            <a:r>
              <a:rPr lang="en-US" sz="8800" i="1" spc="-16" baseline="-10416" dirty="0">
                <a:cs typeface="Times New Roman"/>
              </a:rPr>
              <a:t>i+1</a:t>
            </a:r>
            <a:r>
              <a:rPr lang="en-US" sz="8800" spc="-12" dirty="0">
                <a:cs typeface="Times New Roman"/>
              </a:rPr>
              <a:t>. </a:t>
            </a:r>
            <a:r>
              <a:rPr lang="en-US" sz="8800" dirty="0">
                <a:cs typeface="Times New Roman"/>
              </a:rPr>
              <a:t>= </a:t>
            </a:r>
            <a:r>
              <a:rPr lang="en-US" sz="8800" i="1" spc="-12" dirty="0">
                <a:cs typeface="Times New Roman"/>
              </a:rPr>
              <a:t>C</a:t>
            </a:r>
            <a:r>
              <a:rPr lang="en-US" sz="8800" i="1" spc="-16" baseline="-10416" dirty="0">
                <a:cs typeface="Times New Roman"/>
              </a:rPr>
              <a:t>i </a:t>
            </a:r>
            <a:r>
              <a:rPr lang="en-US" sz="8800" dirty="0">
                <a:cs typeface="Times New Roman"/>
              </a:rPr>
              <a:t>(note that whenever </a:t>
            </a:r>
            <a:r>
              <a:rPr lang="en-US" sz="8800" i="1" spc="-12" dirty="0">
                <a:cs typeface="Times New Roman"/>
              </a:rPr>
              <a:t>P</a:t>
            </a:r>
            <a:r>
              <a:rPr lang="en-US" sz="8800" i="1" spc="-16" baseline="-10416" dirty="0">
                <a:cs typeface="Times New Roman"/>
              </a:rPr>
              <a:t>i </a:t>
            </a:r>
            <a:r>
              <a:rPr lang="en-US" sz="8800" dirty="0">
                <a:cs typeface="Times New Roman"/>
              </a:rPr>
              <a:t>=1, </a:t>
            </a:r>
            <a:r>
              <a:rPr lang="en-US" sz="8800" i="1" spc="-12" dirty="0">
                <a:cs typeface="Times New Roman"/>
              </a:rPr>
              <a:t>G</a:t>
            </a:r>
            <a:r>
              <a:rPr lang="en-US" sz="8800" i="1" spc="-16" baseline="-10416" dirty="0">
                <a:cs typeface="Times New Roman"/>
              </a:rPr>
              <a:t>i</a:t>
            </a:r>
            <a:r>
              <a:rPr lang="en-US" sz="8800" i="1" spc="154" baseline="-10416" dirty="0">
                <a:cs typeface="Times New Roman"/>
              </a:rPr>
              <a:t> </a:t>
            </a:r>
            <a:r>
              <a:rPr lang="en-US" sz="8800" dirty="0">
                <a:cs typeface="Times New Roman"/>
              </a:rPr>
              <a:t>=0).</a:t>
            </a:r>
          </a:p>
          <a:p>
            <a:pPr>
              <a:lnSpc>
                <a:spcPct val="120000"/>
              </a:lnSpc>
            </a:pPr>
            <a:endParaRPr lang="en-US" sz="8800" dirty="0">
              <a:cs typeface="Times New Roman"/>
            </a:endParaRPr>
          </a:p>
          <a:p>
            <a:pPr marL="292189" marR="271736">
              <a:lnSpc>
                <a:spcPct val="120000"/>
              </a:lnSpc>
            </a:pPr>
            <a:r>
              <a:rPr lang="en-US" sz="8800" spc="-12" dirty="0">
                <a:cs typeface="Times New Roman"/>
              </a:rPr>
              <a:t>Computing </a:t>
            </a:r>
            <a:r>
              <a:rPr lang="en-US" sz="8800" dirty="0">
                <a:cs typeface="Times New Roman"/>
              </a:rPr>
              <a:t>the values of </a:t>
            </a:r>
            <a:r>
              <a:rPr lang="en-US" sz="8800" i="1" spc="-12" dirty="0">
                <a:cs typeface="Times New Roman"/>
              </a:rPr>
              <a:t>P</a:t>
            </a:r>
            <a:r>
              <a:rPr lang="en-US" sz="8800" i="1" spc="-16" baseline="-10416" dirty="0">
                <a:cs typeface="Times New Roman"/>
              </a:rPr>
              <a:t>i </a:t>
            </a:r>
            <a:r>
              <a:rPr lang="en-US" sz="8800" dirty="0">
                <a:cs typeface="Times New Roman"/>
              </a:rPr>
              <a:t>and </a:t>
            </a:r>
            <a:r>
              <a:rPr lang="en-US" sz="8800" i="1" spc="-12" dirty="0">
                <a:cs typeface="Times New Roman"/>
              </a:rPr>
              <a:t>G</a:t>
            </a:r>
            <a:r>
              <a:rPr lang="en-US" sz="8800" i="1" spc="-16" baseline="-10416" dirty="0">
                <a:cs typeface="Times New Roman"/>
              </a:rPr>
              <a:t>i </a:t>
            </a:r>
            <a:r>
              <a:rPr lang="en-US" sz="8800" dirty="0">
                <a:cs typeface="Times New Roman"/>
              </a:rPr>
              <a:t>only depend on the input operand bits </a:t>
            </a:r>
            <a:r>
              <a:rPr lang="en-US" sz="8800" spc="-12" dirty="0">
                <a:cs typeface="Times New Roman"/>
              </a:rPr>
              <a:t>(</a:t>
            </a:r>
            <a:r>
              <a:rPr lang="en-US" sz="8800" i="1" spc="-12" dirty="0">
                <a:cs typeface="Times New Roman"/>
              </a:rPr>
              <a:t>A</a:t>
            </a:r>
            <a:r>
              <a:rPr lang="en-US" sz="8800" i="1" spc="-16" baseline="-10416" dirty="0">
                <a:cs typeface="Times New Roman"/>
              </a:rPr>
              <a:t>i </a:t>
            </a:r>
            <a:r>
              <a:rPr lang="en-US" sz="8800" i="1" dirty="0">
                <a:cs typeface="Times New Roman"/>
              </a:rPr>
              <a:t>&amp; </a:t>
            </a:r>
            <a:r>
              <a:rPr lang="en-US" sz="8800" i="1" spc="-12" dirty="0">
                <a:cs typeface="Times New Roman"/>
              </a:rPr>
              <a:t>B</a:t>
            </a:r>
            <a:r>
              <a:rPr lang="en-US" sz="8800" i="1" spc="-16" baseline="-10416" dirty="0">
                <a:cs typeface="Times New Roman"/>
              </a:rPr>
              <a:t>i</a:t>
            </a:r>
            <a:r>
              <a:rPr lang="en-US" sz="8800" spc="-12" dirty="0">
                <a:cs typeface="Times New Roman"/>
              </a:rPr>
              <a:t>) </a:t>
            </a:r>
            <a:r>
              <a:rPr lang="en-US" sz="8800" dirty="0">
                <a:cs typeface="Times New Roman"/>
              </a:rPr>
              <a:t>as  clear from the Figure </a:t>
            </a:r>
            <a:r>
              <a:rPr lang="en-US" sz="8800" spc="-12" dirty="0">
                <a:cs typeface="Times New Roman"/>
              </a:rPr>
              <a:t>and</a:t>
            </a:r>
            <a:r>
              <a:rPr lang="en-US" sz="8800" spc="-46" dirty="0">
                <a:cs typeface="Times New Roman"/>
              </a:rPr>
              <a:t> </a:t>
            </a:r>
            <a:r>
              <a:rPr lang="en-US" sz="8800" spc="-12" dirty="0">
                <a:cs typeface="Times New Roman"/>
              </a:rPr>
              <a:t>equations.</a:t>
            </a:r>
            <a:endParaRPr lang="en-US" sz="8800" dirty="0">
              <a:cs typeface="Times New Roman"/>
            </a:endParaRPr>
          </a:p>
          <a:p>
            <a:pPr>
              <a:lnSpc>
                <a:spcPct val="120000"/>
              </a:lnSpc>
            </a:pPr>
            <a:endParaRPr lang="en-US" sz="8800" dirty="0">
              <a:cs typeface="Times New Roman"/>
            </a:endParaRPr>
          </a:p>
          <a:p>
            <a:pPr marL="290726" marR="271736">
              <a:lnSpc>
                <a:spcPct val="120000"/>
              </a:lnSpc>
            </a:pPr>
            <a:r>
              <a:rPr lang="en-US" sz="8800" dirty="0">
                <a:cs typeface="Times New Roman"/>
              </a:rPr>
              <a:t>Thus, these signals </a:t>
            </a:r>
            <a:r>
              <a:rPr lang="en-US" sz="8800" spc="-12" dirty="0">
                <a:cs typeface="Times New Roman"/>
              </a:rPr>
              <a:t>settle </a:t>
            </a:r>
            <a:r>
              <a:rPr lang="en-US" sz="8800" dirty="0">
                <a:cs typeface="Times New Roman"/>
              </a:rPr>
              <a:t>to their </a:t>
            </a:r>
            <a:r>
              <a:rPr lang="en-US" sz="8800" b="1" i="1" spc="-12" dirty="0">
                <a:cs typeface="Times New Roman"/>
              </a:rPr>
              <a:t>steady-state value </a:t>
            </a:r>
            <a:r>
              <a:rPr lang="en-US" sz="8800" dirty="0">
                <a:cs typeface="Times New Roman"/>
              </a:rPr>
              <a:t>after the propagation through their  </a:t>
            </a:r>
            <a:r>
              <a:rPr lang="en-US" sz="8800" spc="-12" dirty="0">
                <a:cs typeface="Times New Roman"/>
              </a:rPr>
              <a:t>respective gates.</a:t>
            </a:r>
            <a:endParaRPr lang="en-US" sz="8800" dirty="0">
              <a:cs typeface="Times New Roman"/>
            </a:endParaRPr>
          </a:p>
          <a:p>
            <a:pPr>
              <a:lnSpc>
                <a:spcPct val="120000"/>
              </a:lnSpc>
            </a:pPr>
            <a:endParaRPr lang="en-US" sz="8800" dirty="0">
              <a:cs typeface="Times New Roman"/>
            </a:endParaRPr>
          </a:p>
          <a:p>
            <a:pPr marL="292189" marR="274658">
              <a:lnSpc>
                <a:spcPct val="120000"/>
              </a:lnSpc>
            </a:pPr>
            <a:r>
              <a:rPr lang="en-US" sz="8800" spc="-12" dirty="0">
                <a:cs typeface="Times New Roman"/>
              </a:rPr>
              <a:t>Computed </a:t>
            </a:r>
            <a:r>
              <a:rPr lang="en-US" sz="8800" dirty="0">
                <a:cs typeface="Times New Roman"/>
              </a:rPr>
              <a:t>values of </a:t>
            </a:r>
            <a:r>
              <a:rPr lang="en-US" sz="8800" b="1" i="1" dirty="0">
                <a:cs typeface="Times New Roman"/>
              </a:rPr>
              <a:t>all </a:t>
            </a:r>
            <a:r>
              <a:rPr lang="en-US" sz="8800" dirty="0">
                <a:cs typeface="Times New Roman"/>
              </a:rPr>
              <a:t>the </a:t>
            </a:r>
            <a:r>
              <a:rPr lang="en-US" sz="8800" spc="-12" dirty="0">
                <a:cs typeface="Times New Roman"/>
              </a:rPr>
              <a:t>P</a:t>
            </a:r>
            <a:r>
              <a:rPr lang="en-US" sz="8800" i="1" spc="-16" baseline="-10416" dirty="0">
                <a:cs typeface="Times New Roman"/>
              </a:rPr>
              <a:t>i</a:t>
            </a:r>
            <a:r>
              <a:rPr lang="en-US" sz="8800" spc="-12" dirty="0">
                <a:cs typeface="Times New Roman"/>
              </a:rPr>
              <a:t>’s </a:t>
            </a:r>
            <a:r>
              <a:rPr lang="en-US" sz="8800" dirty="0">
                <a:cs typeface="Times New Roman"/>
              </a:rPr>
              <a:t>are valid one XOR-gate delay after the operands A and B  are </a:t>
            </a:r>
            <a:r>
              <a:rPr lang="en-US" sz="8800" spc="-12" dirty="0">
                <a:cs typeface="Times New Roman"/>
              </a:rPr>
              <a:t>made </a:t>
            </a:r>
            <a:r>
              <a:rPr lang="en-US" sz="8800" dirty="0">
                <a:cs typeface="Times New Roman"/>
              </a:rPr>
              <a:t>valid.</a:t>
            </a:r>
          </a:p>
          <a:p>
            <a:pPr>
              <a:lnSpc>
                <a:spcPct val="120000"/>
              </a:lnSpc>
            </a:pPr>
            <a:endParaRPr lang="en-US" sz="8800" dirty="0">
              <a:cs typeface="Times New Roman"/>
            </a:endParaRPr>
          </a:p>
          <a:p>
            <a:pPr marL="292189" marR="273197">
              <a:lnSpc>
                <a:spcPct val="120000"/>
              </a:lnSpc>
            </a:pPr>
            <a:r>
              <a:rPr lang="en-US" sz="8800" spc="-12" dirty="0">
                <a:cs typeface="Times New Roman"/>
              </a:rPr>
              <a:t>Computed </a:t>
            </a:r>
            <a:r>
              <a:rPr lang="en-US" sz="8800" dirty="0">
                <a:cs typeface="Times New Roman"/>
              </a:rPr>
              <a:t>values of </a:t>
            </a:r>
            <a:r>
              <a:rPr lang="en-US" sz="8800" b="1" i="1" spc="-12" dirty="0">
                <a:cs typeface="Times New Roman"/>
              </a:rPr>
              <a:t>all </a:t>
            </a:r>
            <a:r>
              <a:rPr lang="en-US" sz="8800" dirty="0">
                <a:cs typeface="Times New Roman"/>
              </a:rPr>
              <a:t>the </a:t>
            </a:r>
            <a:r>
              <a:rPr lang="en-US" sz="8800" spc="-12" dirty="0">
                <a:cs typeface="Times New Roman"/>
              </a:rPr>
              <a:t>G</a:t>
            </a:r>
            <a:r>
              <a:rPr lang="en-US" sz="8800" i="1" spc="-16" baseline="-10416" dirty="0">
                <a:cs typeface="Times New Roman"/>
              </a:rPr>
              <a:t>i</a:t>
            </a:r>
            <a:r>
              <a:rPr lang="en-US" sz="8800" spc="-12" dirty="0">
                <a:cs typeface="Times New Roman"/>
              </a:rPr>
              <a:t>’s </a:t>
            </a:r>
            <a:r>
              <a:rPr lang="en-US" sz="8800" dirty="0">
                <a:cs typeface="Times New Roman"/>
              </a:rPr>
              <a:t>are valid one </a:t>
            </a:r>
            <a:r>
              <a:rPr lang="en-US" sz="8800" spc="-12" dirty="0">
                <a:cs typeface="Times New Roman"/>
              </a:rPr>
              <a:t>AND-gate delay after the operands </a:t>
            </a:r>
            <a:r>
              <a:rPr lang="en-US" sz="8800" dirty="0">
                <a:cs typeface="Times New Roman"/>
              </a:rPr>
              <a:t>A </a:t>
            </a:r>
            <a:r>
              <a:rPr lang="en-US" sz="8800" spc="-12" dirty="0">
                <a:cs typeface="Times New Roman"/>
              </a:rPr>
              <a:t>and </a:t>
            </a:r>
            <a:r>
              <a:rPr lang="en-US" sz="8800" dirty="0">
                <a:cs typeface="Times New Roman"/>
              </a:rPr>
              <a:t>B  are </a:t>
            </a:r>
            <a:r>
              <a:rPr lang="en-US" sz="8800" spc="-12" dirty="0">
                <a:cs typeface="Times New Roman"/>
              </a:rPr>
              <a:t>made </a:t>
            </a:r>
            <a:r>
              <a:rPr lang="en-US" sz="8800" dirty="0">
                <a:cs typeface="Times New Roman"/>
              </a:rPr>
              <a:t>valid.</a:t>
            </a:r>
          </a:p>
          <a:p>
            <a:endParaRPr lang="en-IN" dirty="0"/>
          </a:p>
        </p:txBody>
      </p:sp>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092694CA-C925-4D68-BEC0-BAB1E43F5F38}"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524000" y="0"/>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895600" y="5"/>
            <a:ext cx="7772400" cy="8171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spTree>
    <p:extLst>
      <p:ext uri="{BB962C8B-B14F-4D97-AF65-F5344CB8AC3E}">
        <p14:creationId xmlns:p14="http://schemas.microsoft.com/office/powerpoint/2010/main" val="3298070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19828-1F24-4749-98A5-80B4C15F9825}"/>
              </a:ext>
            </a:extLst>
          </p:cNvPr>
          <p:cNvSpPr>
            <a:spLocks noGrp="1"/>
          </p:cNvSpPr>
          <p:nvPr>
            <p:ph idx="1"/>
          </p:nvPr>
        </p:nvSpPr>
        <p:spPr>
          <a:xfrm>
            <a:off x="609600" y="1065319"/>
            <a:ext cx="10972800" cy="5291035"/>
          </a:xfrm>
        </p:spPr>
        <p:txBody>
          <a:bodyPr>
            <a:normAutofit lnSpcReduction="10000"/>
          </a:bodyPr>
          <a:lstStyle/>
          <a:p>
            <a:pPr marL="0" indent="0">
              <a:buNone/>
            </a:pPr>
            <a:r>
              <a:rPr lang="en-IN" sz="2400" dirty="0">
                <a:cs typeface="Times New Roman"/>
              </a:rPr>
              <a:t>The Boolean expression of the carry outputs of various </a:t>
            </a:r>
            <a:r>
              <a:rPr lang="en-IN" sz="2400" spc="-12" dirty="0">
                <a:cs typeface="Times New Roman"/>
              </a:rPr>
              <a:t>stages </a:t>
            </a:r>
            <a:r>
              <a:rPr lang="en-IN" sz="2400" dirty="0">
                <a:cs typeface="Times New Roman"/>
              </a:rPr>
              <a:t>can be </a:t>
            </a:r>
            <a:r>
              <a:rPr lang="en-IN" sz="2400" spc="-12" dirty="0">
                <a:cs typeface="Times New Roman"/>
              </a:rPr>
              <a:t>written </a:t>
            </a:r>
            <a:r>
              <a:rPr lang="en-IN" sz="2400" dirty="0">
                <a:cs typeface="Times New Roman"/>
              </a:rPr>
              <a:t>as</a:t>
            </a:r>
            <a:r>
              <a:rPr lang="en-IN" sz="2400" spc="-253" dirty="0">
                <a:cs typeface="Times New Roman"/>
              </a:rPr>
              <a:t> </a:t>
            </a:r>
            <a:r>
              <a:rPr lang="en-IN" sz="2400" dirty="0">
                <a:cs typeface="Times New Roman"/>
              </a:rPr>
              <a:t>follows:</a:t>
            </a:r>
          </a:p>
          <a:p>
            <a:pPr marL="0" indent="0">
              <a:lnSpc>
                <a:spcPct val="110000"/>
              </a:lnSpc>
              <a:buNone/>
            </a:pPr>
            <a:r>
              <a:rPr lang="en-US" sz="2600" i="1" dirty="0"/>
              <a:t>       </a:t>
            </a:r>
            <a:r>
              <a:rPr lang="en-US" sz="2600" b="1" i="1" dirty="0"/>
              <a:t>C</a:t>
            </a:r>
            <a:r>
              <a:rPr lang="en-US" sz="2600" b="1" i="1" baseline="-25000" dirty="0"/>
              <a:t>1</a:t>
            </a:r>
            <a:r>
              <a:rPr lang="en-US" sz="2600" b="1" i="1" dirty="0"/>
              <a:t> = G</a:t>
            </a:r>
            <a:r>
              <a:rPr lang="en-US" sz="2600" b="1" i="1" baseline="-25000" dirty="0"/>
              <a:t>0</a:t>
            </a:r>
            <a:r>
              <a:rPr lang="en-US" sz="2600" b="1" i="1" dirty="0"/>
              <a:t> + P</a:t>
            </a:r>
            <a:r>
              <a:rPr lang="en-US" sz="2600" b="1" i="1" baseline="-25000" dirty="0"/>
              <a:t>0</a:t>
            </a:r>
            <a:r>
              <a:rPr lang="en-US" sz="2600" b="1" i="1" dirty="0"/>
              <a:t>C</a:t>
            </a:r>
            <a:r>
              <a:rPr lang="en-US" sz="2600" b="1" i="1" baseline="-25000" dirty="0"/>
              <a:t>0</a:t>
            </a:r>
            <a:endParaRPr lang="en-IN" sz="2600" b="1" i="1" dirty="0"/>
          </a:p>
          <a:p>
            <a:pPr marL="0" indent="0">
              <a:lnSpc>
                <a:spcPct val="110000"/>
              </a:lnSpc>
              <a:buNone/>
            </a:pPr>
            <a:r>
              <a:rPr lang="en-US" sz="2600" b="1" i="1" dirty="0"/>
              <a:t>       C</a:t>
            </a:r>
            <a:r>
              <a:rPr lang="en-US" sz="2600" b="1" i="1" baseline="-25000" dirty="0"/>
              <a:t>2</a:t>
            </a:r>
            <a:r>
              <a:rPr lang="en-US" sz="2600" b="1" i="1" dirty="0"/>
              <a:t> = G</a:t>
            </a:r>
            <a:r>
              <a:rPr lang="en-US" sz="2600" b="1" i="1" baseline="-25000" dirty="0"/>
              <a:t>1</a:t>
            </a:r>
            <a:r>
              <a:rPr lang="en-US" sz="2600" b="1" i="1" dirty="0"/>
              <a:t> + P</a:t>
            </a:r>
            <a:r>
              <a:rPr lang="en-US" sz="2600" b="1" i="1" baseline="-25000" dirty="0"/>
              <a:t>1</a:t>
            </a:r>
            <a:r>
              <a:rPr lang="en-US" sz="2600" b="1" i="1" dirty="0"/>
              <a:t>C</a:t>
            </a:r>
            <a:r>
              <a:rPr lang="en-US" sz="2600" b="1" i="1" baseline="-25000" dirty="0"/>
              <a:t>1</a:t>
            </a:r>
            <a:r>
              <a:rPr lang="en-US" sz="2600" b="1" i="1" dirty="0"/>
              <a:t> = G</a:t>
            </a:r>
            <a:r>
              <a:rPr lang="en-US" sz="2600" b="1" i="1" baseline="-25000" dirty="0"/>
              <a:t>1</a:t>
            </a:r>
            <a:r>
              <a:rPr lang="en-US" sz="2600" b="1" i="1" dirty="0"/>
              <a:t> + P</a:t>
            </a:r>
            <a:r>
              <a:rPr lang="en-US" sz="2600" b="1" i="1" baseline="-25000" dirty="0"/>
              <a:t>1</a:t>
            </a:r>
            <a:r>
              <a:rPr lang="en-US" sz="2600" b="1" i="1" dirty="0"/>
              <a:t> (G</a:t>
            </a:r>
            <a:r>
              <a:rPr lang="en-US" sz="2600" b="1" i="1" baseline="-25000" dirty="0"/>
              <a:t>0</a:t>
            </a:r>
            <a:r>
              <a:rPr lang="en-US" sz="2600" b="1" i="1" dirty="0"/>
              <a:t> + P</a:t>
            </a:r>
            <a:r>
              <a:rPr lang="en-US" sz="2600" b="1" i="1" baseline="-25000" dirty="0"/>
              <a:t>0</a:t>
            </a:r>
            <a:r>
              <a:rPr lang="en-US" sz="2600" b="1" i="1" dirty="0"/>
              <a:t>C</a:t>
            </a:r>
            <a:r>
              <a:rPr lang="en-US" sz="2600" b="1" i="1" baseline="-25000" dirty="0"/>
              <a:t>0</a:t>
            </a:r>
            <a:r>
              <a:rPr lang="en-US" sz="2600" b="1" i="1" dirty="0"/>
              <a:t>)</a:t>
            </a:r>
            <a:endParaRPr lang="en-IN" sz="2600" b="1" i="1" dirty="0"/>
          </a:p>
          <a:p>
            <a:pPr marL="0" indent="0">
              <a:lnSpc>
                <a:spcPct val="110000"/>
              </a:lnSpc>
              <a:buNone/>
            </a:pPr>
            <a:r>
              <a:rPr lang="en-US" sz="2600" b="1" i="1" dirty="0"/>
              <a:t>            = G</a:t>
            </a:r>
            <a:r>
              <a:rPr lang="en-US" sz="2600" b="1" i="1" baseline="-25000" dirty="0"/>
              <a:t>1</a:t>
            </a:r>
            <a:r>
              <a:rPr lang="en-US" sz="2600" b="1" i="1" dirty="0"/>
              <a:t> + P</a:t>
            </a:r>
            <a:r>
              <a:rPr lang="en-US" sz="2600" b="1" i="1" baseline="-25000" dirty="0"/>
              <a:t>1</a:t>
            </a:r>
            <a:r>
              <a:rPr lang="en-US" sz="2600" b="1" i="1" dirty="0"/>
              <a:t>G</a:t>
            </a:r>
            <a:r>
              <a:rPr lang="en-US" sz="2600" b="1" i="1" baseline="-25000" dirty="0"/>
              <a:t>0</a:t>
            </a:r>
            <a:r>
              <a:rPr lang="en-US" sz="2600" b="1" i="1" dirty="0"/>
              <a:t> + P</a:t>
            </a:r>
            <a:r>
              <a:rPr lang="en-US" sz="2600" b="1" i="1" baseline="-25000" dirty="0"/>
              <a:t>1</a:t>
            </a:r>
            <a:r>
              <a:rPr lang="en-US" sz="2600" b="1" i="1" dirty="0"/>
              <a:t>P</a:t>
            </a:r>
            <a:r>
              <a:rPr lang="en-US" sz="2600" b="1" i="1" baseline="-25000" dirty="0"/>
              <a:t>0</a:t>
            </a:r>
            <a:r>
              <a:rPr lang="en-US" sz="2600" b="1" i="1" dirty="0"/>
              <a:t>C</a:t>
            </a:r>
            <a:r>
              <a:rPr lang="en-US" sz="2600" b="1" i="1" baseline="-25000" dirty="0"/>
              <a:t>0</a:t>
            </a:r>
            <a:endParaRPr lang="en-IN" sz="2600" b="1" i="1" dirty="0"/>
          </a:p>
          <a:p>
            <a:pPr marL="0" indent="0">
              <a:lnSpc>
                <a:spcPct val="110000"/>
              </a:lnSpc>
              <a:buNone/>
            </a:pPr>
            <a:r>
              <a:rPr lang="en-US" sz="2600" b="1" i="1" dirty="0"/>
              <a:t>       C</a:t>
            </a:r>
            <a:r>
              <a:rPr lang="en-US" sz="2600" b="1" i="1" baseline="-25000" dirty="0"/>
              <a:t>3</a:t>
            </a:r>
            <a:r>
              <a:rPr lang="en-US" sz="2600" b="1" i="1" dirty="0"/>
              <a:t> = G</a:t>
            </a:r>
            <a:r>
              <a:rPr lang="en-US" sz="2600" b="1" i="1" baseline="-25000" dirty="0"/>
              <a:t>2</a:t>
            </a:r>
            <a:r>
              <a:rPr lang="en-US" sz="2600" b="1" i="1" dirty="0"/>
              <a:t> + P</a:t>
            </a:r>
            <a:r>
              <a:rPr lang="en-US" sz="2600" b="1" i="1" baseline="-25000" dirty="0"/>
              <a:t>2</a:t>
            </a:r>
            <a:r>
              <a:rPr lang="en-US" sz="2600" b="1" i="1" dirty="0"/>
              <a:t>C</a:t>
            </a:r>
            <a:r>
              <a:rPr lang="en-US" sz="2600" b="1" i="1" baseline="-25000" dirty="0"/>
              <a:t>2</a:t>
            </a:r>
            <a:r>
              <a:rPr lang="en-US" sz="2600" b="1" i="1" dirty="0"/>
              <a:t> = G</a:t>
            </a:r>
            <a:r>
              <a:rPr lang="en-US" sz="2600" b="1" i="1" baseline="-25000" dirty="0"/>
              <a:t>2</a:t>
            </a:r>
            <a:r>
              <a:rPr lang="en-US" sz="2600" b="1" i="1" dirty="0"/>
              <a:t> + P</a:t>
            </a:r>
            <a:r>
              <a:rPr lang="en-US" sz="2600" b="1" i="1" baseline="-25000" dirty="0"/>
              <a:t>2</a:t>
            </a:r>
            <a:r>
              <a:rPr lang="en-US" sz="2600" b="1" i="1" dirty="0"/>
              <a:t>G</a:t>
            </a:r>
            <a:r>
              <a:rPr lang="en-US" sz="2600" b="1" i="1" baseline="-25000" dirty="0"/>
              <a:t>1</a:t>
            </a:r>
            <a:r>
              <a:rPr lang="en-US" sz="2600" b="1" i="1" dirty="0"/>
              <a:t> + P</a:t>
            </a:r>
            <a:r>
              <a:rPr lang="en-US" sz="2600" b="1" i="1" baseline="-25000" dirty="0"/>
              <a:t>2</a:t>
            </a:r>
            <a:r>
              <a:rPr lang="en-US" sz="2600" b="1" i="1" dirty="0"/>
              <a:t>P</a:t>
            </a:r>
            <a:r>
              <a:rPr lang="en-US" sz="2600" b="1" i="1" baseline="-25000" dirty="0"/>
              <a:t>1</a:t>
            </a:r>
            <a:r>
              <a:rPr lang="en-US" sz="2600" b="1" i="1" dirty="0"/>
              <a:t>G</a:t>
            </a:r>
            <a:r>
              <a:rPr lang="en-US" sz="2600" b="1" i="1" baseline="-25000" dirty="0"/>
              <a:t>0</a:t>
            </a:r>
            <a:r>
              <a:rPr lang="en-US" sz="2600" b="1" i="1" dirty="0"/>
              <a:t> + P</a:t>
            </a:r>
            <a:r>
              <a:rPr lang="en-US" sz="2600" b="1" i="1" baseline="-25000" dirty="0"/>
              <a:t>2</a:t>
            </a:r>
            <a:r>
              <a:rPr lang="en-US" sz="2600" b="1" i="1" dirty="0"/>
              <a:t>P</a:t>
            </a:r>
            <a:r>
              <a:rPr lang="en-US" sz="2600" b="1" i="1" baseline="-25000" dirty="0"/>
              <a:t>1</a:t>
            </a:r>
            <a:r>
              <a:rPr lang="en-US" sz="2600" b="1" i="1" dirty="0"/>
              <a:t>P</a:t>
            </a:r>
            <a:r>
              <a:rPr lang="en-US" sz="2600" b="1" i="1" baseline="-25000" dirty="0"/>
              <a:t>0</a:t>
            </a:r>
            <a:r>
              <a:rPr lang="en-US" sz="2600" b="1" i="1" dirty="0"/>
              <a:t>C</a:t>
            </a:r>
            <a:r>
              <a:rPr lang="en-US" sz="2600" b="1" i="1" baseline="-25000" dirty="0"/>
              <a:t>0</a:t>
            </a:r>
            <a:r>
              <a:rPr lang="en-US" sz="2600" b="1" i="1" dirty="0"/>
              <a:t> C</a:t>
            </a:r>
            <a:r>
              <a:rPr lang="en-US" sz="2600" b="1" i="1" baseline="-25000" dirty="0"/>
              <a:t>4</a:t>
            </a:r>
            <a:r>
              <a:rPr lang="en-US" sz="2600" b="1" i="1" dirty="0"/>
              <a:t> = G</a:t>
            </a:r>
            <a:r>
              <a:rPr lang="en-US" sz="2600" b="1" i="1" baseline="-25000" dirty="0"/>
              <a:t>3</a:t>
            </a:r>
            <a:r>
              <a:rPr lang="en-US" sz="2600" b="1" i="1" dirty="0"/>
              <a:t> + P</a:t>
            </a:r>
            <a:r>
              <a:rPr lang="en-US" sz="2600" b="1" i="1" baseline="-25000" dirty="0"/>
              <a:t>3</a:t>
            </a:r>
            <a:r>
              <a:rPr lang="en-US" sz="2600" b="1" i="1" dirty="0"/>
              <a:t>C</a:t>
            </a:r>
            <a:r>
              <a:rPr lang="en-US" sz="2600" b="1" i="1" baseline="-25000" dirty="0"/>
              <a:t>3</a:t>
            </a:r>
            <a:endParaRPr lang="en-IN" sz="2600" b="1" i="1" dirty="0"/>
          </a:p>
          <a:p>
            <a:pPr marL="0" indent="0">
              <a:lnSpc>
                <a:spcPct val="110000"/>
              </a:lnSpc>
              <a:buNone/>
            </a:pPr>
            <a:r>
              <a:rPr lang="en-US" sz="2600" b="1" i="1" dirty="0"/>
              <a:t>            = G</a:t>
            </a:r>
            <a:r>
              <a:rPr lang="en-US" sz="2600" b="1" i="1" baseline="-25000" dirty="0"/>
              <a:t>3</a:t>
            </a:r>
            <a:r>
              <a:rPr lang="en-US" sz="2600" b="1" i="1" dirty="0"/>
              <a:t> + P</a:t>
            </a:r>
            <a:r>
              <a:rPr lang="en-US" sz="2600" b="1" i="1" baseline="-25000" dirty="0"/>
              <a:t>3</a:t>
            </a:r>
            <a:r>
              <a:rPr lang="en-US" sz="2600" b="1" i="1" dirty="0"/>
              <a:t>G</a:t>
            </a:r>
            <a:r>
              <a:rPr lang="en-US" sz="2600" b="1" i="1" baseline="-25000" dirty="0"/>
              <a:t>2</a:t>
            </a:r>
            <a:r>
              <a:rPr lang="en-US" sz="2600" b="1" i="1" dirty="0"/>
              <a:t> + P</a:t>
            </a:r>
            <a:r>
              <a:rPr lang="en-US" sz="2600" b="1" i="1" baseline="-25000" dirty="0"/>
              <a:t>3</a:t>
            </a:r>
            <a:r>
              <a:rPr lang="en-US" sz="2600" b="1" i="1" dirty="0"/>
              <a:t>P</a:t>
            </a:r>
            <a:r>
              <a:rPr lang="en-US" sz="2600" b="1" i="1" baseline="-25000" dirty="0"/>
              <a:t>2</a:t>
            </a:r>
            <a:r>
              <a:rPr lang="en-US" sz="2600" b="1" i="1" dirty="0"/>
              <a:t>G</a:t>
            </a:r>
            <a:r>
              <a:rPr lang="en-US" sz="2600" b="1" i="1" baseline="-25000" dirty="0"/>
              <a:t>1</a:t>
            </a:r>
            <a:r>
              <a:rPr lang="en-US" sz="2600" b="1" i="1" dirty="0"/>
              <a:t> + P</a:t>
            </a:r>
            <a:r>
              <a:rPr lang="en-US" sz="2600" b="1" i="1" baseline="-25000" dirty="0"/>
              <a:t>3</a:t>
            </a:r>
            <a:r>
              <a:rPr lang="en-US" sz="2600" b="1" i="1" dirty="0"/>
              <a:t>P</a:t>
            </a:r>
            <a:r>
              <a:rPr lang="en-US" sz="2600" b="1" i="1" baseline="-25000" dirty="0"/>
              <a:t>2</a:t>
            </a:r>
            <a:r>
              <a:rPr lang="en-US" sz="2600" b="1" i="1" dirty="0"/>
              <a:t>P</a:t>
            </a:r>
            <a:r>
              <a:rPr lang="en-US" sz="2600" b="1" i="1" baseline="-25000" dirty="0"/>
              <a:t>1</a:t>
            </a:r>
            <a:r>
              <a:rPr lang="en-US" sz="2600" b="1" i="1" dirty="0"/>
              <a:t>G</a:t>
            </a:r>
            <a:r>
              <a:rPr lang="en-US" sz="2600" b="1" i="1" baseline="-25000" dirty="0"/>
              <a:t>0</a:t>
            </a:r>
            <a:r>
              <a:rPr lang="en-US" sz="2600" b="1" i="1" dirty="0"/>
              <a:t> + P</a:t>
            </a:r>
            <a:r>
              <a:rPr lang="en-US" sz="2600" b="1" i="1" baseline="-25000" dirty="0"/>
              <a:t>3</a:t>
            </a:r>
            <a:r>
              <a:rPr lang="en-US" sz="2600" b="1" i="1" dirty="0"/>
              <a:t>P</a:t>
            </a:r>
            <a:r>
              <a:rPr lang="en-US" sz="2600" b="1" i="1" baseline="-25000" dirty="0"/>
              <a:t>2</a:t>
            </a:r>
            <a:r>
              <a:rPr lang="en-US" sz="2600" b="1" i="1" dirty="0"/>
              <a:t>P</a:t>
            </a:r>
            <a:r>
              <a:rPr lang="en-US" sz="2600" b="1" i="1" baseline="-25000" dirty="0"/>
              <a:t>1</a:t>
            </a:r>
            <a:r>
              <a:rPr lang="en-US" sz="2600" b="1" i="1" dirty="0"/>
              <a:t>P</a:t>
            </a:r>
            <a:r>
              <a:rPr lang="en-US" sz="2600" b="1" i="1" baseline="-25000" dirty="0"/>
              <a:t>0</a:t>
            </a:r>
            <a:r>
              <a:rPr lang="en-US" sz="2600" b="1" i="1" dirty="0"/>
              <a:t>C</a:t>
            </a:r>
            <a:r>
              <a:rPr lang="en-US" sz="2600" b="1" i="1" baseline="-25000" dirty="0"/>
              <a:t>0</a:t>
            </a:r>
            <a:endParaRPr lang="en-IN" sz="2600" b="1" i="1" dirty="0"/>
          </a:p>
          <a:p>
            <a:pPr marL="204532">
              <a:spcBef>
                <a:spcPts val="230"/>
              </a:spcBef>
            </a:pPr>
            <a:endParaRPr lang="en-US" sz="2400" dirty="0">
              <a:cs typeface="Times New Roman"/>
            </a:endParaRPr>
          </a:p>
          <a:p>
            <a:pPr marL="204532" algn="just">
              <a:lnSpc>
                <a:spcPct val="110000"/>
              </a:lnSpc>
              <a:spcBef>
                <a:spcPts val="230"/>
              </a:spcBef>
            </a:pPr>
            <a:r>
              <a:rPr lang="en-US" sz="2200" dirty="0">
                <a:cs typeface="Times New Roman"/>
              </a:rPr>
              <a:t>In general, the </a:t>
            </a:r>
            <a:r>
              <a:rPr lang="en-US" sz="2200" i="1" spc="-12" dirty="0" err="1">
                <a:cs typeface="Times New Roman"/>
              </a:rPr>
              <a:t>i</a:t>
            </a:r>
            <a:r>
              <a:rPr lang="en-US" sz="2200" spc="-16" baseline="38194" dirty="0" err="1">
                <a:cs typeface="Times New Roman"/>
              </a:rPr>
              <a:t>th</a:t>
            </a:r>
            <a:r>
              <a:rPr lang="en-US" sz="2200" spc="-16" baseline="38194" dirty="0">
                <a:cs typeface="Times New Roman"/>
              </a:rPr>
              <a:t>. </a:t>
            </a:r>
            <a:r>
              <a:rPr lang="en-US" sz="2200" dirty="0">
                <a:cs typeface="Times New Roman"/>
              </a:rPr>
              <a:t>carry </a:t>
            </a:r>
            <a:r>
              <a:rPr lang="en-US" sz="2200" spc="-12" dirty="0">
                <a:cs typeface="Times New Roman"/>
              </a:rPr>
              <a:t>output </a:t>
            </a:r>
            <a:r>
              <a:rPr lang="en-US" sz="2200" dirty="0">
                <a:cs typeface="Times New Roman"/>
              </a:rPr>
              <a:t>is </a:t>
            </a:r>
            <a:r>
              <a:rPr lang="en-US" sz="2200" spc="-12" dirty="0">
                <a:cs typeface="Times New Roman"/>
              </a:rPr>
              <a:t>expressed </a:t>
            </a:r>
            <a:r>
              <a:rPr lang="en-US" sz="2200" dirty="0">
                <a:cs typeface="Times New Roman"/>
              </a:rPr>
              <a:t>in </a:t>
            </a:r>
            <a:r>
              <a:rPr lang="en-US" sz="2200" spc="-12" dirty="0">
                <a:cs typeface="Times New Roman"/>
              </a:rPr>
              <a:t>the form </a:t>
            </a:r>
            <a:r>
              <a:rPr lang="en-US" sz="2200" b="1" spc="-12" dirty="0">
                <a:cs typeface="Times New Roman"/>
              </a:rPr>
              <a:t>C</a:t>
            </a:r>
            <a:r>
              <a:rPr lang="en-US" sz="2200" b="1" i="1" spc="-16" baseline="-10416" dirty="0">
                <a:cs typeface="Times New Roman"/>
              </a:rPr>
              <a:t>i </a:t>
            </a:r>
            <a:r>
              <a:rPr lang="en-US" sz="2200" dirty="0">
                <a:cs typeface="Times New Roman"/>
              </a:rPr>
              <a:t>= </a:t>
            </a:r>
            <a:r>
              <a:rPr lang="en-US" sz="2200" spc="-12" dirty="0">
                <a:cs typeface="Times New Roman"/>
              </a:rPr>
              <a:t>F</a:t>
            </a:r>
            <a:r>
              <a:rPr lang="en-US" sz="2200" i="1" spc="-16" baseline="-10416" dirty="0">
                <a:cs typeface="Times New Roman"/>
              </a:rPr>
              <a:t>i </a:t>
            </a:r>
            <a:r>
              <a:rPr lang="en-US" sz="2200" dirty="0">
                <a:cs typeface="Times New Roman"/>
              </a:rPr>
              <a:t>(P’s, G’s ,</a:t>
            </a:r>
            <a:r>
              <a:rPr lang="en-US" sz="2200" spc="-242" dirty="0">
                <a:cs typeface="Times New Roman"/>
              </a:rPr>
              <a:t> </a:t>
            </a:r>
            <a:r>
              <a:rPr lang="en-US" sz="2200" b="1" spc="-12" dirty="0">
                <a:cs typeface="Times New Roman"/>
              </a:rPr>
              <a:t>C</a:t>
            </a:r>
            <a:r>
              <a:rPr lang="en-US" sz="2200" b="1" spc="-16" baseline="-10416" dirty="0">
                <a:cs typeface="Times New Roman"/>
              </a:rPr>
              <a:t>0</a:t>
            </a:r>
            <a:r>
              <a:rPr lang="en-US" sz="2200" spc="-12" dirty="0">
                <a:cs typeface="Times New Roman"/>
              </a:rPr>
              <a:t>).</a:t>
            </a:r>
          </a:p>
          <a:p>
            <a:pPr marL="204532" algn="just">
              <a:lnSpc>
                <a:spcPct val="110000"/>
              </a:lnSpc>
              <a:spcBef>
                <a:spcPts val="230"/>
              </a:spcBef>
            </a:pPr>
            <a:r>
              <a:rPr lang="en-US" sz="2200" dirty="0">
                <a:cs typeface="Times New Roman"/>
              </a:rPr>
              <a:t>In other words, each carry signal is </a:t>
            </a:r>
            <a:r>
              <a:rPr lang="en-US" sz="2200" spc="-12" dirty="0">
                <a:cs typeface="Times New Roman"/>
              </a:rPr>
              <a:t>expressed </a:t>
            </a:r>
            <a:r>
              <a:rPr lang="en-US" sz="2200" dirty="0">
                <a:cs typeface="Times New Roman"/>
              </a:rPr>
              <a:t>as a direct </a:t>
            </a:r>
            <a:r>
              <a:rPr lang="en-US" sz="2200" spc="-12" dirty="0">
                <a:cs typeface="Times New Roman"/>
              </a:rPr>
              <a:t>SOP </a:t>
            </a:r>
            <a:r>
              <a:rPr lang="en-US" sz="2200" dirty="0">
                <a:cs typeface="Times New Roman"/>
              </a:rPr>
              <a:t>function </a:t>
            </a:r>
            <a:r>
              <a:rPr lang="en-US" sz="2200" spc="-12" dirty="0">
                <a:cs typeface="Times New Roman"/>
              </a:rPr>
              <a:t>of </a:t>
            </a:r>
            <a:r>
              <a:rPr lang="en-US" sz="2200" b="1" spc="-12" dirty="0">
                <a:cs typeface="Times New Roman"/>
              </a:rPr>
              <a:t>C</a:t>
            </a:r>
            <a:r>
              <a:rPr lang="en-US" sz="2200" b="1" spc="-16" baseline="-10416" dirty="0">
                <a:cs typeface="Times New Roman"/>
              </a:rPr>
              <a:t>0 </a:t>
            </a:r>
            <a:r>
              <a:rPr lang="en-US" sz="2200" dirty="0">
                <a:cs typeface="Times New Roman"/>
              </a:rPr>
              <a:t>rather than  its     </a:t>
            </a:r>
            <a:r>
              <a:rPr lang="en-US" sz="2200" spc="-12" dirty="0">
                <a:cs typeface="Times New Roman"/>
              </a:rPr>
              <a:t>preceding </a:t>
            </a:r>
            <a:r>
              <a:rPr lang="en-US" sz="2200" dirty="0">
                <a:cs typeface="Times New Roman"/>
              </a:rPr>
              <a:t>carry </a:t>
            </a:r>
            <a:r>
              <a:rPr lang="en-US" sz="2200" spc="-12" dirty="0">
                <a:cs typeface="Times New Roman"/>
              </a:rPr>
              <a:t>signal.</a:t>
            </a:r>
          </a:p>
          <a:p>
            <a:pPr marL="204532" marR="185540" algn="just">
              <a:lnSpc>
                <a:spcPct val="110000"/>
              </a:lnSpc>
              <a:spcBef>
                <a:spcPts val="230"/>
              </a:spcBef>
            </a:pPr>
            <a:r>
              <a:rPr lang="en-US" sz="2200" dirty="0">
                <a:cs typeface="Times New Roman"/>
              </a:rPr>
              <a:t>Since the Boolean expression for each output carry is expressed in SOP form, it can be  implemented in two-level circuits.</a:t>
            </a:r>
          </a:p>
          <a:p>
            <a:pPr marL="204532" marR="188462" algn="just">
              <a:lnSpc>
                <a:spcPct val="110000"/>
              </a:lnSpc>
              <a:spcBef>
                <a:spcPts val="230"/>
              </a:spcBef>
            </a:pPr>
            <a:r>
              <a:rPr lang="en-US" sz="2200" dirty="0">
                <a:cs typeface="Times New Roman"/>
              </a:rPr>
              <a:t>The 2-level implementation of the carry signals has a propagation delay of 2 gates.</a:t>
            </a:r>
          </a:p>
          <a:p>
            <a:pPr marL="0" indent="0">
              <a:spcBef>
                <a:spcPts val="230"/>
              </a:spcBef>
              <a:buNone/>
            </a:pPr>
            <a:endParaRPr lang="en-US" sz="2400" dirty="0">
              <a:cs typeface="Times New Roman"/>
            </a:endParaRPr>
          </a:p>
          <a:p>
            <a:pPr marL="0" indent="0">
              <a:buNone/>
            </a:pPr>
            <a:endParaRPr lang="en-IN" dirty="0"/>
          </a:p>
        </p:txBody>
      </p:sp>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9582CF7C-6377-44BA-9649-60833D3B4BC5}"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524000" y="0"/>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895600" y="5"/>
            <a:ext cx="7772400" cy="8171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spTree>
    <p:extLst>
      <p:ext uri="{BB962C8B-B14F-4D97-AF65-F5344CB8AC3E}">
        <p14:creationId xmlns:p14="http://schemas.microsoft.com/office/powerpoint/2010/main" val="1846773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19828-1F24-4749-98A5-80B4C15F9825}"/>
              </a:ext>
            </a:extLst>
          </p:cNvPr>
          <p:cNvSpPr>
            <a:spLocks noGrp="1"/>
          </p:cNvSpPr>
          <p:nvPr>
            <p:ph idx="1"/>
          </p:nvPr>
        </p:nvSpPr>
        <p:spPr>
          <a:xfrm>
            <a:off x="609600" y="958789"/>
            <a:ext cx="10972800" cy="5397566"/>
          </a:xfrm>
        </p:spPr>
        <p:txBody>
          <a:bodyPr>
            <a:normAutofit/>
          </a:bodyPr>
          <a:lstStyle/>
          <a:p>
            <a:pPr marL="0" indent="0">
              <a:spcBef>
                <a:spcPts val="230"/>
              </a:spcBef>
              <a:buNone/>
            </a:pPr>
            <a:r>
              <a:rPr lang="en-US" sz="2200" dirty="0">
                <a:cs typeface="Times New Roman"/>
              </a:rPr>
              <a:t>The 4-bit carry look-ahead (CLA) adder consists of 3 levels of</a:t>
            </a:r>
            <a:r>
              <a:rPr lang="en-US" sz="2200" spc="-196" dirty="0">
                <a:cs typeface="Times New Roman"/>
              </a:rPr>
              <a:t> </a:t>
            </a:r>
            <a:r>
              <a:rPr lang="en-US" sz="2200" dirty="0">
                <a:cs typeface="Times New Roman"/>
              </a:rPr>
              <a:t>logic:</a:t>
            </a:r>
          </a:p>
          <a:p>
            <a:pPr marL="0" indent="0">
              <a:spcBef>
                <a:spcPts val="230"/>
              </a:spcBef>
              <a:buNone/>
            </a:pPr>
            <a:endParaRPr lang="en-US" sz="2200" dirty="0">
              <a:cs typeface="Times New Roman"/>
            </a:endParaRPr>
          </a:p>
          <a:p>
            <a:pPr marL="0" indent="0">
              <a:buNone/>
            </a:pPr>
            <a:endParaRPr lang="en-IN" dirty="0"/>
          </a:p>
        </p:txBody>
      </p:sp>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4AAC659D-B23E-4F19-961D-40157266AE2E}"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524000" y="0"/>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895600" y="5"/>
            <a:ext cx="7772400" cy="8171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sp>
        <p:nvSpPr>
          <p:cNvPr id="9" name="object 3">
            <a:extLst>
              <a:ext uri="{FF2B5EF4-FFF2-40B4-BE49-F238E27FC236}">
                <a16:creationId xmlns:a16="http://schemas.microsoft.com/office/drawing/2014/main" id="{E88D1372-D96E-4EF7-B800-4322BBFECEE9}"/>
              </a:ext>
            </a:extLst>
          </p:cNvPr>
          <p:cNvSpPr/>
          <p:nvPr/>
        </p:nvSpPr>
        <p:spPr>
          <a:xfrm>
            <a:off x="3249227" y="1529179"/>
            <a:ext cx="4314548" cy="4827176"/>
          </a:xfrm>
          <a:prstGeom prst="rect">
            <a:avLst/>
          </a:prstGeom>
          <a:blipFill>
            <a:blip r:embed="rId3" cstate="print"/>
            <a:stretch>
              <a:fillRect/>
            </a:stretch>
          </a:blipFill>
        </p:spPr>
        <p:txBody>
          <a:bodyPr wrap="square" lIns="0" tIns="0" rIns="0" bIns="0" rtlCol="0"/>
          <a:lstStyle/>
          <a:p>
            <a:endParaRPr sz="4141"/>
          </a:p>
        </p:txBody>
      </p:sp>
    </p:spTree>
    <p:extLst>
      <p:ext uri="{BB962C8B-B14F-4D97-AF65-F5344CB8AC3E}">
        <p14:creationId xmlns:p14="http://schemas.microsoft.com/office/powerpoint/2010/main" val="3553699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20804"/>
            <a:ext cx="10972800" cy="4588933"/>
          </a:xfrm>
        </p:spPr>
        <p:txBody>
          <a:bodyPr>
            <a:normAutofit/>
          </a:bodyPr>
          <a:lstStyle/>
          <a:p>
            <a:pPr marL="0" indent="0" algn="just">
              <a:lnSpc>
                <a:spcPct val="150000"/>
              </a:lnSpc>
              <a:buNone/>
            </a:pPr>
            <a:r>
              <a:rPr lang="en-US" sz="2200" dirty="0"/>
              <a:t>1.  </a:t>
            </a:r>
            <a:r>
              <a:rPr lang="en-US" sz="2200" dirty="0" smtClean="0"/>
              <a:t>  </a:t>
            </a:r>
            <a:r>
              <a:rPr lang="en-US" sz="2000" dirty="0" smtClean="0">
                <a:latin typeface="Times" panose="02020603050405020304" pitchFamily="18" charset="0"/>
                <a:cs typeface="Times" panose="02020603050405020304" pitchFamily="18" charset="0"/>
              </a:rPr>
              <a:t>Discuss </a:t>
            </a:r>
            <a:r>
              <a:rPr lang="en-US" sz="2000" dirty="0">
                <a:latin typeface="Times" panose="02020603050405020304" pitchFamily="18" charset="0"/>
                <a:cs typeface="Times" panose="02020603050405020304" pitchFamily="18" charset="0"/>
              </a:rPr>
              <a:t>the basic concepts and structure of computers</a:t>
            </a:r>
          </a:p>
          <a:p>
            <a:pPr marL="457200" indent="-457200" algn="just">
              <a:lnSpc>
                <a:spcPct val="150000"/>
              </a:lnSpc>
              <a:buAutoNum type="arabicPeriod" startAt="2"/>
            </a:pPr>
            <a:r>
              <a:rPr lang="en-US" sz="2000" dirty="0" smtClean="0">
                <a:latin typeface="Times" panose="02020603050405020304" pitchFamily="18" charset="0"/>
                <a:cs typeface="Times" panose="02020603050405020304" pitchFamily="18" charset="0"/>
              </a:rPr>
              <a:t>Understand </a:t>
            </a:r>
            <a:r>
              <a:rPr lang="en-US" sz="2000" dirty="0">
                <a:latin typeface="Times" panose="02020603050405020304" pitchFamily="18" charset="0"/>
                <a:cs typeface="Times" panose="02020603050405020304" pitchFamily="18" charset="0"/>
              </a:rPr>
              <a:t>concepts of register transfer logic and arithmetic </a:t>
            </a:r>
            <a:r>
              <a:rPr lang="en-US" sz="2000" dirty="0" smtClean="0">
                <a:latin typeface="Times" panose="02020603050405020304" pitchFamily="18" charset="0"/>
                <a:cs typeface="Times" panose="02020603050405020304" pitchFamily="18" charset="0"/>
              </a:rPr>
              <a:t>operation</a:t>
            </a:r>
          </a:p>
          <a:p>
            <a:pPr marL="457200" indent="-457200" algn="just">
              <a:lnSpc>
                <a:spcPct val="150000"/>
              </a:lnSpc>
              <a:buAutoNum type="arabicPeriod" startAt="2"/>
            </a:pPr>
            <a:r>
              <a:rPr lang="en-US" sz="2000" dirty="0" smtClean="0">
                <a:latin typeface="Times" panose="02020603050405020304" pitchFamily="18" charset="0"/>
                <a:cs typeface="Times" panose="02020603050405020304" pitchFamily="18" charset="0"/>
              </a:rPr>
              <a:t>Explain different types of </a:t>
            </a:r>
            <a:r>
              <a:rPr lang="en-US" sz="2000" dirty="0">
                <a:latin typeface="Times" panose="02020603050405020304" pitchFamily="18" charset="0"/>
                <a:cs typeface="Times" panose="02020603050405020304" pitchFamily="18" charset="0"/>
              </a:rPr>
              <a:t>control unit techniques and memory design</a:t>
            </a:r>
            <a:endParaRPr lang="en-IN" sz="2000" dirty="0">
              <a:solidFill>
                <a:schemeClr val="dk1"/>
              </a:solidFill>
              <a:latin typeface="Times" panose="02020603050405020304" pitchFamily="18" charset="0"/>
              <a:cs typeface="Times" panose="02020603050405020304" pitchFamily="18" charset="0"/>
            </a:endParaRPr>
          </a:p>
          <a:p>
            <a:pPr marL="0" indent="0" algn="just">
              <a:lnSpc>
                <a:spcPct val="150000"/>
              </a:lnSpc>
              <a:buNone/>
            </a:pPr>
            <a:r>
              <a:rPr lang="en-US" sz="2000" dirty="0" smtClean="0">
                <a:latin typeface="Times" panose="02020603050405020304" pitchFamily="18" charset="0"/>
                <a:cs typeface="Times" panose="02020603050405020304" pitchFamily="18" charset="0"/>
              </a:rPr>
              <a:t>4</a:t>
            </a:r>
            <a:r>
              <a:rPr lang="en-US" sz="2000" dirty="0">
                <a:latin typeface="Times" panose="02020603050405020304" pitchFamily="18" charset="0"/>
                <a:cs typeface="Times" panose="02020603050405020304" pitchFamily="18" charset="0"/>
              </a:rPr>
              <a:t>.  </a:t>
            </a:r>
            <a:r>
              <a:rPr lang="en-US" sz="2000" dirty="0" smtClean="0">
                <a:latin typeface="Times" panose="02020603050405020304" pitchFamily="18" charset="0"/>
                <a:cs typeface="Times" panose="02020603050405020304" pitchFamily="18" charset="0"/>
              </a:rPr>
              <a:t>   Learn </a:t>
            </a:r>
            <a:r>
              <a:rPr lang="en-US" sz="2000" dirty="0">
                <a:latin typeface="Times" panose="02020603050405020304" pitchFamily="18" charset="0"/>
                <a:cs typeface="Times" panose="02020603050405020304" pitchFamily="18" charset="0"/>
              </a:rPr>
              <a:t>the </a:t>
            </a:r>
            <a:r>
              <a:rPr lang="en-US" sz="2000" dirty="0" smtClean="0">
                <a:latin typeface="Times" panose="02020603050405020304" pitchFamily="18" charset="0"/>
                <a:cs typeface="Times" panose="02020603050405020304" pitchFamily="18" charset="0"/>
              </a:rPr>
              <a:t>concepts </a:t>
            </a:r>
            <a:r>
              <a:rPr lang="en-US" sz="2000" dirty="0">
                <a:latin typeface="Times" panose="02020603050405020304" pitchFamily="18" charset="0"/>
                <a:cs typeface="Times" panose="02020603050405020304" pitchFamily="18" charset="0"/>
              </a:rPr>
              <a:t>of peripheral devices and their characteristics </a:t>
            </a:r>
          </a:p>
          <a:p>
            <a:pPr marL="0" indent="0" algn="just">
              <a:lnSpc>
                <a:spcPct val="150000"/>
              </a:lnSpc>
              <a:buNone/>
            </a:pPr>
            <a:r>
              <a:rPr lang="en-US" sz="2000" dirty="0">
                <a:latin typeface="Times" panose="02020603050405020304" pitchFamily="18" charset="0"/>
                <a:cs typeface="Times" panose="02020603050405020304" pitchFamily="18" charset="0"/>
              </a:rPr>
              <a:t>5</a:t>
            </a:r>
            <a:r>
              <a:rPr lang="en-US" sz="2000" dirty="0" smtClean="0">
                <a:latin typeface="Times" panose="02020603050405020304" pitchFamily="18" charset="0"/>
                <a:cs typeface="Times" panose="02020603050405020304" pitchFamily="18" charset="0"/>
              </a:rPr>
              <a:t>.     </a:t>
            </a:r>
            <a:r>
              <a:rPr lang="en-US" sz="2000" dirty="0">
                <a:latin typeface="Times" panose="02020603050405020304" pitchFamily="18" charset="0"/>
                <a:cs typeface="Times" panose="02020603050405020304" pitchFamily="18" charset="0"/>
              </a:rPr>
              <a:t>Understand </a:t>
            </a:r>
            <a:r>
              <a:rPr lang="en-US" sz="2000" dirty="0" smtClean="0">
                <a:latin typeface="Times" panose="02020603050405020304" pitchFamily="18" charset="0"/>
                <a:cs typeface="Times" panose="02020603050405020304" pitchFamily="18" charset="0"/>
              </a:rPr>
              <a:t>basics </a:t>
            </a:r>
            <a:r>
              <a:rPr lang="en-US" sz="2000" dirty="0">
                <a:latin typeface="Times" panose="02020603050405020304" pitchFamily="18" charset="0"/>
                <a:cs typeface="Times" panose="02020603050405020304" pitchFamily="18" charset="0"/>
              </a:rPr>
              <a:t>concepts of pipeline&amp; parallel processor.</a:t>
            </a:r>
            <a:endParaRPr lang="en-IN" sz="2000" dirty="0">
              <a:latin typeface="Times" panose="02020603050405020304" pitchFamily="18" charset="0"/>
              <a:ea typeface="Calibri" panose="020F0502020204030204" pitchFamily="34" charset="0"/>
              <a:cs typeface="Times" panose="02020603050405020304" pitchFamily="18" charset="0"/>
            </a:endParaRPr>
          </a:p>
          <a:p>
            <a:pPr marL="0" indent="0">
              <a:lnSpc>
                <a:spcPct val="150000"/>
              </a:lnSpc>
              <a:buNone/>
            </a:pPr>
            <a:r>
              <a:rPr lang="en-US" sz="2200" dirty="0" smtClean="0"/>
              <a:t>.</a:t>
            </a:r>
            <a:r>
              <a:rPr lang="en-US" sz="2200" dirty="0"/>
              <a:t>  </a:t>
            </a:r>
            <a:r>
              <a:rPr lang="en-US" sz="2800" dirty="0"/>
              <a:t/>
            </a:r>
            <a:br>
              <a:rPr lang="en-US" sz="2800" dirty="0"/>
            </a:br>
            <a:r>
              <a:rPr lang="en-US" sz="2800" dirty="0"/>
              <a:t/>
            </a:r>
            <a:br>
              <a:rPr lang="en-US" sz="2800" dirty="0"/>
            </a:br>
            <a:endParaRPr lang="en-US"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6038FF0-78E9-4F4E-BF7E-310B05CF92A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Course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spTree>
    <p:extLst>
      <p:ext uri="{BB962C8B-B14F-4D97-AF65-F5344CB8AC3E}">
        <p14:creationId xmlns:p14="http://schemas.microsoft.com/office/powerpoint/2010/main" val="2649228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19828-1F24-4749-98A5-80B4C15F9825}"/>
              </a:ext>
            </a:extLst>
          </p:cNvPr>
          <p:cNvSpPr>
            <a:spLocks noGrp="1"/>
          </p:cNvSpPr>
          <p:nvPr>
            <p:ph idx="1"/>
          </p:nvPr>
        </p:nvSpPr>
        <p:spPr>
          <a:xfrm>
            <a:off x="609600" y="958789"/>
            <a:ext cx="10972800" cy="5397566"/>
          </a:xfrm>
        </p:spPr>
        <p:txBody>
          <a:bodyPr>
            <a:normAutofit fontScale="92500"/>
          </a:bodyPr>
          <a:lstStyle/>
          <a:p>
            <a:pPr marL="144634" marR="92040" algn="just">
              <a:spcBef>
                <a:spcPts val="253"/>
              </a:spcBef>
            </a:pPr>
            <a:r>
              <a:rPr lang="en-US" sz="2400" b="1" dirty="0">
                <a:cs typeface="Times New Roman"/>
              </a:rPr>
              <a:t>First level: </a:t>
            </a:r>
            <a:r>
              <a:rPr lang="en-US" sz="2400" spc="-12" dirty="0">
                <a:cs typeface="Times New Roman"/>
              </a:rPr>
              <a:t>Generates </a:t>
            </a:r>
            <a:r>
              <a:rPr lang="en-US" sz="2400" dirty="0">
                <a:cs typeface="Times New Roman"/>
              </a:rPr>
              <a:t>all the P &amp; G signals. </a:t>
            </a:r>
            <a:r>
              <a:rPr lang="en-US" sz="2400" spc="-12" dirty="0">
                <a:cs typeface="Times New Roman"/>
              </a:rPr>
              <a:t>Four </a:t>
            </a:r>
            <a:r>
              <a:rPr lang="en-US" sz="2400" dirty="0">
                <a:cs typeface="Times New Roman"/>
              </a:rPr>
              <a:t>sets </a:t>
            </a:r>
            <a:r>
              <a:rPr lang="en-US" sz="2400" spc="-12" dirty="0">
                <a:cs typeface="Times New Roman"/>
              </a:rPr>
              <a:t>of </a:t>
            </a:r>
            <a:r>
              <a:rPr lang="en-US" sz="2400" dirty="0">
                <a:cs typeface="Times New Roman"/>
              </a:rPr>
              <a:t>P &amp; G </a:t>
            </a:r>
            <a:r>
              <a:rPr lang="en-US" sz="2400" spc="-12" dirty="0">
                <a:cs typeface="Times New Roman"/>
              </a:rPr>
              <a:t>logic (each consists of an  XOR gate </a:t>
            </a:r>
            <a:r>
              <a:rPr lang="en-US" sz="2400" dirty="0">
                <a:cs typeface="Times New Roman"/>
              </a:rPr>
              <a:t>and an </a:t>
            </a:r>
            <a:r>
              <a:rPr lang="en-US" sz="2400" spc="-12" dirty="0">
                <a:cs typeface="Times New Roman"/>
              </a:rPr>
              <a:t>AND gate). Output signals of </a:t>
            </a:r>
            <a:r>
              <a:rPr lang="en-US" sz="2400" dirty="0">
                <a:cs typeface="Times New Roman"/>
              </a:rPr>
              <a:t>this level (P’s &amp; </a:t>
            </a:r>
            <a:r>
              <a:rPr lang="en-US" sz="2400" spc="-12" dirty="0">
                <a:cs typeface="Times New Roman"/>
              </a:rPr>
              <a:t>G’s) will </a:t>
            </a:r>
            <a:r>
              <a:rPr lang="en-US" sz="2400" dirty="0">
                <a:cs typeface="Times New Roman"/>
              </a:rPr>
              <a:t>be valid after</a:t>
            </a:r>
            <a:r>
              <a:rPr lang="en-US" sz="2400" dirty="0">
                <a:latin typeface="Times New Roman"/>
                <a:cs typeface="Times New Roman"/>
              </a:rPr>
              <a:t> </a:t>
            </a:r>
            <a:r>
              <a:rPr lang="en-US" sz="2400" dirty="0">
                <a:cs typeface="Times New Roman"/>
              </a:rPr>
              <a:t>1</a:t>
            </a:r>
            <a:r>
              <a:rPr lang="en-US" sz="2400" dirty="0">
                <a:latin typeface="Symbol"/>
                <a:cs typeface="Symbol"/>
              </a:rPr>
              <a:t></a:t>
            </a:r>
            <a:r>
              <a:rPr lang="en-US" sz="2400" dirty="0">
                <a:latin typeface="Times New Roman"/>
                <a:cs typeface="Times New Roman"/>
              </a:rPr>
              <a:t>.</a:t>
            </a:r>
          </a:p>
          <a:p>
            <a:pPr algn="just">
              <a:spcBef>
                <a:spcPts val="46"/>
              </a:spcBef>
            </a:pPr>
            <a:endParaRPr lang="en-US" sz="2400" dirty="0">
              <a:latin typeface="Times New Roman"/>
              <a:cs typeface="Times New Roman"/>
            </a:endParaRPr>
          </a:p>
          <a:p>
            <a:pPr marL="146094" marR="128563" algn="just"/>
            <a:r>
              <a:rPr lang="en-US" sz="2400" b="1" spc="-12" dirty="0">
                <a:cs typeface="Times New Roman"/>
              </a:rPr>
              <a:t>Second </a:t>
            </a:r>
            <a:r>
              <a:rPr lang="en-US" sz="2400" b="1" dirty="0">
                <a:cs typeface="Times New Roman"/>
              </a:rPr>
              <a:t>level: </a:t>
            </a:r>
            <a:r>
              <a:rPr lang="en-US" sz="2400" dirty="0">
                <a:cs typeface="Times New Roman"/>
              </a:rPr>
              <a:t>The Carry Look-Ahead (CLA) logic </a:t>
            </a:r>
            <a:r>
              <a:rPr lang="en-US" sz="2400" spc="-12" dirty="0">
                <a:cs typeface="Times New Roman"/>
              </a:rPr>
              <a:t>block which </a:t>
            </a:r>
            <a:r>
              <a:rPr lang="en-US" sz="2400" dirty="0">
                <a:cs typeface="Times New Roman"/>
              </a:rPr>
              <a:t>consists </a:t>
            </a:r>
            <a:r>
              <a:rPr lang="en-US" sz="2400" spc="-12" dirty="0">
                <a:cs typeface="Times New Roman"/>
              </a:rPr>
              <a:t>of four 2-level  implementation </a:t>
            </a:r>
            <a:r>
              <a:rPr lang="en-US" sz="2400" dirty="0">
                <a:cs typeface="Times New Roman"/>
              </a:rPr>
              <a:t>logic circuits. It generates the carry </a:t>
            </a:r>
            <a:r>
              <a:rPr lang="en-US" sz="2400" spc="-12" dirty="0">
                <a:cs typeface="Times New Roman"/>
              </a:rPr>
              <a:t>signals (C</a:t>
            </a:r>
            <a:r>
              <a:rPr lang="en-US" sz="2400" spc="-16" baseline="-10416" dirty="0">
                <a:cs typeface="Times New Roman"/>
              </a:rPr>
              <a:t>1</a:t>
            </a:r>
            <a:r>
              <a:rPr lang="en-US" sz="2400" spc="-12" dirty="0">
                <a:cs typeface="Times New Roman"/>
              </a:rPr>
              <a:t>, C</a:t>
            </a:r>
            <a:r>
              <a:rPr lang="en-US" sz="2400" spc="-16" baseline="-10416" dirty="0">
                <a:cs typeface="Times New Roman"/>
              </a:rPr>
              <a:t>2</a:t>
            </a:r>
            <a:r>
              <a:rPr lang="en-US" sz="2400" spc="-12" dirty="0">
                <a:cs typeface="Times New Roman"/>
              </a:rPr>
              <a:t>, C</a:t>
            </a:r>
            <a:r>
              <a:rPr lang="en-US" sz="2400" spc="-16" baseline="-10416" dirty="0">
                <a:cs typeface="Times New Roman"/>
              </a:rPr>
              <a:t>3</a:t>
            </a:r>
            <a:r>
              <a:rPr lang="en-US" sz="2400" spc="-12" dirty="0">
                <a:cs typeface="Times New Roman"/>
              </a:rPr>
              <a:t>, </a:t>
            </a:r>
            <a:r>
              <a:rPr lang="en-US" sz="2400" dirty="0">
                <a:cs typeface="Times New Roman"/>
              </a:rPr>
              <a:t>and </a:t>
            </a:r>
            <a:r>
              <a:rPr lang="en-US" sz="2400" spc="-12" dirty="0">
                <a:cs typeface="Times New Roman"/>
              </a:rPr>
              <a:t>C</a:t>
            </a:r>
            <a:r>
              <a:rPr lang="en-US" sz="2400" spc="-16" baseline="-10416" dirty="0">
                <a:cs typeface="Times New Roman"/>
              </a:rPr>
              <a:t>4</a:t>
            </a:r>
            <a:r>
              <a:rPr lang="en-US" sz="2400" spc="-12" dirty="0">
                <a:cs typeface="Times New Roman"/>
              </a:rPr>
              <a:t>) </a:t>
            </a:r>
            <a:r>
              <a:rPr lang="en-US" sz="2400" dirty="0">
                <a:cs typeface="Times New Roman"/>
              </a:rPr>
              <a:t>as  defined by the above expressions. </a:t>
            </a:r>
            <a:r>
              <a:rPr lang="en-US" sz="2400" spc="-12" dirty="0">
                <a:cs typeface="Times New Roman"/>
              </a:rPr>
              <a:t>Output signals of </a:t>
            </a:r>
            <a:r>
              <a:rPr lang="en-US" sz="2400" dirty="0">
                <a:cs typeface="Times New Roman"/>
              </a:rPr>
              <a:t>this level </a:t>
            </a:r>
            <a:r>
              <a:rPr lang="en-US" sz="2400" spc="-12" dirty="0">
                <a:cs typeface="Times New Roman"/>
              </a:rPr>
              <a:t>(C</a:t>
            </a:r>
            <a:r>
              <a:rPr lang="en-US" sz="2400" spc="-16" baseline="-10416" dirty="0">
                <a:cs typeface="Times New Roman"/>
              </a:rPr>
              <a:t>1</a:t>
            </a:r>
            <a:r>
              <a:rPr lang="en-US" sz="2400" spc="-12" dirty="0">
                <a:cs typeface="Times New Roman"/>
              </a:rPr>
              <a:t>, C</a:t>
            </a:r>
            <a:r>
              <a:rPr lang="en-US" sz="2400" spc="-16" baseline="-10416" dirty="0">
                <a:cs typeface="Times New Roman"/>
              </a:rPr>
              <a:t>2</a:t>
            </a:r>
            <a:r>
              <a:rPr lang="en-US" sz="2400" spc="-12" dirty="0">
                <a:cs typeface="Times New Roman"/>
              </a:rPr>
              <a:t>, C</a:t>
            </a:r>
            <a:r>
              <a:rPr lang="en-US" sz="2400" spc="-16" baseline="-10416" dirty="0">
                <a:cs typeface="Times New Roman"/>
              </a:rPr>
              <a:t>3</a:t>
            </a:r>
            <a:r>
              <a:rPr lang="en-US" sz="2400" spc="-12" dirty="0">
                <a:cs typeface="Times New Roman"/>
              </a:rPr>
              <a:t>, </a:t>
            </a:r>
            <a:r>
              <a:rPr lang="en-US" sz="2400" dirty="0">
                <a:cs typeface="Times New Roman"/>
              </a:rPr>
              <a:t>and </a:t>
            </a:r>
            <a:r>
              <a:rPr lang="en-US" sz="2400" spc="-12" dirty="0">
                <a:cs typeface="Times New Roman"/>
              </a:rPr>
              <a:t>C</a:t>
            </a:r>
            <a:r>
              <a:rPr lang="en-US" sz="2400" spc="-16" baseline="-10416" dirty="0">
                <a:cs typeface="Times New Roman"/>
              </a:rPr>
              <a:t>4</a:t>
            </a:r>
            <a:r>
              <a:rPr lang="en-US" sz="2400" spc="-12" dirty="0">
                <a:cs typeface="Times New Roman"/>
              </a:rPr>
              <a:t>) </a:t>
            </a:r>
            <a:r>
              <a:rPr lang="en-US" sz="2400" dirty="0">
                <a:cs typeface="Times New Roman"/>
              </a:rPr>
              <a:t>will be  valid </a:t>
            </a:r>
            <a:r>
              <a:rPr lang="en-US" sz="2400" spc="-12" dirty="0">
                <a:cs typeface="Times New Roman"/>
              </a:rPr>
              <a:t>after 3</a:t>
            </a:r>
            <a:r>
              <a:rPr lang="en-US" sz="2400" spc="-12" dirty="0">
                <a:latin typeface="Symbol"/>
                <a:cs typeface="Symbol"/>
              </a:rPr>
              <a:t></a:t>
            </a:r>
            <a:r>
              <a:rPr lang="en-US" sz="2400" spc="-12" dirty="0">
                <a:latin typeface="Times New Roman"/>
                <a:cs typeface="Times New Roman"/>
              </a:rPr>
              <a:t>.</a:t>
            </a:r>
            <a:endParaRPr lang="en-US" sz="2400" dirty="0">
              <a:latin typeface="Times New Roman"/>
              <a:cs typeface="Times New Roman"/>
            </a:endParaRPr>
          </a:p>
          <a:p>
            <a:pPr algn="just">
              <a:spcBef>
                <a:spcPts val="104"/>
              </a:spcBef>
            </a:pPr>
            <a:endParaRPr lang="en-US" sz="2400" dirty="0">
              <a:latin typeface="Times New Roman"/>
              <a:cs typeface="Times New Roman"/>
            </a:endParaRPr>
          </a:p>
          <a:p>
            <a:pPr marL="146094" marR="327252" algn="just"/>
            <a:r>
              <a:rPr lang="en-US" sz="2400" b="1" spc="-12" dirty="0">
                <a:cs typeface="Times New Roman"/>
              </a:rPr>
              <a:t>Third level:</a:t>
            </a:r>
            <a:r>
              <a:rPr lang="en-US" sz="2400" b="1" spc="-12" dirty="0">
                <a:solidFill>
                  <a:srgbClr val="FF0000"/>
                </a:solidFill>
                <a:cs typeface="Times New Roman"/>
              </a:rPr>
              <a:t> </a:t>
            </a:r>
            <a:r>
              <a:rPr lang="en-US" sz="2400" dirty="0">
                <a:cs typeface="Times New Roman"/>
              </a:rPr>
              <a:t>Four XOR gates which generate the sum signals </a:t>
            </a:r>
            <a:r>
              <a:rPr lang="en-US" sz="2400" spc="-12" dirty="0">
                <a:cs typeface="Times New Roman"/>
              </a:rPr>
              <a:t>(S</a:t>
            </a:r>
            <a:r>
              <a:rPr lang="en-US" sz="2400" i="1" spc="-16" baseline="-10416" dirty="0">
                <a:cs typeface="Times New Roman"/>
              </a:rPr>
              <a:t>i</a:t>
            </a:r>
            <a:r>
              <a:rPr lang="en-US" sz="2400" spc="-12" dirty="0">
                <a:cs typeface="Times New Roman"/>
              </a:rPr>
              <a:t>) (S</a:t>
            </a:r>
            <a:r>
              <a:rPr lang="en-US" sz="2400" i="1" spc="-16" baseline="-10416" dirty="0">
                <a:cs typeface="Times New Roman"/>
              </a:rPr>
              <a:t>i </a:t>
            </a:r>
            <a:r>
              <a:rPr lang="en-US" sz="2400" dirty="0">
                <a:cs typeface="Times New Roman"/>
              </a:rPr>
              <a:t>= </a:t>
            </a:r>
            <a:r>
              <a:rPr lang="en-US" sz="2400" spc="-12" dirty="0">
                <a:cs typeface="Times New Roman"/>
              </a:rPr>
              <a:t>P</a:t>
            </a:r>
            <a:r>
              <a:rPr lang="en-US" sz="2400" i="1" spc="-16" baseline="-10416" dirty="0">
                <a:cs typeface="Times New Roman"/>
              </a:rPr>
              <a:t>i </a:t>
            </a:r>
            <a:r>
              <a:rPr lang="en-US" sz="2400" dirty="0">
                <a:latin typeface="Symbol"/>
                <a:cs typeface="Symbol"/>
              </a:rPr>
              <a:t></a:t>
            </a:r>
            <a:r>
              <a:rPr lang="en-US" sz="2400" dirty="0">
                <a:latin typeface="Times New Roman"/>
                <a:cs typeface="Times New Roman"/>
              </a:rPr>
              <a:t> </a:t>
            </a:r>
            <a:r>
              <a:rPr lang="en-US" sz="2400" spc="-12" dirty="0">
                <a:cs typeface="Times New Roman"/>
              </a:rPr>
              <a:t>C</a:t>
            </a:r>
            <a:r>
              <a:rPr lang="en-US" sz="2400" i="1" spc="-16" baseline="-10416" dirty="0">
                <a:cs typeface="Times New Roman"/>
              </a:rPr>
              <a:t>i</a:t>
            </a:r>
            <a:r>
              <a:rPr lang="en-US" sz="2400" spc="-12" dirty="0">
                <a:cs typeface="Times New Roman"/>
              </a:rPr>
              <a:t>)</a:t>
            </a:r>
            <a:r>
              <a:rPr lang="en-US" sz="2400" spc="-12" dirty="0">
                <a:latin typeface="Times New Roman"/>
                <a:cs typeface="Times New Roman"/>
              </a:rPr>
              <a:t>. </a:t>
            </a:r>
            <a:r>
              <a:rPr lang="en-US" sz="2400" dirty="0">
                <a:cs typeface="Times New Roman"/>
              </a:rPr>
              <a:t>Output  signals of </a:t>
            </a:r>
            <a:r>
              <a:rPr lang="en-US" sz="2400" spc="-12" dirty="0">
                <a:cs typeface="Times New Roman"/>
              </a:rPr>
              <a:t>this level (S</a:t>
            </a:r>
            <a:r>
              <a:rPr lang="en-US" sz="2400" spc="-16" baseline="-10416" dirty="0">
                <a:cs typeface="Times New Roman"/>
              </a:rPr>
              <a:t>0</a:t>
            </a:r>
            <a:r>
              <a:rPr lang="en-US" sz="2400" spc="-12" dirty="0">
                <a:cs typeface="Times New Roman"/>
              </a:rPr>
              <a:t>, S</a:t>
            </a:r>
            <a:r>
              <a:rPr lang="en-US" sz="2400" spc="-16" baseline="-10416" dirty="0">
                <a:cs typeface="Times New Roman"/>
              </a:rPr>
              <a:t>1</a:t>
            </a:r>
            <a:r>
              <a:rPr lang="en-US" sz="2400" spc="-12" dirty="0">
                <a:cs typeface="Times New Roman"/>
              </a:rPr>
              <a:t>, S</a:t>
            </a:r>
            <a:r>
              <a:rPr lang="en-US" sz="2400" spc="-16" baseline="-10416" dirty="0">
                <a:cs typeface="Times New Roman"/>
              </a:rPr>
              <a:t>2</a:t>
            </a:r>
            <a:r>
              <a:rPr lang="en-US" sz="2400" spc="-12" dirty="0">
                <a:cs typeface="Times New Roman"/>
              </a:rPr>
              <a:t>, </a:t>
            </a:r>
            <a:r>
              <a:rPr lang="en-US" sz="2400" dirty="0">
                <a:cs typeface="Times New Roman"/>
              </a:rPr>
              <a:t>and </a:t>
            </a:r>
            <a:r>
              <a:rPr lang="en-US" sz="2400" spc="-12" dirty="0">
                <a:cs typeface="Times New Roman"/>
              </a:rPr>
              <a:t>S</a:t>
            </a:r>
            <a:r>
              <a:rPr lang="en-US" sz="2400" spc="-16" baseline="-10416" dirty="0">
                <a:cs typeface="Times New Roman"/>
              </a:rPr>
              <a:t>3</a:t>
            </a:r>
            <a:r>
              <a:rPr lang="en-US" sz="2400" spc="-12" dirty="0">
                <a:cs typeface="Times New Roman"/>
              </a:rPr>
              <a:t>) </a:t>
            </a:r>
            <a:r>
              <a:rPr lang="en-US" sz="2400" dirty="0">
                <a:cs typeface="Times New Roman"/>
              </a:rPr>
              <a:t>will be valid after</a:t>
            </a:r>
            <a:r>
              <a:rPr lang="en-US" sz="2400" spc="12" dirty="0">
                <a:cs typeface="Times New Roman"/>
              </a:rPr>
              <a:t> </a:t>
            </a:r>
            <a:r>
              <a:rPr lang="en-US" sz="2400" spc="-12" dirty="0">
                <a:cs typeface="Times New Roman"/>
              </a:rPr>
              <a:t>4</a:t>
            </a:r>
            <a:r>
              <a:rPr lang="en-US" sz="2400" spc="-12" dirty="0">
                <a:latin typeface="Symbol"/>
                <a:cs typeface="Symbol"/>
              </a:rPr>
              <a:t></a:t>
            </a:r>
            <a:r>
              <a:rPr lang="en-US" sz="2400" spc="-12" dirty="0">
                <a:latin typeface="Times New Roman"/>
                <a:cs typeface="Times New Roman"/>
              </a:rPr>
              <a:t>.</a:t>
            </a:r>
          </a:p>
          <a:p>
            <a:pPr marL="0" marR="327252" indent="0" algn="just">
              <a:buNone/>
            </a:pPr>
            <a:endParaRPr lang="en-US" sz="2400" dirty="0">
              <a:latin typeface="Times New Roman"/>
              <a:cs typeface="Times New Roman"/>
            </a:endParaRPr>
          </a:p>
          <a:p>
            <a:pPr marL="233751" marR="1225732" algn="just">
              <a:spcBef>
                <a:spcPts val="161"/>
              </a:spcBef>
            </a:pPr>
            <a:r>
              <a:rPr lang="en-US" sz="2400" dirty="0">
                <a:cs typeface="Times New Roman"/>
              </a:rPr>
              <a:t>Thus, the 4 Sum signals (S</a:t>
            </a:r>
            <a:r>
              <a:rPr lang="en-US" sz="2400" baseline="-10416" dirty="0">
                <a:cs typeface="Times New Roman"/>
              </a:rPr>
              <a:t>0</a:t>
            </a:r>
            <a:r>
              <a:rPr lang="en-US" sz="2400" dirty="0">
                <a:cs typeface="Times New Roman"/>
              </a:rPr>
              <a:t>, </a:t>
            </a:r>
            <a:r>
              <a:rPr lang="en-US" sz="2400" spc="-12" dirty="0">
                <a:cs typeface="Times New Roman"/>
              </a:rPr>
              <a:t>S</a:t>
            </a:r>
            <a:r>
              <a:rPr lang="en-US" sz="2400" spc="-16" baseline="-10416" dirty="0">
                <a:cs typeface="Times New Roman"/>
              </a:rPr>
              <a:t>1</a:t>
            </a:r>
            <a:r>
              <a:rPr lang="en-US" sz="2400" spc="-12" dirty="0">
                <a:cs typeface="Times New Roman"/>
              </a:rPr>
              <a:t>, S</a:t>
            </a:r>
            <a:r>
              <a:rPr lang="en-US" sz="2400" spc="-16" baseline="-10416" dirty="0">
                <a:cs typeface="Times New Roman"/>
              </a:rPr>
              <a:t>2 </a:t>
            </a:r>
            <a:r>
              <a:rPr lang="en-US" sz="2400" dirty="0">
                <a:cs typeface="Times New Roman"/>
              </a:rPr>
              <a:t>&amp; </a:t>
            </a:r>
            <a:r>
              <a:rPr lang="en-US" sz="2400" spc="-12" dirty="0">
                <a:cs typeface="Times New Roman"/>
              </a:rPr>
              <a:t>S</a:t>
            </a:r>
            <a:r>
              <a:rPr lang="en-US" sz="2400" spc="-16" baseline="-10416" dirty="0">
                <a:cs typeface="Times New Roman"/>
              </a:rPr>
              <a:t>3</a:t>
            </a:r>
            <a:r>
              <a:rPr lang="en-US" sz="2400" spc="-12" dirty="0">
                <a:cs typeface="Times New Roman"/>
              </a:rPr>
              <a:t>) </a:t>
            </a:r>
            <a:r>
              <a:rPr lang="en-US" sz="2400" dirty="0">
                <a:cs typeface="Times New Roman"/>
              </a:rPr>
              <a:t>will all be valid </a:t>
            </a:r>
            <a:r>
              <a:rPr lang="en-US" sz="2400" spc="-12" dirty="0">
                <a:cs typeface="Times New Roman"/>
              </a:rPr>
              <a:t>after </a:t>
            </a:r>
            <a:r>
              <a:rPr lang="en-US" sz="2400" dirty="0">
                <a:cs typeface="Times New Roman"/>
              </a:rPr>
              <a:t>a </a:t>
            </a:r>
            <a:r>
              <a:rPr lang="en-US" sz="2400" spc="-12" dirty="0">
                <a:cs typeface="Times New Roman"/>
              </a:rPr>
              <a:t>total delay </a:t>
            </a:r>
            <a:r>
              <a:rPr lang="en-US" sz="2400" dirty="0">
                <a:cs typeface="Times New Roman"/>
              </a:rPr>
              <a:t>of </a:t>
            </a:r>
            <a:r>
              <a:rPr lang="en-US" sz="2400" spc="-12" dirty="0">
                <a:latin typeface="Times New Roman"/>
                <a:cs typeface="Times New Roman"/>
              </a:rPr>
              <a:t>4</a:t>
            </a:r>
            <a:r>
              <a:rPr lang="en-US" sz="2400" spc="-12" dirty="0">
                <a:latin typeface="Symbol"/>
                <a:cs typeface="Symbol"/>
              </a:rPr>
              <a:t></a:t>
            </a:r>
            <a:r>
              <a:rPr lang="en-US" sz="2400" spc="-12" dirty="0">
                <a:latin typeface="Times New Roman"/>
                <a:cs typeface="Times New Roman"/>
              </a:rPr>
              <a:t> </a:t>
            </a:r>
            <a:r>
              <a:rPr lang="en-US" sz="2400" spc="-12" dirty="0">
                <a:cs typeface="Times New Roman"/>
              </a:rPr>
              <a:t>compared </a:t>
            </a:r>
            <a:r>
              <a:rPr lang="en-US" sz="2400" dirty="0">
                <a:cs typeface="Times New Roman"/>
              </a:rPr>
              <a:t>to a delay of </a:t>
            </a:r>
            <a:r>
              <a:rPr lang="en-US" sz="2400" spc="-12" dirty="0">
                <a:cs typeface="Times New Roman"/>
              </a:rPr>
              <a:t>(2</a:t>
            </a:r>
            <a:r>
              <a:rPr lang="en-US" sz="2400" i="1" spc="-12" dirty="0">
                <a:cs typeface="Times New Roman"/>
              </a:rPr>
              <a:t>n</a:t>
            </a:r>
            <a:r>
              <a:rPr lang="en-US" sz="2400" spc="-12" dirty="0">
                <a:cs typeface="Times New Roman"/>
              </a:rPr>
              <a:t>+1)</a:t>
            </a:r>
            <a:r>
              <a:rPr lang="en-US" sz="2400" spc="-12" dirty="0">
                <a:latin typeface="Symbol"/>
                <a:cs typeface="Symbol"/>
              </a:rPr>
              <a:t></a:t>
            </a:r>
            <a:r>
              <a:rPr lang="en-US" sz="2400" spc="-12" dirty="0">
                <a:latin typeface="Times New Roman"/>
                <a:cs typeface="Times New Roman"/>
              </a:rPr>
              <a:t> </a:t>
            </a:r>
            <a:r>
              <a:rPr lang="en-US" sz="2400" dirty="0">
                <a:cs typeface="Times New Roman"/>
              </a:rPr>
              <a:t>for Ripple Carry adders.</a:t>
            </a:r>
          </a:p>
          <a:p>
            <a:pPr marL="0" indent="0" algn="just">
              <a:spcBef>
                <a:spcPts val="58"/>
              </a:spcBef>
              <a:buNone/>
            </a:pPr>
            <a:endParaRPr lang="en-US" sz="2400" dirty="0">
              <a:cs typeface="Times New Roman"/>
            </a:endParaRPr>
          </a:p>
          <a:p>
            <a:pPr marL="233751" algn="just">
              <a:spcBef>
                <a:spcPts val="12"/>
              </a:spcBef>
            </a:pPr>
            <a:r>
              <a:rPr lang="en-US" sz="2400" dirty="0">
                <a:cs typeface="Times New Roman"/>
              </a:rPr>
              <a:t>For a 4-bit adder </a:t>
            </a:r>
            <a:r>
              <a:rPr lang="en-US" sz="2400" spc="-12" dirty="0">
                <a:cs typeface="Times New Roman"/>
              </a:rPr>
              <a:t>(</a:t>
            </a:r>
            <a:r>
              <a:rPr lang="en-US" sz="2400" i="1" spc="-12" dirty="0">
                <a:cs typeface="Times New Roman"/>
              </a:rPr>
              <a:t>n </a:t>
            </a:r>
            <a:r>
              <a:rPr lang="en-US" sz="2400" dirty="0">
                <a:cs typeface="Times New Roman"/>
              </a:rPr>
              <a:t>= 4), the Ripple Carry adder delay is</a:t>
            </a:r>
            <a:r>
              <a:rPr lang="en-US" sz="2400" spc="-138" dirty="0">
                <a:cs typeface="Times New Roman"/>
              </a:rPr>
              <a:t> </a:t>
            </a:r>
            <a:r>
              <a:rPr lang="en-US" sz="2400" spc="-12" dirty="0">
                <a:cs typeface="Times New Roman"/>
              </a:rPr>
              <a:t>9</a:t>
            </a:r>
            <a:r>
              <a:rPr lang="en-US" sz="2400" spc="-12" dirty="0">
                <a:latin typeface="Symbol"/>
                <a:cs typeface="Symbol"/>
              </a:rPr>
              <a:t></a:t>
            </a:r>
            <a:r>
              <a:rPr lang="en-US" sz="2400" spc="-12" dirty="0">
                <a:latin typeface="Times New Roman"/>
                <a:cs typeface="Times New Roman"/>
              </a:rPr>
              <a:t>.</a:t>
            </a:r>
            <a:endParaRPr lang="en-US" sz="2400" dirty="0">
              <a:latin typeface="Times New Roman"/>
              <a:cs typeface="Times New Roman"/>
            </a:endParaRPr>
          </a:p>
          <a:p>
            <a:pPr>
              <a:spcBef>
                <a:spcPts val="69"/>
              </a:spcBef>
            </a:pPr>
            <a:endParaRPr lang="en-US" sz="2400" dirty="0">
              <a:latin typeface="Times New Roman"/>
              <a:cs typeface="Times New Roman"/>
            </a:endParaRPr>
          </a:p>
          <a:p>
            <a:pPr marL="0" indent="0">
              <a:spcBef>
                <a:spcPts val="230"/>
              </a:spcBef>
              <a:buNone/>
            </a:pPr>
            <a:endParaRPr lang="en-US" sz="2200" dirty="0">
              <a:cs typeface="Times New Roman"/>
            </a:endParaRPr>
          </a:p>
          <a:p>
            <a:pPr marL="0" indent="0">
              <a:spcBef>
                <a:spcPts val="230"/>
              </a:spcBef>
              <a:buNone/>
            </a:pPr>
            <a:endParaRPr lang="en-US" sz="2200" dirty="0">
              <a:cs typeface="Times New Roman"/>
            </a:endParaRPr>
          </a:p>
          <a:p>
            <a:pPr marL="0" indent="0">
              <a:buNone/>
            </a:pPr>
            <a:endParaRPr lang="en-IN" dirty="0"/>
          </a:p>
        </p:txBody>
      </p:sp>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41E59632-1F1F-4244-86CB-08D577D76C66}"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524000" y="0"/>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895600" y="5"/>
            <a:ext cx="7772400" cy="8171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spTree>
    <p:extLst>
      <p:ext uri="{BB962C8B-B14F-4D97-AF65-F5344CB8AC3E}">
        <p14:creationId xmlns:p14="http://schemas.microsoft.com/office/powerpoint/2010/main" val="3747550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19828-1F24-4749-98A5-80B4C15F9825}"/>
              </a:ext>
            </a:extLst>
          </p:cNvPr>
          <p:cNvSpPr>
            <a:spLocks noGrp="1"/>
          </p:cNvSpPr>
          <p:nvPr>
            <p:ph idx="1"/>
          </p:nvPr>
        </p:nvSpPr>
        <p:spPr>
          <a:xfrm>
            <a:off x="609600" y="1154097"/>
            <a:ext cx="10972800" cy="5202258"/>
          </a:xfrm>
        </p:spPr>
        <p:txBody>
          <a:bodyPr>
            <a:normAutofit/>
          </a:bodyPr>
          <a:lstStyle/>
          <a:p>
            <a:pPr marR="895559" algn="just"/>
            <a:r>
              <a:rPr lang="en-US" sz="2200" dirty="0">
                <a:cs typeface="Times New Roman"/>
              </a:rPr>
              <a:t>The disadvantage of the CLA adders is that the carry expressions (and hence</a:t>
            </a:r>
            <a:r>
              <a:rPr lang="en-US" sz="2200" spc="-380" dirty="0">
                <a:cs typeface="Times New Roman"/>
              </a:rPr>
              <a:t> </a:t>
            </a:r>
            <a:r>
              <a:rPr lang="en-US" sz="2200" dirty="0">
                <a:cs typeface="Times New Roman"/>
              </a:rPr>
              <a:t>logic)  </a:t>
            </a:r>
            <a:r>
              <a:rPr lang="en-US" sz="2200" spc="-12" dirty="0">
                <a:cs typeface="Times New Roman"/>
              </a:rPr>
              <a:t>become </a:t>
            </a:r>
            <a:r>
              <a:rPr lang="en-US" sz="2200" dirty="0">
                <a:cs typeface="Times New Roman"/>
              </a:rPr>
              <a:t>quite </a:t>
            </a:r>
            <a:r>
              <a:rPr lang="en-US" sz="2200" spc="-12" dirty="0">
                <a:cs typeface="Times New Roman"/>
              </a:rPr>
              <a:t>complex </a:t>
            </a:r>
            <a:r>
              <a:rPr lang="en-US" sz="2200" dirty="0">
                <a:cs typeface="Times New Roman"/>
              </a:rPr>
              <a:t>for </a:t>
            </a:r>
            <a:r>
              <a:rPr lang="en-US" sz="2200" spc="-12" dirty="0">
                <a:cs typeface="Times New Roman"/>
              </a:rPr>
              <a:t>more </a:t>
            </a:r>
            <a:r>
              <a:rPr lang="en-US" sz="2200" dirty="0">
                <a:cs typeface="Times New Roman"/>
              </a:rPr>
              <a:t>than 4</a:t>
            </a:r>
            <a:r>
              <a:rPr lang="en-US" sz="2200" spc="23" dirty="0">
                <a:cs typeface="Times New Roman"/>
              </a:rPr>
              <a:t> </a:t>
            </a:r>
            <a:r>
              <a:rPr lang="en-US" sz="2200" dirty="0">
                <a:cs typeface="Times New Roman"/>
              </a:rPr>
              <a:t>bits.</a:t>
            </a:r>
          </a:p>
          <a:p>
            <a:pPr marR="895559" algn="just"/>
            <a:r>
              <a:rPr lang="en-US" sz="2200" dirty="0">
                <a:cs typeface="Times New Roman"/>
              </a:rPr>
              <a:t>Thus, CLA adders are usually </a:t>
            </a:r>
            <a:r>
              <a:rPr lang="en-US" sz="2200" spc="-12" dirty="0">
                <a:cs typeface="Times New Roman"/>
              </a:rPr>
              <a:t>implemented </a:t>
            </a:r>
            <a:r>
              <a:rPr lang="en-US" sz="2200" dirty="0">
                <a:cs typeface="Times New Roman"/>
              </a:rPr>
              <a:t>as 4-bit </a:t>
            </a:r>
            <a:r>
              <a:rPr lang="en-US" sz="2200" spc="-12" dirty="0">
                <a:cs typeface="Times New Roman"/>
              </a:rPr>
              <a:t>modules </a:t>
            </a:r>
            <a:r>
              <a:rPr lang="en-US" sz="2200" dirty="0">
                <a:cs typeface="Times New Roman"/>
              </a:rPr>
              <a:t>that are used to build larger  size</a:t>
            </a:r>
            <a:r>
              <a:rPr lang="en-US" sz="2200" spc="-12" dirty="0">
                <a:cs typeface="Times New Roman"/>
              </a:rPr>
              <a:t> adders.</a:t>
            </a:r>
            <a:endParaRPr lang="en-US" sz="2200" dirty="0">
              <a:cs typeface="Times New Roman"/>
            </a:endParaRPr>
          </a:p>
          <a:p>
            <a:pPr marL="0" indent="0">
              <a:spcBef>
                <a:spcPts val="69"/>
              </a:spcBef>
              <a:buNone/>
            </a:pPr>
            <a:endParaRPr lang="en-US" sz="2400" dirty="0">
              <a:latin typeface="Times New Roman"/>
              <a:cs typeface="Times New Roman"/>
            </a:endParaRPr>
          </a:p>
          <a:p>
            <a:pPr marL="0" indent="0">
              <a:spcBef>
                <a:spcPts val="230"/>
              </a:spcBef>
              <a:buNone/>
            </a:pPr>
            <a:endParaRPr lang="en-US" sz="2200" dirty="0">
              <a:cs typeface="Times New Roman"/>
            </a:endParaRPr>
          </a:p>
          <a:p>
            <a:pPr marL="0" indent="0">
              <a:spcBef>
                <a:spcPts val="230"/>
              </a:spcBef>
              <a:buNone/>
            </a:pPr>
            <a:endParaRPr lang="en-US" sz="2200" dirty="0">
              <a:cs typeface="Times New Roman"/>
            </a:endParaRPr>
          </a:p>
          <a:p>
            <a:pPr marL="0" indent="0">
              <a:buNone/>
            </a:pPr>
            <a:endParaRPr lang="en-IN" dirty="0"/>
          </a:p>
        </p:txBody>
      </p:sp>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BDB891F6-D8CB-4AF5-A32B-811CA883D9BA}"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524000" y="0"/>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895600" y="5"/>
            <a:ext cx="7772400" cy="8171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spTree>
    <p:extLst>
      <p:ext uri="{BB962C8B-B14F-4D97-AF65-F5344CB8AC3E}">
        <p14:creationId xmlns:p14="http://schemas.microsoft.com/office/powerpoint/2010/main" val="24938220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19828-1F24-4749-98A5-80B4C15F9825}"/>
              </a:ext>
            </a:extLst>
          </p:cNvPr>
          <p:cNvSpPr>
            <a:spLocks noGrp="1"/>
          </p:cNvSpPr>
          <p:nvPr>
            <p:ph idx="1"/>
          </p:nvPr>
        </p:nvSpPr>
        <p:spPr>
          <a:xfrm>
            <a:off x="609600" y="1269507"/>
            <a:ext cx="10972800" cy="4944862"/>
          </a:xfrm>
        </p:spPr>
        <p:txBody>
          <a:bodyPr>
            <a:normAutofit/>
          </a:bodyPr>
          <a:lstStyle/>
          <a:p>
            <a:pPr marL="0" indent="0" algn="just">
              <a:spcBef>
                <a:spcPts val="69"/>
              </a:spcBef>
              <a:buNone/>
            </a:pPr>
            <a:r>
              <a:rPr lang="en-IN" sz="2800" b="1" spc="-12" dirty="0">
                <a:cs typeface="Times New Roman"/>
              </a:rPr>
              <a:t>Binary</a:t>
            </a:r>
            <a:r>
              <a:rPr lang="en-IN" sz="2800" b="1" spc="-23" dirty="0">
                <a:cs typeface="Times New Roman"/>
              </a:rPr>
              <a:t> </a:t>
            </a:r>
            <a:r>
              <a:rPr lang="en-IN" sz="2800" b="1" dirty="0">
                <a:cs typeface="Times New Roman"/>
              </a:rPr>
              <a:t>Multiplier</a:t>
            </a:r>
            <a:endParaRPr lang="en-IN" sz="2800" dirty="0">
              <a:cs typeface="Times New Roman"/>
            </a:endParaRPr>
          </a:p>
          <a:p>
            <a:pPr marL="0" indent="0" algn="just">
              <a:spcBef>
                <a:spcPts val="69"/>
              </a:spcBef>
              <a:buNone/>
            </a:pPr>
            <a:endParaRPr lang="en-US" sz="2200" spc="-12" dirty="0">
              <a:cs typeface="Times New Roman"/>
            </a:endParaRPr>
          </a:p>
          <a:p>
            <a:pPr algn="just">
              <a:lnSpc>
                <a:spcPct val="150000"/>
              </a:lnSpc>
              <a:spcBef>
                <a:spcPts val="69"/>
              </a:spcBef>
              <a:buFont typeface="Wingdings" panose="05000000000000000000" pitchFamily="2" charset="2"/>
              <a:buChar char="§"/>
            </a:pPr>
            <a:r>
              <a:rPr lang="en-US" sz="2200" spc="-12" dirty="0">
                <a:cs typeface="Times New Roman"/>
              </a:rPr>
              <a:t>Multiplication </a:t>
            </a:r>
            <a:r>
              <a:rPr lang="en-US" sz="2200" dirty="0">
                <a:cs typeface="Times New Roman"/>
              </a:rPr>
              <a:t>of binary </a:t>
            </a:r>
            <a:r>
              <a:rPr lang="en-US" sz="2200" spc="-12" dirty="0">
                <a:cs typeface="Times New Roman"/>
              </a:rPr>
              <a:t>numbers </a:t>
            </a:r>
            <a:r>
              <a:rPr lang="en-US" sz="2200" dirty="0">
                <a:cs typeface="Times New Roman"/>
              </a:rPr>
              <a:t>is </a:t>
            </a:r>
            <a:r>
              <a:rPr lang="en-US" sz="2200" spc="-12" dirty="0">
                <a:cs typeface="Times New Roman"/>
              </a:rPr>
              <a:t>performed </a:t>
            </a:r>
            <a:r>
              <a:rPr lang="en-US" sz="2200" dirty="0">
                <a:cs typeface="Times New Roman"/>
              </a:rPr>
              <a:t>in the </a:t>
            </a:r>
            <a:r>
              <a:rPr lang="en-US" sz="2200" spc="-12" dirty="0">
                <a:cs typeface="Times New Roman"/>
              </a:rPr>
              <a:t>same </a:t>
            </a:r>
            <a:r>
              <a:rPr lang="en-US" sz="2200" dirty="0">
                <a:cs typeface="Times New Roman"/>
              </a:rPr>
              <a:t>way as with </a:t>
            </a:r>
            <a:r>
              <a:rPr lang="en-US" sz="2200" spc="-12" dirty="0">
                <a:cs typeface="Times New Roman"/>
              </a:rPr>
              <a:t>decimal</a:t>
            </a:r>
            <a:r>
              <a:rPr lang="en-US" sz="2200" spc="69" dirty="0">
                <a:cs typeface="Times New Roman"/>
              </a:rPr>
              <a:t> </a:t>
            </a:r>
            <a:r>
              <a:rPr lang="en-US" sz="2200" dirty="0">
                <a:cs typeface="Times New Roman"/>
              </a:rPr>
              <a:t>numbers.</a:t>
            </a:r>
          </a:p>
          <a:p>
            <a:pPr marR="73047" algn="just">
              <a:lnSpc>
                <a:spcPct val="150000"/>
              </a:lnSpc>
              <a:spcBef>
                <a:spcPts val="449"/>
              </a:spcBef>
              <a:buFont typeface="Wingdings" panose="05000000000000000000" pitchFamily="2" charset="2"/>
              <a:buChar char="§"/>
            </a:pPr>
            <a:r>
              <a:rPr lang="en-US" sz="2200" dirty="0">
                <a:cs typeface="Times New Roman"/>
              </a:rPr>
              <a:t>The </a:t>
            </a:r>
            <a:r>
              <a:rPr lang="en-US" sz="2200" spc="-12" dirty="0">
                <a:cs typeface="Times New Roman"/>
              </a:rPr>
              <a:t>multiplicand </a:t>
            </a:r>
            <a:r>
              <a:rPr lang="en-US" sz="2200" dirty="0">
                <a:cs typeface="Times New Roman"/>
              </a:rPr>
              <a:t>is </a:t>
            </a:r>
            <a:r>
              <a:rPr lang="en-US" sz="2200" spc="-12" dirty="0">
                <a:cs typeface="Times New Roman"/>
              </a:rPr>
              <a:t>multiplied </a:t>
            </a:r>
            <a:r>
              <a:rPr lang="en-US" sz="2200" dirty="0">
                <a:cs typeface="Times New Roman"/>
              </a:rPr>
              <a:t>by each bit of the </a:t>
            </a:r>
            <a:r>
              <a:rPr lang="en-US" sz="2200" spc="-12" dirty="0">
                <a:cs typeface="Times New Roman"/>
              </a:rPr>
              <a:t>multiplier, starting </a:t>
            </a:r>
            <a:r>
              <a:rPr lang="en-US" sz="2200" dirty="0">
                <a:cs typeface="Times New Roman"/>
              </a:rPr>
              <a:t>from the least  </a:t>
            </a:r>
            <a:r>
              <a:rPr lang="en-US" sz="2200" spc="-12" dirty="0">
                <a:cs typeface="Times New Roman"/>
              </a:rPr>
              <a:t>significant bit.</a:t>
            </a:r>
          </a:p>
          <a:p>
            <a:pPr marR="73047" algn="just">
              <a:lnSpc>
                <a:spcPct val="150000"/>
              </a:lnSpc>
              <a:spcBef>
                <a:spcPts val="449"/>
              </a:spcBef>
              <a:buFont typeface="Wingdings" panose="05000000000000000000" pitchFamily="2" charset="2"/>
              <a:buChar char="§"/>
            </a:pPr>
            <a:r>
              <a:rPr lang="en-US" sz="2200" dirty="0">
                <a:cs typeface="Times New Roman"/>
              </a:rPr>
              <a:t>The </a:t>
            </a:r>
            <a:r>
              <a:rPr lang="en-US" sz="2200" spc="-12" dirty="0">
                <a:cs typeface="Times New Roman"/>
              </a:rPr>
              <a:t>result of </a:t>
            </a:r>
            <a:r>
              <a:rPr lang="en-US" sz="2200" dirty="0">
                <a:cs typeface="Times New Roman"/>
              </a:rPr>
              <a:t>each such </a:t>
            </a:r>
            <a:r>
              <a:rPr lang="en-US" sz="2200" spc="-12" dirty="0">
                <a:cs typeface="Times New Roman"/>
              </a:rPr>
              <a:t>multiplication forms </a:t>
            </a:r>
            <a:r>
              <a:rPr lang="en-US" sz="2200" dirty="0">
                <a:cs typeface="Times New Roman"/>
              </a:rPr>
              <a:t>a partial </a:t>
            </a:r>
            <a:r>
              <a:rPr lang="en-US" sz="2200" spc="-12" dirty="0">
                <a:cs typeface="Times New Roman"/>
              </a:rPr>
              <a:t>product. Successive </a:t>
            </a:r>
            <a:r>
              <a:rPr lang="en-US" sz="2200" dirty="0">
                <a:cs typeface="Times New Roman"/>
              </a:rPr>
              <a:t>partial </a:t>
            </a:r>
            <a:r>
              <a:rPr lang="en-US" sz="2200" spc="-12" dirty="0">
                <a:cs typeface="Times New Roman"/>
              </a:rPr>
              <a:t>products  </a:t>
            </a:r>
            <a:r>
              <a:rPr lang="en-US" sz="2200" dirty="0">
                <a:cs typeface="Times New Roman"/>
              </a:rPr>
              <a:t>are </a:t>
            </a:r>
            <a:r>
              <a:rPr lang="en-US" sz="2200" spc="-12" dirty="0">
                <a:cs typeface="Times New Roman"/>
              </a:rPr>
              <a:t>shifted one </a:t>
            </a:r>
            <a:r>
              <a:rPr lang="en-US" sz="2200" dirty="0">
                <a:cs typeface="Times New Roman"/>
              </a:rPr>
              <a:t>bit to the</a:t>
            </a:r>
            <a:r>
              <a:rPr lang="en-US" sz="2200" spc="-58" dirty="0">
                <a:cs typeface="Times New Roman"/>
              </a:rPr>
              <a:t> </a:t>
            </a:r>
            <a:r>
              <a:rPr lang="en-US" sz="2200" spc="-12" dirty="0">
                <a:cs typeface="Times New Roman"/>
              </a:rPr>
              <a:t>left.</a:t>
            </a:r>
          </a:p>
          <a:p>
            <a:pPr marR="73047" algn="just">
              <a:lnSpc>
                <a:spcPct val="150000"/>
              </a:lnSpc>
              <a:spcBef>
                <a:spcPts val="449"/>
              </a:spcBef>
              <a:buFont typeface="Wingdings" panose="05000000000000000000" pitchFamily="2" charset="2"/>
              <a:buChar char="§"/>
            </a:pPr>
            <a:r>
              <a:rPr lang="en-US" sz="2200" dirty="0">
                <a:cs typeface="Times New Roman"/>
              </a:rPr>
              <a:t>The product is obtained by adding these </a:t>
            </a:r>
            <a:r>
              <a:rPr lang="en-US" sz="2200" spc="-12" dirty="0">
                <a:cs typeface="Times New Roman"/>
              </a:rPr>
              <a:t>shifted </a:t>
            </a:r>
            <a:r>
              <a:rPr lang="en-US" sz="2200" dirty="0">
                <a:cs typeface="Times New Roman"/>
              </a:rPr>
              <a:t>partial</a:t>
            </a:r>
            <a:r>
              <a:rPr lang="en-US" sz="2200" spc="-127" dirty="0">
                <a:cs typeface="Times New Roman"/>
              </a:rPr>
              <a:t> </a:t>
            </a:r>
            <a:r>
              <a:rPr lang="en-US" sz="2200" dirty="0">
                <a:cs typeface="Times New Roman"/>
              </a:rPr>
              <a:t>products.</a:t>
            </a:r>
          </a:p>
          <a:p>
            <a:pPr marL="0" marR="73047" indent="0" algn="just">
              <a:lnSpc>
                <a:spcPts val="3175"/>
              </a:lnSpc>
              <a:spcBef>
                <a:spcPts val="449"/>
              </a:spcBef>
              <a:buNone/>
            </a:pPr>
            <a:endParaRPr lang="en-US" sz="2200" dirty="0">
              <a:cs typeface="Times New Roman"/>
            </a:endParaRPr>
          </a:p>
          <a:p>
            <a:pPr marL="0" indent="0" algn="just">
              <a:spcBef>
                <a:spcPts val="69"/>
              </a:spcBef>
              <a:buNone/>
            </a:pPr>
            <a:endParaRPr lang="en-US" sz="2200" dirty="0">
              <a:cs typeface="Times New Roman"/>
            </a:endParaRPr>
          </a:p>
          <a:p>
            <a:pPr marL="0" indent="0">
              <a:spcBef>
                <a:spcPts val="230"/>
              </a:spcBef>
              <a:buNone/>
            </a:pPr>
            <a:endParaRPr lang="en-US" sz="2200" dirty="0">
              <a:cs typeface="Times New Roman"/>
            </a:endParaRPr>
          </a:p>
          <a:p>
            <a:pPr marL="0" indent="0">
              <a:spcBef>
                <a:spcPts val="230"/>
              </a:spcBef>
              <a:buNone/>
            </a:pPr>
            <a:endParaRPr lang="en-US" sz="2200" dirty="0">
              <a:cs typeface="Times New Roman"/>
            </a:endParaRPr>
          </a:p>
          <a:p>
            <a:pPr marL="0" indent="0">
              <a:buNone/>
            </a:pPr>
            <a:endParaRPr lang="en-IN" dirty="0"/>
          </a:p>
        </p:txBody>
      </p:sp>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A01707B9-B654-42EC-A83A-00FBF017CB16}"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524000" y="0"/>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895600" y="5"/>
            <a:ext cx="7772400" cy="8171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200000"/>
              </a:lnSpc>
              <a:defRPr/>
            </a:pPr>
            <a:r>
              <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p>
        </p:txBody>
      </p:sp>
    </p:spTree>
    <p:extLst>
      <p:ext uri="{BB962C8B-B14F-4D97-AF65-F5344CB8AC3E}">
        <p14:creationId xmlns:p14="http://schemas.microsoft.com/office/powerpoint/2010/main" val="3724997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48944"/>
          </a:xfrm>
        </p:spPr>
        <p:txBody>
          <a:bodyPr>
            <a:normAutofit fontScale="90000"/>
          </a:bodyPr>
          <a:lstStyle/>
          <a:p>
            <a:r>
              <a:rPr lang="en-US" b="1" dirty="0" smtClean="0">
                <a:solidFill>
                  <a:srgbClr val="7030A0"/>
                </a:solidFill>
                <a:latin typeface="Times New Roman" pitchFamily="18" charset="0"/>
                <a:cs typeface="Times New Roman" pitchFamily="18" charset="0"/>
              </a:rPr>
              <a:t> Multiplier</a:t>
            </a:r>
            <a:endParaRPr lang="en-US" b="1"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1825752" y="1315234"/>
            <a:ext cx="8654358" cy="5248405"/>
          </a:xfrm>
        </p:spPr>
        <p:txBody>
          <a:bodyPr>
            <a:noAutofit/>
          </a:bodyPr>
          <a:lstStyle/>
          <a:p>
            <a:r>
              <a:rPr lang="en-IN" sz="2000" dirty="0"/>
              <a:t>A basic multiplier can consist of three parts:</a:t>
            </a:r>
          </a:p>
          <a:p>
            <a:endParaRPr lang="en-IN" sz="2000" dirty="0"/>
          </a:p>
          <a:p>
            <a:pPr>
              <a:buNone/>
            </a:pPr>
            <a:r>
              <a:rPr lang="en-IN" sz="2000" dirty="0"/>
              <a:t>          • Partial product generation</a:t>
            </a:r>
          </a:p>
          <a:p>
            <a:pPr>
              <a:buNone/>
            </a:pPr>
            <a:r>
              <a:rPr lang="en-IN" sz="2000" dirty="0"/>
              <a:t>          • Partial product addition and</a:t>
            </a:r>
          </a:p>
          <a:p>
            <a:pPr>
              <a:buNone/>
            </a:pPr>
            <a:r>
              <a:rPr lang="en-IN" sz="2000" dirty="0"/>
              <a:t>          • Final addition</a:t>
            </a:r>
          </a:p>
          <a:p>
            <a:pPr>
              <a:buNone/>
            </a:pPr>
            <a:endParaRPr lang="en-IN" sz="2000" dirty="0"/>
          </a:p>
          <a:p>
            <a:r>
              <a:rPr lang="en-US" sz="2000" dirty="0">
                <a:latin typeface="Times New Roman" pitchFamily="18" charset="0"/>
                <a:cs typeface="Times New Roman" pitchFamily="18" charset="0"/>
              </a:rPr>
              <a:t>Several types of multipliers are studied:  array multipliers, </a:t>
            </a:r>
            <a:r>
              <a:rPr lang="en-US" sz="2000" dirty="0" err="1">
                <a:latin typeface="Times New Roman" pitchFamily="18" charset="0"/>
                <a:cs typeface="Times New Roman" pitchFamily="18" charset="0"/>
              </a:rPr>
              <a:t>wallace</a:t>
            </a:r>
            <a:r>
              <a:rPr lang="en-US" sz="2000" dirty="0">
                <a:latin typeface="Times New Roman" pitchFamily="18" charset="0"/>
                <a:cs typeface="Times New Roman" pitchFamily="18" charset="0"/>
              </a:rPr>
              <a:t> tree multipliers, booth multiplier.</a:t>
            </a:r>
          </a:p>
          <a:p>
            <a:pPr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45693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7030A0"/>
                </a:solidFill>
              </a:rPr>
              <a:t>Basic Multiplication Operation</a:t>
            </a:r>
            <a:endParaRPr lang="en-IN" dirty="0"/>
          </a:p>
        </p:txBody>
      </p:sp>
      <p:sp>
        <p:nvSpPr>
          <p:cNvPr id="5" name="Text Placeholder 4"/>
          <p:cNvSpPr>
            <a:spLocks noGrp="1"/>
          </p:cNvSpPr>
          <p:nvPr>
            <p:ph type="body" sz="quarter" idx="1"/>
          </p:nvPr>
        </p:nvSpPr>
        <p:spPr>
          <a:xfrm>
            <a:off x="1981200" y="1569721"/>
            <a:ext cx="3657600" cy="45719"/>
          </a:xfrm>
        </p:spPr>
        <p:txBody>
          <a:bodyPr>
            <a:normAutofit fontScale="25000" lnSpcReduction="20000"/>
          </a:bodyPr>
          <a:lstStyle/>
          <a:p>
            <a:endParaRPr lang="en-IN" dirty="0"/>
          </a:p>
        </p:txBody>
      </p:sp>
      <p:sp>
        <p:nvSpPr>
          <p:cNvPr id="6" name="Text Placeholder 5"/>
          <p:cNvSpPr>
            <a:spLocks noGrp="1"/>
          </p:cNvSpPr>
          <p:nvPr>
            <p:ph type="body" sz="quarter" idx="3"/>
          </p:nvPr>
        </p:nvSpPr>
        <p:spPr>
          <a:xfrm>
            <a:off x="5867400" y="1569721"/>
            <a:ext cx="3657600" cy="45719"/>
          </a:xfrm>
        </p:spPr>
        <p:txBody>
          <a:bodyPr>
            <a:normAutofit fontScale="25000" lnSpcReduction="20000"/>
          </a:bodyPr>
          <a:lstStyle/>
          <a:p>
            <a:endParaRPr lang="en-IN" dirty="0"/>
          </a:p>
        </p:txBody>
      </p:sp>
      <p:sp>
        <p:nvSpPr>
          <p:cNvPr id="8" name="Content Placeholder 7"/>
          <p:cNvSpPr>
            <a:spLocks noGrp="1"/>
          </p:cNvSpPr>
          <p:nvPr>
            <p:ph sz="quarter" idx="2"/>
          </p:nvPr>
        </p:nvSpPr>
        <p:spPr/>
        <p:txBody>
          <a:bodyPr>
            <a:normAutofit/>
          </a:bodyPr>
          <a:lstStyle/>
          <a:p>
            <a:pPr algn="just"/>
            <a:r>
              <a:rPr lang="en-IN" dirty="0" smtClean="0"/>
              <a:t>The most basic form of multiplication consists of forming the product of two binary numbers m and n.</a:t>
            </a:r>
          </a:p>
          <a:p>
            <a:pPr algn="just"/>
            <a:r>
              <a:rPr lang="en-IN" dirty="0" smtClean="0"/>
              <a:t> A and B be the operands with m and n bits respectively</a:t>
            </a:r>
            <a:endParaRPr lang="en-IN" dirty="0"/>
          </a:p>
        </p:txBody>
      </p:sp>
      <p:pic>
        <p:nvPicPr>
          <p:cNvPr id="2051" name="Picture 3"/>
          <p:cNvPicPr>
            <a:picLocks noGrp="1" noChangeAspect="1" noChangeArrowheads="1"/>
          </p:cNvPicPr>
          <p:nvPr>
            <p:ph sz="quarter" idx="4"/>
          </p:nvPr>
        </p:nvPicPr>
        <p:blipFill>
          <a:blip r:embed="rId2" cstate="print"/>
          <a:srcRect/>
          <a:stretch>
            <a:fillRect/>
          </a:stretch>
        </p:blipFill>
        <p:spPr bwMode="auto">
          <a:xfrm>
            <a:off x="6115050" y="2362200"/>
            <a:ext cx="4129869" cy="3233382"/>
          </a:xfrm>
          <a:prstGeom prst="rect">
            <a:avLst/>
          </a:prstGeom>
          <a:noFill/>
          <a:ln w="9525">
            <a:noFill/>
            <a:miter lim="800000"/>
            <a:headEnd/>
            <a:tailEnd/>
          </a:ln>
        </p:spPr>
      </p:pic>
    </p:spTree>
    <p:extLst>
      <p:ext uri="{BB962C8B-B14F-4D97-AF65-F5344CB8AC3E}">
        <p14:creationId xmlns:p14="http://schemas.microsoft.com/office/powerpoint/2010/main" val="1594669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Methods</a:t>
            </a:r>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There are number of techniques that can be used to perform </a:t>
            </a:r>
            <a:r>
              <a:rPr lang="en-US" sz="2400" dirty="0" smtClean="0">
                <a:latin typeface="Times New Roman" pitchFamily="18" charset="0"/>
                <a:cs typeface="Times New Roman" pitchFamily="18" charset="0"/>
              </a:rPr>
              <a:t>multiplication.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Array Multiplier, Booth Multiplier and Wallace Tree Multipliers are some of the standard approaches to have hardware implementation of binary Multiplier which are suitable for VLSI implementation at </a:t>
            </a:r>
            <a:r>
              <a:rPr lang="en-US" sz="2400" dirty="0" smtClean="0">
                <a:latin typeface="Times New Roman" pitchFamily="18" charset="0"/>
                <a:cs typeface="Times New Roman" pitchFamily="18" charset="0"/>
              </a:rPr>
              <a:t>CMOS level.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86541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7030A0"/>
                </a:solidFill>
                <a:latin typeface="Times New Roman" pitchFamily="18" charset="0"/>
                <a:cs typeface="Times New Roman" pitchFamily="18" charset="0"/>
              </a:rPr>
              <a:t>Array Multiplier</a:t>
            </a: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rray </a:t>
            </a:r>
            <a:r>
              <a:rPr lang="en-US" dirty="0">
                <a:latin typeface="Times New Roman" pitchFamily="18" charset="0"/>
                <a:cs typeface="Times New Roman" pitchFamily="18" charset="0"/>
              </a:rPr>
              <a:t>multiplier is common in multiplier design due to its regular and compact structure.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structure of array multiplier is organized by several stages of adders and AND-gates.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generates all the partial products after only one AND-gate delay. Then, it sums up all partial products sequentially</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2622588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Principles of Array Multiplier</a:t>
            </a:r>
            <a:endParaRPr lang="en-US" b="1"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buNone/>
            </a:pPr>
            <a:r>
              <a:rPr lang="en-US" dirty="0" smtClean="0">
                <a:latin typeface="Times New Roman" pitchFamily="18" charset="0"/>
                <a:cs typeface="Times New Roman" pitchFamily="18" charset="0"/>
              </a:rPr>
              <a:t>4*4 bit multiplication</a:t>
            </a:r>
          </a:p>
        </p:txBody>
      </p:sp>
      <p:graphicFrame>
        <p:nvGraphicFramePr>
          <p:cNvPr id="4" name="Content Placeholder 3"/>
          <p:cNvGraphicFramePr>
            <a:graphicFrameLocks/>
          </p:cNvGraphicFramePr>
          <p:nvPr>
            <p:extLst/>
          </p:nvPr>
        </p:nvGraphicFramePr>
        <p:xfrm>
          <a:off x="3166297" y="2550959"/>
          <a:ext cx="6351376" cy="3113903"/>
        </p:xfrm>
        <a:graphic>
          <a:graphicData uri="http://schemas.openxmlformats.org/drawingml/2006/table">
            <a:tbl>
              <a:tblPr/>
              <a:tblGrid>
                <a:gridCol w="793922">
                  <a:extLst>
                    <a:ext uri="{9D8B030D-6E8A-4147-A177-3AD203B41FA5}">
                      <a16:colId xmlns:a16="http://schemas.microsoft.com/office/drawing/2014/main" val="20000"/>
                    </a:ext>
                  </a:extLst>
                </a:gridCol>
                <a:gridCol w="793922">
                  <a:extLst>
                    <a:ext uri="{9D8B030D-6E8A-4147-A177-3AD203B41FA5}">
                      <a16:colId xmlns:a16="http://schemas.microsoft.com/office/drawing/2014/main" val="20001"/>
                    </a:ext>
                  </a:extLst>
                </a:gridCol>
                <a:gridCol w="793922">
                  <a:extLst>
                    <a:ext uri="{9D8B030D-6E8A-4147-A177-3AD203B41FA5}">
                      <a16:colId xmlns:a16="http://schemas.microsoft.com/office/drawing/2014/main" val="20002"/>
                    </a:ext>
                  </a:extLst>
                </a:gridCol>
                <a:gridCol w="793922">
                  <a:extLst>
                    <a:ext uri="{9D8B030D-6E8A-4147-A177-3AD203B41FA5}">
                      <a16:colId xmlns:a16="http://schemas.microsoft.com/office/drawing/2014/main" val="20003"/>
                    </a:ext>
                  </a:extLst>
                </a:gridCol>
                <a:gridCol w="793922">
                  <a:extLst>
                    <a:ext uri="{9D8B030D-6E8A-4147-A177-3AD203B41FA5}">
                      <a16:colId xmlns:a16="http://schemas.microsoft.com/office/drawing/2014/main" val="20004"/>
                    </a:ext>
                  </a:extLst>
                </a:gridCol>
                <a:gridCol w="793922">
                  <a:extLst>
                    <a:ext uri="{9D8B030D-6E8A-4147-A177-3AD203B41FA5}">
                      <a16:colId xmlns:a16="http://schemas.microsoft.com/office/drawing/2014/main" val="20005"/>
                    </a:ext>
                  </a:extLst>
                </a:gridCol>
                <a:gridCol w="793922">
                  <a:extLst>
                    <a:ext uri="{9D8B030D-6E8A-4147-A177-3AD203B41FA5}">
                      <a16:colId xmlns:a16="http://schemas.microsoft.com/office/drawing/2014/main" val="20006"/>
                    </a:ext>
                  </a:extLst>
                </a:gridCol>
                <a:gridCol w="793922">
                  <a:extLst>
                    <a:ext uri="{9D8B030D-6E8A-4147-A177-3AD203B41FA5}">
                      <a16:colId xmlns:a16="http://schemas.microsoft.com/office/drawing/2014/main" val="20007"/>
                    </a:ext>
                  </a:extLst>
                </a:gridCol>
              </a:tblGrid>
              <a:tr h="447301">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         </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2    </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1     </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a:solidFill>
                            <a:schemeClr val="tx1"/>
                          </a:solidFill>
                          <a:effectLst/>
                          <a:latin typeface="Arial"/>
                        </a:rPr>
                        <a:t>a</a:t>
                      </a:r>
                      <a:r>
                        <a:rPr lang="en-US" sz="2000" b="1" i="0" u="none" strike="noStrike" baseline="-25000">
                          <a:solidFill>
                            <a:schemeClr val="tx1"/>
                          </a:solidFill>
                          <a:effectLst/>
                          <a:latin typeface="Arial"/>
                        </a:rPr>
                        <a:t>0</a:t>
                      </a:r>
                      <a:endParaRPr lang="en-US" sz="2000" b="1" i="0" u="none" strike="noStrike">
                        <a:solidFill>
                          <a:schemeClr val="tx1"/>
                        </a:solidFill>
                        <a:effectLst/>
                        <a:latin typeface="Arial"/>
                      </a:endParaRP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447301">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Calibri"/>
                        </a:rPr>
                        <a: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3       </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2</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1</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0</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7301">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0</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2</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0</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1</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0</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0</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0</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47301">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1</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2</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1</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1</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1</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0</a:t>
                      </a:r>
                      <a:r>
                        <a:rPr lang="en-US" sz="2000" b="1" i="0" u="none" strike="noStrike" dirty="0">
                          <a:solidFill>
                            <a:schemeClr val="tx1"/>
                          </a:solidFill>
                          <a:effectLst/>
                          <a:latin typeface="Arial"/>
                        </a:rPr>
                        <a:t>b1</a:t>
                      </a:r>
                    </a:p>
                  </a:txBody>
                  <a:tcPr marL="9525" marR="9525" marT="9525" marB="0" anchor="ctr">
                    <a:lnL>
                      <a:noFill/>
                    </a:lnL>
                    <a:lnR>
                      <a:noFill/>
                    </a:lnR>
                    <a:lnT>
                      <a:noFill/>
                    </a:lnT>
                    <a:lnB>
                      <a:noFill/>
                    </a:lnB>
                  </a:tcPr>
                </a:tc>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447301">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2</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2</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2</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1</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2</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0</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2</a:t>
                      </a:r>
                      <a:endParaRPr lang="en-US" sz="2000" b="1" i="0" u="none" strike="noStrike" dirty="0">
                        <a:solidFill>
                          <a:schemeClr val="tx1"/>
                        </a:solidFill>
                        <a:effectLst/>
                        <a:latin typeface="Arial"/>
                      </a:endParaRPr>
                    </a:p>
                  </a:txBody>
                  <a:tcPr marL="9525" marR="9525" marT="9525" marB="0" anchor="ctr">
                    <a:lnL>
                      <a:noFill/>
                    </a:lnL>
                    <a:lnR>
                      <a:noFill/>
                    </a:lnR>
                    <a:lnT>
                      <a:noFill/>
                    </a:lnT>
                    <a:lnB>
                      <a:noFill/>
                    </a:lnB>
                  </a:tcPr>
                </a:tc>
                <a:tc>
                  <a:txBody>
                    <a:bodyPr/>
                    <a:lstStyle/>
                    <a:p>
                      <a:pPr algn="r" fontAlgn="ctr"/>
                      <a:endParaRPr lang="en-US" sz="2000" b="1" i="0" u="none" strike="noStrike">
                        <a:solidFill>
                          <a:schemeClr val="tx1"/>
                        </a:solidFill>
                        <a:effectLst/>
                        <a:latin typeface="Calibri"/>
                      </a:endParaRPr>
                    </a:p>
                  </a:txBody>
                  <a:tcPr marL="9525" marR="9525" marT="9525" marB="0" anchor="ctr">
                    <a:lnL>
                      <a:noFill/>
                    </a:lnL>
                    <a:lnR>
                      <a:noFill/>
                    </a:lnR>
                    <a:lnT>
                      <a:noFill/>
                    </a:lnT>
                    <a:lnB>
                      <a:noFill/>
                    </a:lnB>
                  </a:tcPr>
                </a:tc>
                <a:tc>
                  <a:txBody>
                    <a:bodyPr/>
                    <a:lstStyle/>
                    <a:p>
                      <a:pPr algn="r" fontAlgn="ctr"/>
                      <a:endParaRPr lang="en-US" sz="2000" b="1" i="0" u="none" strike="noStrike" dirty="0">
                        <a:solidFill>
                          <a:schemeClr val="tx1"/>
                        </a:solidFill>
                        <a:effectLst/>
                        <a:latin typeface="Calibri"/>
                      </a:endParaRP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447301">
                <a:tc>
                  <a:txBody>
                    <a:bodyPr/>
                    <a:lstStyle/>
                    <a:p>
                      <a:pPr algn="r" fontAlgn="ctr"/>
                      <a:r>
                        <a:rPr lang="en-US" sz="2000" b="1" i="0" u="none" strike="noStrike">
                          <a:solidFill>
                            <a:schemeClr val="tx1"/>
                          </a:solidFill>
                          <a:effectLst/>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3</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2</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1</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Arial"/>
                        </a:rPr>
                        <a:t>a</a:t>
                      </a:r>
                      <a:r>
                        <a:rPr lang="en-US" sz="2000" b="1" i="0" u="none" strike="noStrike" baseline="-25000" dirty="0">
                          <a:solidFill>
                            <a:schemeClr val="tx1"/>
                          </a:solidFill>
                          <a:effectLst/>
                          <a:latin typeface="Arial"/>
                        </a:rPr>
                        <a:t>3</a:t>
                      </a:r>
                      <a:r>
                        <a:rPr lang="en-US" sz="2000" b="1" i="0" u="none" strike="noStrike" dirty="0">
                          <a:solidFill>
                            <a:schemeClr val="tx1"/>
                          </a:solidFill>
                          <a:effectLst/>
                          <a:latin typeface="Arial"/>
                        </a:rPr>
                        <a:t>b</a:t>
                      </a:r>
                      <a:r>
                        <a:rPr lang="en-US" sz="2000" b="1" i="0" u="none" strike="noStrike" baseline="-25000" dirty="0">
                          <a:solidFill>
                            <a:schemeClr val="tx1"/>
                          </a:solidFill>
                          <a:effectLst/>
                          <a:latin typeface="Arial"/>
                        </a:rPr>
                        <a:t>0</a:t>
                      </a:r>
                      <a:endParaRPr lang="en-US" sz="2000" b="1" i="0" u="none" strike="noStrike" dirty="0">
                        <a:solidFill>
                          <a:schemeClr val="tx1"/>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sz="2000" b="1" i="0" u="none" strike="noStrike" dirty="0">
                          <a:solidFill>
                            <a:schemeClr val="tx1"/>
                          </a:solidFill>
                          <a:effectLst/>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0097">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7</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6</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5</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4</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3</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2</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1</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2000" b="1" i="0" u="none" strike="noStrike" dirty="0">
                          <a:solidFill>
                            <a:schemeClr val="tx1"/>
                          </a:solidFill>
                          <a:effectLst/>
                          <a:latin typeface="Arial"/>
                        </a:rPr>
                        <a:t>p</a:t>
                      </a:r>
                      <a:r>
                        <a:rPr lang="en-US" sz="2000" b="1" i="0" u="none" strike="noStrike" baseline="-25000" dirty="0">
                          <a:solidFill>
                            <a:schemeClr val="tx1"/>
                          </a:solidFill>
                          <a:effectLst/>
                          <a:latin typeface="Arial"/>
                        </a:rPr>
                        <a:t>0</a:t>
                      </a:r>
                      <a:endParaRPr lang="en-US" sz="2000" b="1" i="0" u="none" strike="noStrike" dirty="0">
                        <a:solidFill>
                          <a:schemeClr val="tx1"/>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5381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800" y="310487"/>
            <a:ext cx="9144000" cy="623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38301" y="509845"/>
            <a:ext cx="3640015" cy="2031325"/>
          </a:xfrm>
          <a:prstGeom prst="rect">
            <a:avLst/>
          </a:prstGeom>
        </p:spPr>
        <p:txBody>
          <a:bodyPr wrap="square">
            <a:spAutoFit/>
          </a:bodyPr>
          <a:lstStyle/>
          <a:p>
            <a:r>
              <a:rPr lang="en-US" dirty="0"/>
              <a:t>For 4*4 Array Multiplier, it needs 16 AND gates, 4 HAs, 8FAs (total 12 Adders)</a:t>
            </a:r>
          </a:p>
          <a:p>
            <a:endParaRPr lang="en-US" dirty="0"/>
          </a:p>
          <a:p>
            <a:r>
              <a:rPr lang="en-US" dirty="0"/>
              <a:t>For m*n Array Multiplier, it needs m*n AND gates, n HAs, (m-2)*n FAs, (total (m-1)*n Adders)</a:t>
            </a:r>
          </a:p>
        </p:txBody>
      </p:sp>
    </p:spTree>
    <p:extLst>
      <p:ext uri="{BB962C8B-B14F-4D97-AF65-F5344CB8AC3E}">
        <p14:creationId xmlns:p14="http://schemas.microsoft.com/office/powerpoint/2010/main" val="822357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463" y="143006"/>
            <a:ext cx="8105230" cy="808972"/>
          </a:xfrm>
        </p:spPr>
        <p:txBody>
          <a:bodyPr>
            <a:normAutofit fontScale="90000"/>
          </a:bodyPr>
          <a:lstStyle/>
          <a:p>
            <a:r>
              <a:rPr lang="en-US" b="1" dirty="0">
                <a:solidFill>
                  <a:srgbClr val="7030A0"/>
                </a:solidFill>
              </a:rPr>
              <a:t>Principles of Array </a:t>
            </a:r>
            <a:r>
              <a:rPr lang="en-US" b="1" dirty="0" smtClean="0">
                <a:solidFill>
                  <a:srgbClr val="7030A0"/>
                </a:solidFill>
              </a:rPr>
              <a:t>Multiplier(Cont.)</a:t>
            </a:r>
            <a:endParaRPr lang="en-US" b="1" dirty="0">
              <a:solidFill>
                <a:srgbClr val="7030A0"/>
              </a:solidFill>
            </a:endParaRPr>
          </a:p>
        </p:txBody>
      </p:sp>
      <p:sp>
        <p:nvSpPr>
          <p:cNvPr id="3" name="Content Placeholder 2"/>
          <p:cNvSpPr>
            <a:spLocks noGrp="1"/>
          </p:cNvSpPr>
          <p:nvPr>
            <p:ph sz="quarter" idx="1"/>
          </p:nvPr>
        </p:nvSpPr>
        <p:spPr/>
        <p:txBody>
          <a:bodyPr/>
          <a:lstStyle/>
          <a:p>
            <a:pPr marL="0" indent="0">
              <a:buNone/>
            </a:pPr>
            <a:endParaRPr lang="en-US" dirty="0"/>
          </a:p>
        </p:txBody>
      </p:sp>
      <p:pic>
        <p:nvPicPr>
          <p:cNvPr id="5" name="Picture 4"/>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811" y="1322551"/>
            <a:ext cx="8353733" cy="5081269"/>
          </a:xfrm>
          <a:prstGeom prst="rect">
            <a:avLst/>
          </a:prstGeom>
          <a:noFill/>
          <a:ln>
            <a:noFill/>
          </a:ln>
        </p:spPr>
      </p:pic>
    </p:spTree>
    <p:extLst>
      <p:ext uri="{BB962C8B-B14F-4D97-AF65-F5344CB8AC3E}">
        <p14:creationId xmlns:p14="http://schemas.microsoft.com/office/powerpoint/2010/main" val="1987951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2DF2B1B-95E3-475B-B856-12B5E0D81ED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graphicFrame>
        <p:nvGraphicFramePr>
          <p:cNvPr id="9" name="Table 8">
            <a:extLst>
              <a:ext uri="{FF2B5EF4-FFF2-40B4-BE49-F238E27FC236}">
                <a16:creationId xmlns:a16="http://schemas.microsoft.com/office/drawing/2014/main" id="{39B1CA23-B3B8-472A-BEA7-D363A2DB7C21}"/>
              </a:ext>
            </a:extLst>
          </p:cNvPr>
          <p:cNvGraphicFramePr>
            <a:graphicFrameLocks noGrp="1"/>
          </p:cNvGraphicFramePr>
          <p:nvPr>
            <p:extLst/>
          </p:nvPr>
        </p:nvGraphicFramePr>
        <p:xfrm>
          <a:off x="2032000" y="1056282"/>
          <a:ext cx="8458201" cy="5307528"/>
        </p:xfrm>
        <a:graphic>
          <a:graphicData uri="http://schemas.openxmlformats.org/drawingml/2006/table">
            <a:tbl>
              <a:tblPr firstRow="1" firstCol="1" bandRow="1">
                <a:tableStyleId>{5940675A-B579-460E-94D1-54222C63F5DA}</a:tableStyleId>
              </a:tblPr>
              <a:tblGrid>
                <a:gridCol w="732971">
                  <a:extLst>
                    <a:ext uri="{9D8B030D-6E8A-4147-A177-3AD203B41FA5}">
                      <a16:colId xmlns:a16="http://schemas.microsoft.com/office/drawing/2014/main" val="257109026"/>
                    </a:ext>
                  </a:extLst>
                </a:gridCol>
                <a:gridCol w="1937659">
                  <a:extLst>
                    <a:ext uri="{9D8B030D-6E8A-4147-A177-3AD203B41FA5}">
                      <a16:colId xmlns:a16="http://schemas.microsoft.com/office/drawing/2014/main" val="4040269797"/>
                    </a:ext>
                  </a:extLst>
                </a:gridCol>
                <a:gridCol w="5787571">
                  <a:extLst>
                    <a:ext uri="{9D8B030D-6E8A-4147-A177-3AD203B41FA5}">
                      <a16:colId xmlns:a16="http://schemas.microsoft.com/office/drawing/2014/main" val="3177008205"/>
                    </a:ext>
                  </a:extLst>
                </a:gridCol>
              </a:tblGrid>
              <a:tr h="951296">
                <a:tc>
                  <a:txBody>
                    <a:bodyPr/>
                    <a:lstStyle/>
                    <a:p>
                      <a:pPr algn="ctr">
                        <a:lnSpc>
                          <a:spcPct val="115000"/>
                        </a:lnSpc>
                        <a:spcAft>
                          <a:spcPts val="1000"/>
                        </a:spcAft>
                      </a:pPr>
                      <a:r>
                        <a:rPr lang="en-US" sz="2200" b="1" dirty="0">
                          <a:effectLst/>
                        </a:rPr>
                        <a:t>S.NO</a:t>
                      </a:r>
                      <a:endParaRPr lang="en-IN"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200" b="1" dirty="0">
                          <a:effectLst/>
                        </a:rPr>
                        <a:t>COURSE OUTCOME(CO)</a:t>
                      </a:r>
                      <a:endParaRPr lang="en-IN"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200" b="1" dirty="0">
                          <a:effectLst/>
                        </a:rPr>
                        <a:t>CO –DESCRIPTION</a:t>
                      </a:r>
                      <a:endParaRPr lang="en-IN" sz="2200" b="1" dirty="0">
                        <a:effectLst/>
                      </a:endParaRPr>
                    </a:p>
                    <a:p>
                      <a:pPr algn="ctr">
                        <a:lnSpc>
                          <a:spcPct val="115000"/>
                        </a:lnSpc>
                        <a:spcAft>
                          <a:spcPts val="1000"/>
                        </a:spcAft>
                      </a:pPr>
                      <a:r>
                        <a:rPr lang="en-US" sz="2200" b="1" dirty="0">
                          <a:effectLst/>
                        </a:rPr>
                        <a:t> </a:t>
                      </a:r>
                      <a:endParaRPr lang="en-IN"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9411995"/>
                  </a:ext>
                </a:extLst>
              </a:tr>
              <a:tr h="627883">
                <a:tc>
                  <a:txBody>
                    <a:bodyPr/>
                    <a:lstStyle/>
                    <a:p>
                      <a:pPr algn="ctr">
                        <a:lnSpc>
                          <a:spcPct val="115000"/>
                        </a:lnSpc>
                        <a:spcAft>
                          <a:spcPts val="100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smtClean="0">
                          <a:effectLst/>
                        </a:rPr>
                        <a:t>ACSBS0303.1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Study of the basic structure and operation of a digital computer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2809333"/>
                  </a:ext>
                </a:extLst>
              </a:tr>
              <a:tr h="951296">
                <a:tc>
                  <a:txBody>
                    <a:bodyPr/>
                    <a:lstStyle/>
                    <a:p>
                      <a:pPr algn="ctr">
                        <a:lnSpc>
                          <a:spcPct val="115000"/>
                        </a:lnSpc>
                        <a:spcAft>
                          <a:spcPts val="100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smtClean="0">
                          <a:effectLst/>
                        </a:rPr>
                        <a:t>ACSBS0303.2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Analysis of the design of arithmetic &amp; logic unit and understanding of the fixed point and floating-point arithmetic operations.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96911"/>
                  </a:ext>
                </a:extLst>
              </a:tr>
              <a:tr h="627883">
                <a:tc>
                  <a:txBody>
                    <a:bodyPr/>
                    <a:lstStyle/>
                    <a:p>
                      <a:pPr algn="ctr">
                        <a:lnSpc>
                          <a:spcPct val="115000"/>
                        </a:lnSpc>
                        <a:spcAft>
                          <a:spcPts val="1000"/>
                        </a:spcAft>
                      </a:pPr>
                      <a:r>
                        <a:rPr lang="en-US" sz="2000" kern="1200" dirty="0">
                          <a:effectLst/>
                        </a:rPr>
                        <a:t>3</a:t>
                      </a:r>
                      <a:endParaRPr lang="en-IN" sz="2000" kern="1200" dirty="0">
                        <a:solidFill>
                          <a:schemeClr val="bg1"/>
                        </a:solidFill>
                        <a:effectLst/>
                        <a:latin typeface="+mn-lt"/>
                        <a:ea typeface="+mn-ea"/>
                        <a:cs typeface="+mn-cs"/>
                      </a:endParaRPr>
                    </a:p>
                  </a:txBody>
                  <a:tcPr marL="68580" marR="68580" marT="0" marB="0"/>
                </a:tc>
                <a:tc>
                  <a:txBody>
                    <a:bodyPr/>
                    <a:lstStyle/>
                    <a:p>
                      <a:pPr algn="ctr">
                        <a:lnSpc>
                          <a:spcPct val="115000"/>
                        </a:lnSpc>
                        <a:spcAft>
                          <a:spcPts val="1000"/>
                        </a:spcAft>
                      </a:pPr>
                      <a:r>
                        <a:rPr lang="en-US" sz="2000" dirty="0" smtClean="0">
                          <a:effectLst/>
                        </a:rPr>
                        <a:t>ACSBS0303.3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kern="1200" dirty="0">
                          <a:effectLst/>
                        </a:rPr>
                        <a:t>Implementation of control unit techniques </a:t>
                      </a:r>
                      <a:r>
                        <a:rPr lang="en-US" sz="2000" kern="1200" dirty="0" smtClean="0">
                          <a:effectLst/>
                        </a:rPr>
                        <a:t>and memory design</a:t>
                      </a:r>
                      <a:endParaRPr lang="en-IN" sz="20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553580716"/>
                  </a:ext>
                </a:extLst>
              </a:tr>
              <a:tr h="951296">
                <a:tc>
                  <a:txBody>
                    <a:bodyPr/>
                    <a:lstStyle/>
                    <a:p>
                      <a:pPr algn="ctr">
                        <a:lnSpc>
                          <a:spcPct val="115000"/>
                        </a:lnSpc>
                        <a:spcAft>
                          <a:spcPts val="1000"/>
                        </a:spcAft>
                      </a:pPr>
                      <a:r>
                        <a:rPr lang="en-US" sz="2000">
                          <a:effectLst/>
                        </a:rPr>
                        <a:t>4</a:t>
                      </a:r>
                      <a:endParaRPr lang="en-IN"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smtClean="0">
                          <a:effectLst/>
                        </a:rPr>
                        <a:t>ACSBS0303.4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smtClean="0">
                          <a:effectLst/>
                        </a:rPr>
                        <a:t>Understand </a:t>
                      </a:r>
                      <a:r>
                        <a:rPr lang="en-US" sz="2000" dirty="0">
                          <a:effectLst/>
                        </a:rPr>
                        <a:t>the </a:t>
                      </a:r>
                      <a:r>
                        <a:rPr lang="en-US" sz="2000" dirty="0" smtClean="0">
                          <a:effectLst/>
                        </a:rPr>
                        <a:t>concepts</a:t>
                      </a:r>
                      <a:r>
                        <a:rPr lang="en-US" sz="2000" baseline="0" dirty="0" smtClean="0">
                          <a:effectLst/>
                        </a:rPr>
                        <a:t> of </a:t>
                      </a:r>
                      <a:r>
                        <a:rPr lang="en-US" sz="2000" dirty="0" smtClean="0">
                          <a:effectLst/>
                        </a:rPr>
                        <a:t>peripheral devices</a:t>
                      </a:r>
                      <a:r>
                        <a:rPr lang="en-US" sz="2000" baseline="0" dirty="0" smtClean="0">
                          <a:effectLst/>
                        </a:rPr>
                        <a:t> and their characteristics </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081128"/>
                  </a:ext>
                </a:extLst>
              </a:tr>
              <a:tr h="951296">
                <a:tc>
                  <a:txBody>
                    <a:bodyPr/>
                    <a:lstStyle/>
                    <a:p>
                      <a:pPr algn="ctr">
                        <a:lnSpc>
                          <a:spcPct val="115000"/>
                        </a:lnSpc>
                        <a:spcAft>
                          <a:spcPts val="1000"/>
                        </a:spcAft>
                      </a:pPr>
                      <a:r>
                        <a:rPr lang="en-US" sz="2000">
                          <a:effectLst/>
                        </a:rPr>
                        <a:t>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smtClean="0">
                          <a:effectLst/>
                        </a:rPr>
                        <a:t>ACSBS0303.5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smtClean="0">
                          <a:effectLst/>
                        </a:rPr>
                        <a:t>Understand</a:t>
                      </a:r>
                      <a:r>
                        <a:rPr lang="en-US" sz="2000" baseline="0" dirty="0" smtClean="0">
                          <a:effectLst/>
                        </a:rPr>
                        <a:t> </a:t>
                      </a:r>
                      <a:r>
                        <a:rPr lang="en-US" sz="2000" dirty="0" smtClean="0">
                          <a:effectLst/>
                        </a:rPr>
                        <a:t>the basics concepts of pipeline&amp; parallel processor.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601241"/>
                  </a:ext>
                </a:extLst>
              </a:tr>
            </a:tbl>
          </a:graphicData>
        </a:graphic>
      </p:graphicFrame>
    </p:spTree>
    <p:extLst>
      <p:ext uri="{BB962C8B-B14F-4D97-AF65-F5344CB8AC3E}">
        <p14:creationId xmlns:p14="http://schemas.microsoft.com/office/powerpoint/2010/main" val="360055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11FB4E0E-EAB9-420B-A325-56165A39552A}"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Faculty Video Links, </a:t>
            </a:r>
            <a:r>
              <a:rPr lang="en-US" sz="3200" dirty="0" err="1"/>
              <a:t>Youtube</a:t>
            </a:r>
            <a:r>
              <a:rPr lang="en-US" sz="3200" dirty="0"/>
              <a:t> Courses Details  </a:t>
            </a:r>
          </a:p>
          <a:p>
            <a:pPr algn="ctr">
              <a:lnSpc>
                <a:spcPct val="200000"/>
              </a:lnSpc>
              <a:defRPr/>
            </a:pPr>
            <a:endParaRPr lang="en-IN"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31651"/>
            <a:ext cx="10972800" cy="4794518"/>
          </a:xfrm>
        </p:spPr>
        <p:txBody>
          <a:bodyPr/>
          <a:lstStyle/>
          <a:p>
            <a:pPr>
              <a:buNone/>
            </a:pPr>
            <a:r>
              <a:rPr lang="en-US" altLang="en-US" sz="2600" b="1" dirty="0" err="1"/>
              <a:t>Youtube</a:t>
            </a:r>
            <a:r>
              <a:rPr lang="en-US" altLang="en-US" sz="2600" b="1" dirty="0"/>
              <a:t>/other  Video Links</a:t>
            </a:r>
          </a:p>
          <a:p>
            <a:pPr>
              <a:buNone/>
            </a:pPr>
            <a:endParaRPr lang="en-US" altLang="en-US" sz="2600" b="1" dirty="0"/>
          </a:p>
          <a:p>
            <a:pPr>
              <a:buFont typeface="Wingdings" panose="05000000000000000000" pitchFamily="2" charset="2"/>
              <a:buChar char="§"/>
            </a:pPr>
            <a:r>
              <a:rPr lang="en-US" altLang="en-US" sz="2200" dirty="0">
                <a:hlinkClick r:id="rId3"/>
              </a:rPr>
              <a:t>https://www.youtube.com/watch?v=vcvgvqnH7GA</a:t>
            </a:r>
            <a:endParaRPr lang="en-US" altLang="en-US" sz="2200" dirty="0"/>
          </a:p>
          <a:p>
            <a:pPr>
              <a:buFont typeface="Wingdings" panose="05000000000000000000" pitchFamily="2" charset="2"/>
              <a:buChar char="§"/>
            </a:pPr>
            <a:r>
              <a:rPr lang="en-US" altLang="en-US" sz="2200" dirty="0">
                <a:hlinkClick r:id="rId4"/>
              </a:rPr>
              <a:t>https://www.youtube.com/watch?v=U62iP8RkZIk</a:t>
            </a:r>
            <a:endParaRPr lang="en-US" altLang="en-US" sz="2200" dirty="0"/>
          </a:p>
          <a:p>
            <a:pPr>
              <a:buFont typeface="Wingdings" panose="05000000000000000000" pitchFamily="2" charset="2"/>
              <a:buChar char="§"/>
            </a:pPr>
            <a:r>
              <a:rPr lang="en-US" altLang="en-US" sz="2200" dirty="0">
                <a:hlinkClick r:id="rId5"/>
              </a:rPr>
              <a:t>https://www.youtube.com/watch?v=6ToR6vuRb3M</a:t>
            </a:r>
            <a:endParaRPr lang="en-US" altLang="en-US" sz="2200" dirty="0"/>
          </a:p>
          <a:p>
            <a:pPr>
              <a:buFont typeface="Wingdings" panose="05000000000000000000" pitchFamily="2" charset="2"/>
              <a:buChar char="§"/>
            </a:pPr>
            <a:r>
              <a:rPr lang="en-US" altLang="en-US" sz="2200" dirty="0">
                <a:hlinkClick r:id="rId6"/>
              </a:rPr>
              <a:t>https://www.youtube.com/watch?v=9nkCLdhLDZk</a:t>
            </a:r>
            <a:endParaRPr lang="en-US" altLang="en-US" sz="2200" dirty="0"/>
          </a:p>
          <a:p>
            <a:pPr>
              <a:buFont typeface="Wingdings" panose="05000000000000000000" pitchFamily="2" charset="2"/>
              <a:buChar char="§"/>
            </a:pPr>
            <a:r>
              <a:rPr lang="en-US" altLang="en-US" sz="2200" dirty="0">
                <a:hlinkClick r:id="rId7"/>
              </a:rPr>
              <a:t>https://www.youtube.com/watch?v=0HiGruw9VcQ</a:t>
            </a:r>
            <a:endParaRPr lang="en-US" altLang="en-US" sz="2200" dirty="0"/>
          </a:p>
          <a:p>
            <a:pPr marL="0" indent="0">
              <a:buNone/>
            </a:pPr>
            <a:endParaRPr lang="en-US" altLang="en-US" sz="2800" dirty="0"/>
          </a:p>
          <a:p>
            <a:endParaRPr lang="en-IN" dirty="0"/>
          </a:p>
        </p:txBody>
      </p:sp>
    </p:spTree>
    <p:extLst>
      <p:ext uri="{BB962C8B-B14F-4D97-AF65-F5344CB8AC3E}">
        <p14:creationId xmlns:p14="http://schemas.microsoft.com/office/powerpoint/2010/main" val="3029045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F6EE4864-DD1C-472C-8F00-1D462D1B6CF3}"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41</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Daily Quiz</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242874"/>
            <a:ext cx="10972800" cy="5113481"/>
          </a:xfrm>
        </p:spPr>
        <p:txBody>
          <a:bodyPr>
            <a:normAutofit fontScale="77500" lnSpcReduction="20000"/>
          </a:bodyPr>
          <a:lstStyle/>
          <a:p>
            <a:r>
              <a:rPr lang="en-US" sz="2300" dirty="0"/>
              <a:t>Which method/s of representation of numbers occupies a large amount of memory than others?</a:t>
            </a:r>
            <a:br>
              <a:rPr lang="en-US" sz="2300" dirty="0"/>
            </a:br>
            <a:r>
              <a:rPr lang="en-US" sz="2300" dirty="0"/>
              <a:t>a) Sign-magnitude</a:t>
            </a:r>
            <a:br>
              <a:rPr lang="en-US" sz="2300" dirty="0"/>
            </a:br>
            <a:r>
              <a:rPr lang="en-US" sz="2300" dirty="0"/>
              <a:t>b) 1’s complement</a:t>
            </a:r>
            <a:br>
              <a:rPr lang="en-US" sz="2300" dirty="0"/>
            </a:br>
            <a:r>
              <a:rPr lang="en-US" sz="2300" dirty="0"/>
              <a:t>c) 2’s complement</a:t>
            </a:r>
            <a:br>
              <a:rPr lang="en-US" sz="2300" dirty="0"/>
            </a:br>
            <a:r>
              <a:rPr lang="en-US" sz="2300" dirty="0"/>
              <a:t>d) 1’s &amp; 2’s compliment</a:t>
            </a:r>
            <a:br>
              <a:rPr lang="en-US" sz="2300" dirty="0"/>
            </a:br>
            <a:r>
              <a:rPr lang="en-US" sz="2300" dirty="0"/>
              <a:t>Answer: a</a:t>
            </a:r>
          </a:p>
          <a:p>
            <a:pPr marL="0" indent="0">
              <a:buNone/>
            </a:pPr>
            <a:endParaRPr lang="en-US" sz="2300" dirty="0"/>
          </a:p>
          <a:p>
            <a:r>
              <a:rPr lang="en-US" sz="2300" dirty="0"/>
              <a:t>When we perform subtraction on -7 and 1 the answer in 2’s complement form is _________</a:t>
            </a:r>
            <a:br>
              <a:rPr lang="en-US" sz="2300" dirty="0"/>
            </a:br>
            <a:r>
              <a:rPr lang="en-US" sz="2300" dirty="0"/>
              <a:t>a) 1010</a:t>
            </a:r>
            <a:br>
              <a:rPr lang="en-US" sz="2300" dirty="0"/>
            </a:br>
            <a:r>
              <a:rPr lang="en-US" sz="2300" dirty="0"/>
              <a:t>b) 1110</a:t>
            </a:r>
            <a:br>
              <a:rPr lang="en-US" sz="2300" dirty="0"/>
            </a:br>
            <a:r>
              <a:rPr lang="en-US" sz="2300" dirty="0"/>
              <a:t>c) 0110</a:t>
            </a:r>
            <a:br>
              <a:rPr lang="en-US" sz="2300" dirty="0"/>
            </a:br>
            <a:r>
              <a:rPr lang="en-US" sz="2300" dirty="0"/>
              <a:t>d) 1000</a:t>
            </a:r>
            <a:br>
              <a:rPr lang="en-US" sz="2300" dirty="0"/>
            </a:br>
            <a:r>
              <a:rPr lang="en-US" sz="2300" dirty="0"/>
              <a:t>Answer: d</a:t>
            </a:r>
          </a:p>
          <a:p>
            <a:pPr marL="0" indent="0">
              <a:buNone/>
            </a:pPr>
            <a:endParaRPr lang="en-US" sz="2300" dirty="0"/>
          </a:p>
          <a:p>
            <a:r>
              <a:rPr lang="en-US" sz="2300" dirty="0"/>
              <a:t>The register used to store the flags is called as _________</a:t>
            </a:r>
            <a:br>
              <a:rPr lang="en-US" sz="2300" dirty="0"/>
            </a:br>
            <a:r>
              <a:rPr lang="en-US" sz="2300" dirty="0"/>
              <a:t>a) Flag register</a:t>
            </a:r>
            <a:br>
              <a:rPr lang="en-US" sz="2300" dirty="0"/>
            </a:br>
            <a:r>
              <a:rPr lang="en-US" sz="2300" dirty="0"/>
              <a:t>b) Status register</a:t>
            </a:r>
            <a:br>
              <a:rPr lang="en-US" sz="2300" dirty="0"/>
            </a:br>
            <a:r>
              <a:rPr lang="en-US" sz="2300" dirty="0"/>
              <a:t>c) Test register</a:t>
            </a:r>
            <a:br>
              <a:rPr lang="en-US" sz="2300" dirty="0"/>
            </a:br>
            <a:r>
              <a:rPr lang="en-US" sz="2300" dirty="0"/>
              <a:t>d) Log register</a:t>
            </a:r>
            <a:br>
              <a:rPr lang="en-US" sz="2300" dirty="0"/>
            </a:br>
            <a:r>
              <a:rPr lang="en-US" sz="2300" dirty="0"/>
              <a:t>View Answer</a:t>
            </a:r>
          </a:p>
          <a:p>
            <a:pPr marL="0" indent="0">
              <a:buNone/>
            </a:pPr>
            <a:r>
              <a:rPr lang="en-US" sz="2300" dirty="0"/>
              <a:t>      Answer: b</a:t>
            </a:r>
          </a:p>
          <a:p>
            <a:endParaRPr lang="en-US" dirty="0"/>
          </a:p>
          <a:p>
            <a:endParaRPr lang="en-IN" dirty="0"/>
          </a:p>
        </p:txBody>
      </p:sp>
    </p:spTree>
    <p:extLst>
      <p:ext uri="{BB962C8B-B14F-4D97-AF65-F5344CB8AC3E}">
        <p14:creationId xmlns:p14="http://schemas.microsoft.com/office/powerpoint/2010/main" val="13290467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8396870D-233C-4C8A-B958-DAE17453CA74}"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42</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Daily Quiz</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4811698"/>
          </a:xfrm>
        </p:spPr>
        <p:txBody>
          <a:bodyPr>
            <a:normAutofit/>
          </a:bodyPr>
          <a:lstStyle/>
          <a:p>
            <a:r>
              <a:rPr lang="en-US" sz="1800" dirty="0"/>
              <a:t>For the addition of large integers, most of the systems make use of ______</a:t>
            </a:r>
            <a:br>
              <a:rPr lang="en-US" sz="1800" dirty="0"/>
            </a:br>
            <a:r>
              <a:rPr lang="en-US" sz="1800" dirty="0"/>
              <a:t>a) Fast adders</a:t>
            </a:r>
            <a:br>
              <a:rPr lang="en-US" sz="1800" dirty="0"/>
            </a:br>
            <a:r>
              <a:rPr lang="en-US" sz="1800" dirty="0"/>
              <a:t>b) Full adders</a:t>
            </a:r>
            <a:br>
              <a:rPr lang="en-US" sz="1800" dirty="0"/>
            </a:br>
            <a:r>
              <a:rPr lang="en-US" sz="1800" dirty="0"/>
              <a:t>c) Carry look-ahead adders</a:t>
            </a:r>
            <a:br>
              <a:rPr lang="en-US" sz="1800" dirty="0"/>
            </a:br>
            <a:r>
              <a:rPr lang="en-US" sz="1800" dirty="0"/>
              <a:t>d) None of the mentioned</a:t>
            </a:r>
            <a:br>
              <a:rPr lang="en-US" sz="1800" dirty="0"/>
            </a:br>
            <a:r>
              <a:rPr lang="en-US" sz="1800" dirty="0"/>
              <a:t>Answer: c</a:t>
            </a:r>
          </a:p>
          <a:p>
            <a:pPr marL="0" indent="0">
              <a:buNone/>
            </a:pPr>
            <a:endParaRPr lang="en-US" sz="1800" dirty="0"/>
          </a:p>
          <a:p>
            <a:r>
              <a:rPr lang="en-US" sz="1800" dirty="0"/>
              <a:t>When 1101 is used to divide 100010010 the remainder is ______</a:t>
            </a:r>
            <a:br>
              <a:rPr lang="en-US" sz="1800" dirty="0"/>
            </a:br>
            <a:r>
              <a:rPr lang="en-US" sz="1800" dirty="0"/>
              <a:t>a) 101</a:t>
            </a:r>
            <a:br>
              <a:rPr lang="en-US" sz="1800" dirty="0"/>
            </a:br>
            <a:r>
              <a:rPr lang="en-US" sz="1800" dirty="0"/>
              <a:t>b) 11</a:t>
            </a:r>
            <a:br>
              <a:rPr lang="en-US" sz="1800" dirty="0"/>
            </a:br>
            <a:r>
              <a:rPr lang="en-US" sz="1800" dirty="0"/>
              <a:t>c) 0</a:t>
            </a:r>
            <a:br>
              <a:rPr lang="en-US" sz="1800" dirty="0"/>
            </a:br>
            <a:r>
              <a:rPr lang="en-US" sz="1800" dirty="0"/>
              <a:t>d) 1</a:t>
            </a:r>
            <a:br>
              <a:rPr lang="en-US" sz="1800" dirty="0"/>
            </a:br>
            <a:r>
              <a:rPr lang="en-US" sz="1800" dirty="0"/>
              <a:t>Answer: d</a:t>
            </a:r>
          </a:p>
          <a:p>
            <a:pPr marL="0" indent="0">
              <a:buNone/>
            </a:pPr>
            <a:endParaRPr lang="en-US" sz="2300" dirty="0"/>
          </a:p>
          <a:p>
            <a:endParaRPr lang="en-US" dirty="0"/>
          </a:p>
          <a:p>
            <a:endParaRPr lang="en-IN" dirty="0"/>
          </a:p>
        </p:txBody>
      </p:sp>
    </p:spTree>
    <p:extLst>
      <p:ext uri="{BB962C8B-B14F-4D97-AF65-F5344CB8AC3E}">
        <p14:creationId xmlns:p14="http://schemas.microsoft.com/office/powerpoint/2010/main" val="4119673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0C0AFB9A-6018-4FBC-8286-7C0E0507219B}"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43</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Weekly Assignment</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84917"/>
            <a:ext cx="10972800" cy="4731798"/>
          </a:xfrm>
        </p:spPr>
        <p:txBody>
          <a:bodyPr>
            <a:normAutofit/>
          </a:bodyPr>
          <a:lstStyle/>
          <a:p>
            <a:pPr marL="514350" indent="-514350" algn="just">
              <a:buFont typeface="Arial" charset="0"/>
              <a:buAutoNum type="arabicPeriod"/>
              <a:defRPr/>
            </a:pPr>
            <a:r>
              <a:rPr lang="en-US" sz="2200" dirty="0"/>
              <a:t>List and explain different types of shift micro-operation	.	</a:t>
            </a:r>
          </a:p>
          <a:p>
            <a:pPr marL="514350" indent="-514350" algn="just">
              <a:buFont typeface="Arial" charset="0"/>
              <a:buAutoNum type="arabicPeriod"/>
              <a:defRPr/>
            </a:pPr>
            <a:r>
              <a:rPr lang="en-US" sz="2200" dirty="0"/>
              <a:t>Show the contents of registers E, A, Q and SC during the process of division  00001111 by 0011.</a:t>
            </a:r>
          </a:p>
          <a:p>
            <a:pPr marL="457200" indent="-457200" algn="just">
              <a:buFont typeface="Arial" charset="0"/>
              <a:buNone/>
              <a:defRPr/>
            </a:pPr>
            <a:r>
              <a:rPr lang="en-US" sz="2200" dirty="0"/>
              <a:t>3.	Show the hardware diagram &amp; flow chart of Booth algorithm for multiplying two numbers.     </a:t>
            </a:r>
          </a:p>
          <a:p>
            <a:pPr marL="457200" indent="-457200" algn="just">
              <a:buFont typeface="Arial" charset="0"/>
              <a:buNone/>
              <a:defRPr/>
            </a:pPr>
            <a:r>
              <a:rPr lang="en-US" sz="2200" dirty="0"/>
              <a:t>4.	Discuss various methods to design hardwired control unit. 	</a:t>
            </a:r>
          </a:p>
          <a:p>
            <a:pPr marL="457200" indent="-457200" algn="just">
              <a:buFont typeface="Arial" charset="0"/>
              <a:buNone/>
              <a:defRPr/>
            </a:pPr>
            <a:r>
              <a:rPr lang="en-US" sz="2200" dirty="0"/>
              <a:t>5.	 Define IEEE 754 standard for floating point representation with suitable example.</a:t>
            </a:r>
          </a:p>
          <a:p>
            <a:pPr marL="457200" indent="-457200" algn="just">
              <a:buFont typeface="Arial" charset="0"/>
              <a:buNone/>
              <a:defRPr/>
            </a:pPr>
            <a:r>
              <a:rPr lang="en-US" sz="2200" dirty="0"/>
              <a:t>        a) (23.175)</a:t>
            </a:r>
            <a:r>
              <a:rPr lang="en-US" sz="2200" baseline="-25000" dirty="0"/>
              <a:t>10</a:t>
            </a:r>
            <a:r>
              <a:rPr lang="en-US" sz="2200" dirty="0"/>
              <a:t>          </a:t>
            </a:r>
          </a:p>
          <a:p>
            <a:pPr marL="457200" indent="-457200" algn="just">
              <a:buFont typeface="Arial" charset="0"/>
              <a:buNone/>
              <a:defRPr/>
            </a:pPr>
            <a:r>
              <a:rPr lang="en-US" sz="2200" dirty="0"/>
              <a:t>        b)  (0.6128)</a:t>
            </a:r>
            <a:r>
              <a:rPr lang="en-US" sz="2200" baseline="-25000" dirty="0"/>
              <a:t>10</a:t>
            </a:r>
            <a:r>
              <a:rPr lang="en-US" sz="2200" dirty="0"/>
              <a:t>   </a:t>
            </a:r>
          </a:p>
          <a:p>
            <a:pPr marL="457200" indent="-457200" algn="just">
              <a:buFont typeface="Arial" charset="0"/>
              <a:buNone/>
              <a:defRPr/>
            </a:pPr>
            <a:r>
              <a:rPr lang="en-US" sz="2200" dirty="0"/>
              <a:t>        c)  (1000.010101)</a:t>
            </a:r>
            <a:r>
              <a:rPr lang="en-US" sz="2200" baseline="-25000" dirty="0"/>
              <a:t>2</a:t>
            </a:r>
            <a:endParaRPr lang="en-US" sz="2200" dirty="0"/>
          </a:p>
          <a:p>
            <a:pPr algn="just">
              <a:buFont typeface="Arial" charset="0"/>
              <a:buChar char="•"/>
              <a:defRPr/>
            </a:pPr>
            <a:endParaRPr lang="en-US" dirty="0"/>
          </a:p>
          <a:p>
            <a:endParaRPr lang="en-US" dirty="0"/>
          </a:p>
          <a:p>
            <a:endParaRPr lang="en-IN" dirty="0"/>
          </a:p>
        </p:txBody>
      </p:sp>
    </p:spTree>
    <p:extLst>
      <p:ext uri="{BB962C8B-B14F-4D97-AF65-F5344CB8AC3E}">
        <p14:creationId xmlns:p14="http://schemas.microsoft.com/office/powerpoint/2010/main" val="1686549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293123EC-B972-4E8F-A66E-982EAFEE6D85}"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5015506"/>
          </a:xfrm>
        </p:spPr>
        <p:txBody>
          <a:bodyPr>
            <a:normAutofit fontScale="55000" lnSpcReduction="20000"/>
          </a:bodyPr>
          <a:lstStyle/>
          <a:p>
            <a:pPr marL="0" indent="0">
              <a:buNone/>
            </a:pPr>
            <a:r>
              <a:rPr lang="en-US" dirty="0"/>
              <a:t>1. Which method/s of representation of numbers occupies a large amount of memory than others?</a:t>
            </a:r>
            <a:br>
              <a:rPr lang="en-US" dirty="0"/>
            </a:br>
            <a:r>
              <a:rPr lang="en-US" dirty="0"/>
              <a:t>a) Sign-magnitude</a:t>
            </a:r>
            <a:br>
              <a:rPr lang="en-US" dirty="0"/>
            </a:br>
            <a:r>
              <a:rPr lang="en-US" dirty="0"/>
              <a:t>b) 1’s complement</a:t>
            </a:r>
            <a:br>
              <a:rPr lang="en-US" dirty="0"/>
            </a:br>
            <a:r>
              <a:rPr lang="en-US" dirty="0"/>
              <a:t>c) 2’s complement</a:t>
            </a:r>
            <a:br>
              <a:rPr lang="en-US" dirty="0"/>
            </a:br>
            <a:r>
              <a:rPr lang="en-US" dirty="0"/>
              <a:t>d) 1’s &amp; 2’s compliment</a:t>
            </a:r>
            <a:br>
              <a:rPr lang="en-US" dirty="0"/>
            </a:br>
            <a:r>
              <a:rPr lang="en-US" dirty="0"/>
              <a:t>Answer: a</a:t>
            </a:r>
          </a:p>
          <a:p>
            <a:pPr marL="0" indent="0">
              <a:buNone/>
            </a:pPr>
            <a:endParaRPr lang="en-US" dirty="0"/>
          </a:p>
          <a:p>
            <a:pPr marL="0" indent="0">
              <a:buNone/>
            </a:pPr>
            <a:r>
              <a:rPr lang="en-US" dirty="0"/>
              <a:t>2. Which representation is most efficient to perform arithmetic operations on the numbers?</a:t>
            </a:r>
            <a:br>
              <a:rPr lang="en-US" dirty="0"/>
            </a:br>
            <a:r>
              <a:rPr lang="en-US" dirty="0"/>
              <a:t>a) Sign-magnitude</a:t>
            </a:r>
          </a:p>
          <a:p>
            <a:pPr marL="0" indent="0">
              <a:buNone/>
            </a:pPr>
            <a:r>
              <a:rPr lang="en-US" dirty="0"/>
              <a:t>b) 1’s complement</a:t>
            </a:r>
            <a:br>
              <a:rPr lang="en-US" dirty="0"/>
            </a:br>
            <a:r>
              <a:rPr lang="en-US" dirty="0"/>
              <a:t>c) 2’S complement</a:t>
            </a:r>
            <a:br>
              <a:rPr lang="en-US" dirty="0"/>
            </a:br>
            <a:r>
              <a:rPr lang="en-US" dirty="0"/>
              <a:t>d) None of the mentioned</a:t>
            </a:r>
            <a:br>
              <a:rPr lang="en-US" dirty="0"/>
            </a:br>
            <a:r>
              <a:rPr lang="en-US" dirty="0"/>
              <a:t>Answer: c</a:t>
            </a:r>
          </a:p>
          <a:p>
            <a:pPr marL="0" indent="0">
              <a:buNone/>
            </a:pPr>
            <a:endParaRPr lang="en-US" dirty="0"/>
          </a:p>
          <a:p>
            <a:pPr marL="0" indent="0">
              <a:buNone/>
            </a:pPr>
            <a:r>
              <a:rPr lang="en-US" dirty="0"/>
              <a:t>3. Which method of representation has two representations for ‘0’?</a:t>
            </a:r>
            <a:br>
              <a:rPr lang="en-US" dirty="0"/>
            </a:br>
            <a:r>
              <a:rPr lang="en-US" dirty="0"/>
              <a:t>a) Sign-magnitude</a:t>
            </a:r>
            <a:br>
              <a:rPr lang="en-US" dirty="0"/>
            </a:br>
            <a:r>
              <a:rPr lang="en-US" dirty="0"/>
              <a:t>b) 1’s complement</a:t>
            </a:r>
            <a:br>
              <a:rPr lang="en-US" dirty="0"/>
            </a:br>
            <a:r>
              <a:rPr lang="en-US" dirty="0"/>
              <a:t>c) 2’s complement</a:t>
            </a:r>
            <a:br>
              <a:rPr lang="en-US" dirty="0"/>
            </a:br>
            <a:r>
              <a:rPr lang="en-US" dirty="0"/>
              <a:t>d) None of the mentioned</a:t>
            </a:r>
            <a:br>
              <a:rPr lang="en-US" dirty="0"/>
            </a:br>
            <a:r>
              <a:rPr lang="en-US" dirty="0"/>
              <a:t>Answer: a</a:t>
            </a:r>
          </a:p>
          <a:p>
            <a:pPr marL="0" indent="0" algn="just">
              <a:buNone/>
              <a:defRPr/>
            </a:pPr>
            <a:endParaRPr lang="en-US" dirty="0"/>
          </a:p>
          <a:p>
            <a:endParaRPr lang="en-US" dirty="0"/>
          </a:p>
          <a:p>
            <a:endParaRPr lang="en-IN" dirty="0"/>
          </a:p>
        </p:txBody>
      </p:sp>
    </p:spTree>
    <p:extLst>
      <p:ext uri="{BB962C8B-B14F-4D97-AF65-F5344CB8AC3E}">
        <p14:creationId xmlns:p14="http://schemas.microsoft.com/office/powerpoint/2010/main" val="2712661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2D04741B-C954-442F-9B82-DE4A07D9864C}"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5015506"/>
          </a:xfrm>
        </p:spPr>
        <p:txBody>
          <a:bodyPr>
            <a:normAutofit fontScale="55000" lnSpcReduction="20000"/>
          </a:bodyPr>
          <a:lstStyle/>
          <a:p>
            <a:pPr marL="0" indent="0">
              <a:buNone/>
            </a:pPr>
            <a:r>
              <a:rPr lang="en-US" dirty="0"/>
              <a:t>4. When we perform subtraction on -7 and 1 the answer in 2’s complement form is _________</a:t>
            </a:r>
            <a:br>
              <a:rPr lang="en-US" dirty="0"/>
            </a:br>
            <a:r>
              <a:rPr lang="en-US" dirty="0"/>
              <a:t>a) 1010</a:t>
            </a:r>
            <a:br>
              <a:rPr lang="en-US" dirty="0"/>
            </a:br>
            <a:r>
              <a:rPr lang="en-US" dirty="0"/>
              <a:t>b) 1110</a:t>
            </a:r>
            <a:br>
              <a:rPr lang="en-US" dirty="0"/>
            </a:br>
            <a:r>
              <a:rPr lang="en-US" dirty="0"/>
              <a:t>c) 0110</a:t>
            </a:r>
            <a:br>
              <a:rPr lang="en-US" dirty="0"/>
            </a:br>
            <a:r>
              <a:rPr lang="en-US" dirty="0"/>
              <a:t>d) 1000</a:t>
            </a:r>
            <a:br>
              <a:rPr lang="en-US" dirty="0"/>
            </a:br>
            <a:r>
              <a:rPr lang="en-US" dirty="0"/>
              <a:t>Answer: d</a:t>
            </a:r>
          </a:p>
          <a:p>
            <a:pPr marL="0" indent="0">
              <a:buNone/>
            </a:pPr>
            <a:r>
              <a:rPr lang="en-US" dirty="0"/>
              <a:t/>
            </a:r>
            <a:br>
              <a:rPr lang="en-US" dirty="0"/>
            </a:br>
            <a:r>
              <a:rPr lang="en-US" dirty="0"/>
              <a:t>5. When we perform subtraction on -7 and -5 the answer in 2’s complement form is ________</a:t>
            </a:r>
            <a:br>
              <a:rPr lang="en-US" dirty="0"/>
            </a:br>
            <a:r>
              <a:rPr lang="en-US" dirty="0"/>
              <a:t>a) 11110</a:t>
            </a:r>
            <a:br>
              <a:rPr lang="en-US" dirty="0"/>
            </a:br>
            <a:r>
              <a:rPr lang="en-US" dirty="0"/>
              <a:t>b) 1110</a:t>
            </a:r>
            <a:br>
              <a:rPr lang="en-US" dirty="0"/>
            </a:br>
            <a:r>
              <a:rPr lang="en-US" dirty="0"/>
              <a:t>c) 1010</a:t>
            </a:r>
            <a:br>
              <a:rPr lang="en-US" dirty="0"/>
            </a:br>
            <a:r>
              <a:rPr lang="en-US" dirty="0"/>
              <a:t>d) 0010</a:t>
            </a:r>
            <a:br>
              <a:rPr lang="en-US" dirty="0"/>
            </a:br>
            <a:r>
              <a:rPr lang="en-US" dirty="0"/>
              <a:t>Answer: b</a:t>
            </a:r>
          </a:p>
          <a:p>
            <a:pPr marL="0" indent="0">
              <a:buNone/>
            </a:pPr>
            <a:r>
              <a:rPr lang="en-US" dirty="0"/>
              <a:t/>
            </a:r>
            <a:br>
              <a:rPr lang="en-US" dirty="0"/>
            </a:br>
            <a:r>
              <a:rPr lang="en-US" dirty="0"/>
              <a:t>6. When we subtract -3 from 2 , the answer in 2’s complement form is _________</a:t>
            </a:r>
            <a:br>
              <a:rPr lang="en-US" dirty="0"/>
            </a:br>
            <a:r>
              <a:rPr lang="en-US" dirty="0"/>
              <a:t>a) 0001</a:t>
            </a:r>
            <a:br>
              <a:rPr lang="en-US" dirty="0"/>
            </a:br>
            <a:r>
              <a:rPr lang="en-US" dirty="0"/>
              <a:t>b) 1101</a:t>
            </a:r>
            <a:br>
              <a:rPr lang="en-US" dirty="0"/>
            </a:br>
            <a:r>
              <a:rPr lang="en-US" dirty="0"/>
              <a:t>c) 0101</a:t>
            </a:r>
            <a:br>
              <a:rPr lang="en-US" dirty="0"/>
            </a:br>
            <a:r>
              <a:rPr lang="en-US" dirty="0"/>
              <a:t>d) 1001</a:t>
            </a:r>
            <a:br>
              <a:rPr lang="en-US" dirty="0"/>
            </a:br>
            <a:r>
              <a:rPr lang="en-US" dirty="0"/>
              <a:t>Answer: c</a:t>
            </a:r>
          </a:p>
          <a:p>
            <a:pPr marL="0" indent="0" algn="just">
              <a:buNone/>
              <a:defRPr/>
            </a:pPr>
            <a:endParaRPr lang="en-US" dirty="0"/>
          </a:p>
          <a:p>
            <a:endParaRPr lang="en-US" dirty="0"/>
          </a:p>
          <a:p>
            <a:endParaRPr lang="en-IN" dirty="0"/>
          </a:p>
        </p:txBody>
      </p:sp>
    </p:spTree>
    <p:extLst>
      <p:ext uri="{BB962C8B-B14F-4D97-AF65-F5344CB8AC3E}">
        <p14:creationId xmlns:p14="http://schemas.microsoft.com/office/powerpoint/2010/main" val="2455568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CE5ACADF-FF2D-4305-96D9-FF508ED70BCF}"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5015506"/>
          </a:xfrm>
        </p:spPr>
        <p:txBody>
          <a:bodyPr>
            <a:normAutofit fontScale="55000" lnSpcReduction="20000"/>
          </a:bodyPr>
          <a:lstStyle/>
          <a:p>
            <a:pPr marL="0" indent="0">
              <a:buNone/>
            </a:pPr>
            <a:r>
              <a:rPr lang="en-US" dirty="0"/>
              <a:t>7. The processor keeps track of the results of its operations using flags called ________</a:t>
            </a:r>
            <a:br>
              <a:rPr lang="en-US" dirty="0"/>
            </a:br>
            <a:r>
              <a:rPr lang="en-US" dirty="0"/>
              <a:t>a) Conditional code flags</a:t>
            </a:r>
            <a:br>
              <a:rPr lang="en-US" dirty="0"/>
            </a:br>
            <a:r>
              <a:rPr lang="en-US" dirty="0"/>
              <a:t>b) Test output flags</a:t>
            </a:r>
            <a:br>
              <a:rPr lang="en-US" dirty="0"/>
            </a:br>
            <a:r>
              <a:rPr lang="en-US" dirty="0"/>
              <a:t>c) Type flags</a:t>
            </a:r>
            <a:br>
              <a:rPr lang="en-US" dirty="0"/>
            </a:br>
            <a:r>
              <a:rPr lang="en-US" dirty="0"/>
              <a:t>d) None of the mentioned</a:t>
            </a:r>
            <a:br>
              <a:rPr lang="en-US" dirty="0"/>
            </a:br>
            <a:r>
              <a:rPr lang="en-US" dirty="0"/>
              <a:t>Answer: a</a:t>
            </a:r>
          </a:p>
          <a:p>
            <a:pPr marL="0" indent="0">
              <a:buNone/>
            </a:pPr>
            <a:r>
              <a:rPr lang="en-US" dirty="0"/>
              <a:t/>
            </a:r>
            <a:br>
              <a:rPr lang="en-US" dirty="0"/>
            </a:br>
            <a:r>
              <a:rPr lang="en-US" dirty="0"/>
              <a:t>8. The register used to store the flags is called as _________</a:t>
            </a:r>
            <a:br>
              <a:rPr lang="en-US" dirty="0"/>
            </a:br>
            <a:r>
              <a:rPr lang="en-US" dirty="0"/>
              <a:t>a) Flag register</a:t>
            </a:r>
            <a:br>
              <a:rPr lang="en-US" dirty="0"/>
            </a:br>
            <a:r>
              <a:rPr lang="en-US" dirty="0"/>
              <a:t>b) Status register</a:t>
            </a:r>
            <a:br>
              <a:rPr lang="en-US" dirty="0"/>
            </a:br>
            <a:r>
              <a:rPr lang="en-US" dirty="0"/>
              <a:t>c) Test register</a:t>
            </a:r>
            <a:br>
              <a:rPr lang="en-US" dirty="0"/>
            </a:br>
            <a:r>
              <a:rPr lang="en-US" dirty="0"/>
              <a:t>d) Log register</a:t>
            </a:r>
            <a:br>
              <a:rPr lang="en-US" dirty="0"/>
            </a:br>
            <a:r>
              <a:rPr lang="en-US" dirty="0"/>
              <a:t>Answer: b</a:t>
            </a:r>
          </a:p>
          <a:p>
            <a:pPr marL="0" indent="0">
              <a:buNone/>
            </a:pPr>
            <a:r>
              <a:rPr lang="en-US" dirty="0"/>
              <a:t/>
            </a:r>
            <a:br>
              <a:rPr lang="en-US" dirty="0"/>
            </a:br>
            <a:r>
              <a:rPr lang="en-US" dirty="0"/>
              <a:t>9. The Flag ‘V’ is set to 1 indicates that _____________</a:t>
            </a:r>
            <a:br>
              <a:rPr lang="en-US" dirty="0"/>
            </a:br>
            <a:r>
              <a:rPr lang="en-US" dirty="0"/>
              <a:t>a) The operation is valid</a:t>
            </a:r>
            <a:br>
              <a:rPr lang="en-US" dirty="0"/>
            </a:br>
            <a:r>
              <a:rPr lang="en-US" dirty="0"/>
              <a:t>b) The operation is validated</a:t>
            </a:r>
            <a:br>
              <a:rPr lang="en-US" dirty="0"/>
            </a:br>
            <a:r>
              <a:rPr lang="en-US" dirty="0"/>
              <a:t>c) The operation has resulted in an overflow</a:t>
            </a:r>
            <a:br>
              <a:rPr lang="en-US" dirty="0"/>
            </a:br>
            <a:r>
              <a:rPr lang="en-US" dirty="0"/>
              <a:t>d) None of the mentioned</a:t>
            </a:r>
            <a:br>
              <a:rPr lang="en-US" dirty="0"/>
            </a:br>
            <a:r>
              <a:rPr lang="en-US" dirty="0"/>
              <a:t>Answer: c</a:t>
            </a:r>
          </a:p>
          <a:p>
            <a:endParaRPr lang="en-US" dirty="0"/>
          </a:p>
          <a:p>
            <a:endParaRPr lang="en-IN" dirty="0"/>
          </a:p>
        </p:txBody>
      </p:sp>
    </p:spTree>
    <p:extLst>
      <p:ext uri="{BB962C8B-B14F-4D97-AF65-F5344CB8AC3E}">
        <p14:creationId xmlns:p14="http://schemas.microsoft.com/office/powerpoint/2010/main" val="4146078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28EEC9DF-3F52-415E-BCBE-D8F0A2CCB168}"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47</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5015506"/>
          </a:xfrm>
        </p:spPr>
        <p:txBody>
          <a:bodyPr>
            <a:normAutofit fontScale="55000" lnSpcReduction="20000"/>
          </a:bodyPr>
          <a:lstStyle/>
          <a:p>
            <a:pPr marL="0" indent="0">
              <a:buNone/>
            </a:pPr>
            <a:r>
              <a:rPr lang="en-US" dirty="0"/>
              <a:t>10. In some pipelined systems, a different instruction is used to add to numbers which can affect the flags upon execution. That instruction is _______</a:t>
            </a:r>
            <a:br>
              <a:rPr lang="en-US" dirty="0"/>
            </a:br>
            <a:r>
              <a:rPr lang="en-US" dirty="0"/>
              <a:t>a) </a:t>
            </a:r>
            <a:r>
              <a:rPr lang="en-US" dirty="0" err="1"/>
              <a:t>AddSetCC</a:t>
            </a:r>
            <a:r>
              <a:rPr lang="en-US" dirty="0"/>
              <a:t/>
            </a:r>
            <a:br>
              <a:rPr lang="en-US" dirty="0"/>
            </a:br>
            <a:r>
              <a:rPr lang="en-US" dirty="0"/>
              <a:t>b) </a:t>
            </a:r>
            <a:r>
              <a:rPr lang="en-US" dirty="0" err="1"/>
              <a:t>AddCC</a:t>
            </a:r>
            <a:r>
              <a:rPr lang="en-US" dirty="0"/>
              <a:t/>
            </a:r>
            <a:br>
              <a:rPr lang="en-US" dirty="0"/>
            </a:br>
            <a:r>
              <a:rPr lang="en-US" dirty="0"/>
              <a:t>c) Add++</a:t>
            </a:r>
            <a:br>
              <a:rPr lang="en-US" dirty="0"/>
            </a:br>
            <a:r>
              <a:rPr lang="en-US" dirty="0"/>
              <a:t>d) </a:t>
            </a:r>
            <a:r>
              <a:rPr lang="en-US" dirty="0" err="1"/>
              <a:t>SumSetCC</a:t>
            </a:r>
            <a:r>
              <a:rPr lang="en-US" dirty="0"/>
              <a:t/>
            </a:r>
            <a:br>
              <a:rPr lang="en-US" dirty="0"/>
            </a:br>
            <a:r>
              <a:rPr lang="en-US" dirty="0"/>
              <a:t>Answer: a</a:t>
            </a:r>
          </a:p>
          <a:p>
            <a:pPr marL="0" indent="0">
              <a:buNone/>
            </a:pPr>
            <a:r>
              <a:rPr lang="en-US" dirty="0"/>
              <a:t/>
            </a:r>
            <a:br>
              <a:rPr lang="en-US" dirty="0"/>
            </a:br>
            <a:r>
              <a:rPr lang="en-US" dirty="0"/>
              <a:t>11. The most efficient method followed by computers to multiply two unsigned numbers is _______</a:t>
            </a:r>
            <a:br>
              <a:rPr lang="en-US" dirty="0"/>
            </a:br>
            <a:r>
              <a:rPr lang="en-US" dirty="0"/>
              <a:t>a) Booth algorithm</a:t>
            </a:r>
            <a:br>
              <a:rPr lang="en-US" dirty="0"/>
            </a:br>
            <a:r>
              <a:rPr lang="en-US" dirty="0"/>
              <a:t>b) Bit pair recording of multipliers</a:t>
            </a:r>
            <a:br>
              <a:rPr lang="en-US" dirty="0"/>
            </a:br>
            <a:r>
              <a:rPr lang="en-US" dirty="0"/>
              <a:t>c) Restoring algorithm</a:t>
            </a:r>
            <a:br>
              <a:rPr lang="en-US" dirty="0"/>
            </a:br>
            <a:r>
              <a:rPr lang="en-US" dirty="0"/>
              <a:t>d) Non restoring algorithm</a:t>
            </a:r>
            <a:br>
              <a:rPr lang="en-US" dirty="0"/>
            </a:br>
            <a:r>
              <a:rPr lang="en-US" dirty="0"/>
              <a:t>Answer: b</a:t>
            </a:r>
          </a:p>
          <a:p>
            <a:pPr marL="0" indent="0">
              <a:buNone/>
            </a:pPr>
            <a:r>
              <a:rPr lang="en-US" dirty="0"/>
              <a:t/>
            </a:r>
            <a:br>
              <a:rPr lang="en-US" dirty="0"/>
            </a:br>
            <a:r>
              <a:rPr lang="en-US" dirty="0"/>
              <a:t>12. For the addition of large integers, most of the systems make use of ______</a:t>
            </a:r>
            <a:br>
              <a:rPr lang="en-US" dirty="0"/>
            </a:br>
            <a:r>
              <a:rPr lang="en-US" dirty="0"/>
              <a:t>a) Fast adders</a:t>
            </a:r>
            <a:br>
              <a:rPr lang="en-US" dirty="0"/>
            </a:br>
            <a:r>
              <a:rPr lang="en-US" dirty="0"/>
              <a:t>b) Full adders</a:t>
            </a:r>
            <a:br>
              <a:rPr lang="en-US" dirty="0"/>
            </a:br>
            <a:r>
              <a:rPr lang="en-US" dirty="0"/>
              <a:t>c) Carry look-ahead adders</a:t>
            </a:r>
            <a:br>
              <a:rPr lang="en-US" dirty="0"/>
            </a:br>
            <a:r>
              <a:rPr lang="en-US" dirty="0"/>
              <a:t>d) None of the mentioned</a:t>
            </a:r>
            <a:br>
              <a:rPr lang="en-US" dirty="0"/>
            </a:br>
            <a:r>
              <a:rPr lang="en-US" dirty="0"/>
              <a:t>Answer: c</a:t>
            </a:r>
          </a:p>
          <a:p>
            <a:endParaRPr lang="en-US" dirty="0"/>
          </a:p>
          <a:p>
            <a:endParaRPr lang="en-IN" dirty="0"/>
          </a:p>
        </p:txBody>
      </p:sp>
    </p:spTree>
    <p:extLst>
      <p:ext uri="{BB962C8B-B14F-4D97-AF65-F5344CB8AC3E}">
        <p14:creationId xmlns:p14="http://schemas.microsoft.com/office/powerpoint/2010/main" val="811150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B8DC7AF6-C754-46F7-A5DD-CD0073B9860D}"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5015506"/>
          </a:xfrm>
        </p:spPr>
        <p:txBody>
          <a:bodyPr>
            <a:normAutofit fontScale="55000" lnSpcReduction="20000"/>
          </a:bodyPr>
          <a:lstStyle/>
          <a:p>
            <a:pPr marL="0" indent="0">
              <a:buNone/>
            </a:pPr>
            <a:r>
              <a:rPr lang="en-US" dirty="0"/>
              <a:t>13. In a normal n-bit adder, to find out if an overflow as occurred we make use of ________</a:t>
            </a:r>
            <a:br>
              <a:rPr lang="en-US" dirty="0"/>
            </a:br>
            <a:r>
              <a:rPr lang="en-US" dirty="0"/>
              <a:t>a) And gate</a:t>
            </a:r>
            <a:br>
              <a:rPr lang="en-US" dirty="0"/>
            </a:br>
            <a:r>
              <a:rPr lang="en-US" dirty="0"/>
              <a:t>b) </a:t>
            </a:r>
            <a:r>
              <a:rPr lang="en-US" dirty="0" err="1"/>
              <a:t>Nand</a:t>
            </a:r>
            <a:r>
              <a:rPr lang="en-US" dirty="0"/>
              <a:t> gate</a:t>
            </a:r>
            <a:br>
              <a:rPr lang="en-US" dirty="0"/>
            </a:br>
            <a:r>
              <a:rPr lang="en-US" dirty="0"/>
              <a:t>c) Nor gate</a:t>
            </a:r>
            <a:br>
              <a:rPr lang="en-US" dirty="0"/>
            </a:br>
            <a:r>
              <a:rPr lang="en-US" dirty="0"/>
              <a:t>d) </a:t>
            </a:r>
            <a:r>
              <a:rPr lang="en-US" dirty="0" err="1"/>
              <a:t>Xor</a:t>
            </a:r>
            <a:r>
              <a:rPr lang="en-US" dirty="0"/>
              <a:t> gate</a:t>
            </a:r>
            <a:br>
              <a:rPr lang="en-US" dirty="0"/>
            </a:br>
            <a:r>
              <a:rPr lang="en-US" dirty="0"/>
              <a:t>Answer: d</a:t>
            </a:r>
          </a:p>
          <a:p>
            <a:pPr marL="0" indent="0">
              <a:buNone/>
            </a:pPr>
            <a:r>
              <a:rPr lang="en-US" dirty="0"/>
              <a:t/>
            </a:r>
            <a:br>
              <a:rPr lang="en-US" dirty="0"/>
            </a:br>
            <a:r>
              <a:rPr lang="en-US" dirty="0"/>
              <a:t>14. In the implementation of a Multiplier circuit in the system we make use of _______</a:t>
            </a:r>
            <a:br>
              <a:rPr lang="en-US" dirty="0"/>
            </a:br>
            <a:r>
              <a:rPr lang="en-US" dirty="0"/>
              <a:t>a) Counter</a:t>
            </a:r>
            <a:br>
              <a:rPr lang="en-US" dirty="0"/>
            </a:br>
            <a:r>
              <a:rPr lang="en-US" dirty="0"/>
              <a:t>b) Flip flop</a:t>
            </a:r>
            <a:br>
              <a:rPr lang="en-US" dirty="0"/>
            </a:br>
            <a:r>
              <a:rPr lang="en-US" dirty="0"/>
              <a:t>c) Shift register</a:t>
            </a:r>
            <a:br>
              <a:rPr lang="en-US" dirty="0"/>
            </a:br>
            <a:r>
              <a:rPr lang="en-US" dirty="0"/>
              <a:t>d) Push down stack</a:t>
            </a:r>
            <a:br>
              <a:rPr lang="en-US" dirty="0"/>
            </a:br>
            <a:r>
              <a:rPr lang="en-US" dirty="0"/>
              <a:t>Answer: c</a:t>
            </a:r>
          </a:p>
          <a:p>
            <a:pPr marL="0" indent="0">
              <a:buNone/>
            </a:pPr>
            <a:r>
              <a:rPr lang="en-US" dirty="0"/>
              <a:t/>
            </a:r>
            <a:br>
              <a:rPr lang="en-US" dirty="0"/>
            </a:br>
            <a:r>
              <a:rPr lang="en-US" dirty="0"/>
              <a:t>15. When 1101 is used to divide 100010010 the remainder is ______</a:t>
            </a:r>
            <a:br>
              <a:rPr lang="en-US" dirty="0"/>
            </a:br>
            <a:r>
              <a:rPr lang="en-US" dirty="0"/>
              <a:t>a) 101</a:t>
            </a:r>
            <a:br>
              <a:rPr lang="en-US" dirty="0"/>
            </a:br>
            <a:r>
              <a:rPr lang="en-US" dirty="0"/>
              <a:t>b) 11</a:t>
            </a:r>
            <a:br>
              <a:rPr lang="en-US" dirty="0"/>
            </a:br>
            <a:r>
              <a:rPr lang="en-US" dirty="0"/>
              <a:t>c) 0</a:t>
            </a:r>
            <a:br>
              <a:rPr lang="en-US" dirty="0"/>
            </a:br>
            <a:r>
              <a:rPr lang="en-US" dirty="0"/>
              <a:t>d) 1</a:t>
            </a:r>
            <a:br>
              <a:rPr lang="en-US" dirty="0"/>
            </a:br>
            <a:r>
              <a:rPr lang="en-US" dirty="0"/>
              <a:t>Answer: d</a:t>
            </a:r>
          </a:p>
          <a:p>
            <a:endParaRPr lang="en-IN" dirty="0"/>
          </a:p>
        </p:txBody>
      </p:sp>
    </p:spTree>
    <p:extLst>
      <p:ext uri="{BB962C8B-B14F-4D97-AF65-F5344CB8AC3E}">
        <p14:creationId xmlns:p14="http://schemas.microsoft.com/office/powerpoint/2010/main" val="741870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E7014ABB-54BC-43D5-B62A-25752ABC7CDB}"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5015506"/>
          </a:xfrm>
        </p:spPr>
        <p:txBody>
          <a:bodyPr>
            <a:normAutofit fontScale="55000" lnSpcReduction="20000"/>
          </a:bodyPr>
          <a:lstStyle/>
          <a:p>
            <a:pPr marL="0" indent="0">
              <a:buNone/>
            </a:pPr>
            <a:r>
              <a:rPr lang="en-US" dirty="0"/>
              <a:t>16. The two phases of executing an instruction are __________</a:t>
            </a:r>
            <a:br>
              <a:rPr lang="en-US" dirty="0"/>
            </a:br>
            <a:r>
              <a:rPr lang="en-US" dirty="0"/>
              <a:t>a) Instruction decoding and storage</a:t>
            </a:r>
            <a:br>
              <a:rPr lang="en-US" dirty="0"/>
            </a:br>
            <a:r>
              <a:rPr lang="en-US" dirty="0"/>
              <a:t>b) Instruction fetch and instruction execution</a:t>
            </a:r>
            <a:br>
              <a:rPr lang="en-US" dirty="0"/>
            </a:br>
            <a:r>
              <a:rPr lang="en-US" dirty="0"/>
              <a:t>c) Instruction execution and storage</a:t>
            </a:r>
            <a:br>
              <a:rPr lang="en-US" dirty="0"/>
            </a:br>
            <a:r>
              <a:rPr lang="en-US" dirty="0"/>
              <a:t>d) Instruction fetch and Instruction processing</a:t>
            </a:r>
            <a:br>
              <a:rPr lang="en-US" dirty="0"/>
            </a:br>
            <a:r>
              <a:rPr lang="en-US" dirty="0"/>
              <a:t>Answer: b</a:t>
            </a:r>
          </a:p>
          <a:p>
            <a:pPr marL="0" indent="0">
              <a:buNone/>
            </a:pPr>
            <a:r>
              <a:rPr lang="en-US" dirty="0"/>
              <a:t/>
            </a:r>
            <a:br>
              <a:rPr lang="en-US" dirty="0"/>
            </a:br>
            <a:r>
              <a:rPr lang="en-US" dirty="0"/>
              <a:t>17. The Instruction fetch phase ends with _________</a:t>
            </a:r>
            <a:br>
              <a:rPr lang="en-US" dirty="0"/>
            </a:br>
            <a:r>
              <a:rPr lang="en-US" dirty="0"/>
              <a:t>a) Placing the data from the address in MAR into MDR</a:t>
            </a:r>
            <a:br>
              <a:rPr lang="en-US" dirty="0"/>
            </a:br>
            <a:r>
              <a:rPr lang="en-US" dirty="0"/>
              <a:t>b) Placing the address of the data into MAR</a:t>
            </a:r>
            <a:br>
              <a:rPr lang="en-US" dirty="0"/>
            </a:br>
            <a:r>
              <a:rPr lang="en-US" dirty="0"/>
              <a:t>c) Completing the execution of the data and placing its storage address into MAR</a:t>
            </a:r>
            <a:br>
              <a:rPr lang="en-US" dirty="0"/>
            </a:br>
            <a:r>
              <a:rPr lang="en-US" dirty="0"/>
              <a:t>d) Decoding the data in MDR and placing it in IR</a:t>
            </a:r>
            <a:br>
              <a:rPr lang="en-US" dirty="0"/>
            </a:br>
            <a:r>
              <a:rPr lang="en-US" dirty="0"/>
              <a:t>Answer: d</a:t>
            </a:r>
          </a:p>
          <a:p>
            <a:pPr marL="0" indent="0">
              <a:buNone/>
            </a:pPr>
            <a:r>
              <a:rPr lang="en-US" dirty="0"/>
              <a:t/>
            </a:r>
            <a:br>
              <a:rPr lang="en-US" dirty="0"/>
            </a:br>
            <a:r>
              <a:rPr lang="en-US" dirty="0"/>
              <a:t>18. </a:t>
            </a:r>
            <a:r>
              <a:rPr lang="pt-BR" dirty="0"/>
              <a:t>The instruction, Add R1,R2,R3 in RTN is _______</a:t>
            </a:r>
            <a:br>
              <a:rPr lang="pt-BR" dirty="0"/>
            </a:br>
            <a:r>
              <a:rPr lang="pt-BR" dirty="0"/>
              <a:t>a) R3=R1+R2+R3</a:t>
            </a:r>
            <a:br>
              <a:rPr lang="pt-BR" dirty="0"/>
            </a:br>
            <a:r>
              <a:rPr lang="pt-BR" dirty="0"/>
              <a:t>b) R3&lt;-[R1]+[R2]+[R3]</a:t>
            </a:r>
            <a:br>
              <a:rPr lang="pt-BR" dirty="0"/>
            </a:br>
            <a:r>
              <a:rPr lang="pt-BR" dirty="0"/>
              <a:t>c) R3=[R1]+[R2]</a:t>
            </a:r>
            <a:br>
              <a:rPr lang="pt-BR" dirty="0"/>
            </a:br>
            <a:r>
              <a:rPr lang="pt-BR" dirty="0"/>
              <a:t>d) R3&lt;-[R1]+[R2]</a:t>
            </a:r>
            <a:br>
              <a:rPr lang="pt-BR" dirty="0"/>
            </a:br>
            <a:r>
              <a:rPr lang="pt-BR" dirty="0"/>
              <a:t>Answer: d</a:t>
            </a:r>
          </a:p>
          <a:p>
            <a:endParaRPr lang="en-IN" dirty="0"/>
          </a:p>
        </p:txBody>
      </p:sp>
    </p:spTree>
    <p:extLst>
      <p:ext uri="{BB962C8B-B14F-4D97-AF65-F5344CB8AC3E}">
        <p14:creationId xmlns:p14="http://schemas.microsoft.com/office/powerpoint/2010/main" val="178851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1BE473D-1F04-4FD2-AF01-64A8B988BDD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graphicFrame>
        <p:nvGraphicFramePr>
          <p:cNvPr id="2" name="Table 1">
            <a:extLst>
              <a:ext uri="{FF2B5EF4-FFF2-40B4-BE49-F238E27FC236}">
                <a16:creationId xmlns:a16="http://schemas.microsoft.com/office/drawing/2014/main" id="{8A2B4752-D10C-41BE-A286-AB2A1CF33E06}"/>
              </a:ext>
            </a:extLst>
          </p:cNvPr>
          <p:cNvGraphicFramePr>
            <a:graphicFrameLocks noGrp="1"/>
          </p:cNvGraphicFramePr>
          <p:nvPr>
            <p:extLst/>
          </p:nvPr>
        </p:nvGraphicFramePr>
        <p:xfrm>
          <a:off x="966650" y="1254708"/>
          <a:ext cx="9701350" cy="4917606"/>
        </p:xfrm>
        <a:graphic>
          <a:graphicData uri="http://schemas.openxmlformats.org/drawingml/2006/table">
            <a:tbl>
              <a:tblPr firstRow="1" firstCol="1" bandRow="1">
                <a:tableStyleId>{5940675A-B579-460E-94D1-54222C63F5DA}</a:tableStyleId>
              </a:tblPr>
              <a:tblGrid>
                <a:gridCol w="1449979">
                  <a:extLst>
                    <a:ext uri="{9D8B030D-6E8A-4147-A177-3AD203B41FA5}">
                      <a16:colId xmlns:a16="http://schemas.microsoft.com/office/drawing/2014/main" val="1719949923"/>
                    </a:ext>
                  </a:extLst>
                </a:gridCol>
                <a:gridCol w="635488">
                  <a:extLst>
                    <a:ext uri="{9D8B030D-6E8A-4147-A177-3AD203B41FA5}">
                      <a16:colId xmlns:a16="http://schemas.microsoft.com/office/drawing/2014/main" val="672638370"/>
                    </a:ext>
                  </a:extLst>
                </a:gridCol>
                <a:gridCol w="636788">
                  <a:extLst>
                    <a:ext uri="{9D8B030D-6E8A-4147-A177-3AD203B41FA5}">
                      <a16:colId xmlns:a16="http://schemas.microsoft.com/office/drawing/2014/main" val="2363529501"/>
                    </a:ext>
                  </a:extLst>
                </a:gridCol>
                <a:gridCol w="705553">
                  <a:extLst>
                    <a:ext uri="{9D8B030D-6E8A-4147-A177-3AD203B41FA5}">
                      <a16:colId xmlns:a16="http://schemas.microsoft.com/office/drawing/2014/main" val="643450303"/>
                    </a:ext>
                  </a:extLst>
                </a:gridCol>
                <a:gridCol w="795634">
                  <a:extLst>
                    <a:ext uri="{9D8B030D-6E8A-4147-A177-3AD203B41FA5}">
                      <a16:colId xmlns:a16="http://schemas.microsoft.com/office/drawing/2014/main" val="1835759497"/>
                    </a:ext>
                  </a:extLst>
                </a:gridCol>
                <a:gridCol w="765965">
                  <a:extLst>
                    <a:ext uri="{9D8B030D-6E8A-4147-A177-3AD203B41FA5}">
                      <a16:colId xmlns:a16="http://schemas.microsoft.com/office/drawing/2014/main" val="1940489177"/>
                    </a:ext>
                  </a:extLst>
                </a:gridCol>
                <a:gridCol w="703977">
                  <a:extLst>
                    <a:ext uri="{9D8B030D-6E8A-4147-A177-3AD203B41FA5}">
                      <a16:colId xmlns:a16="http://schemas.microsoft.com/office/drawing/2014/main" val="1245998199"/>
                    </a:ext>
                  </a:extLst>
                </a:gridCol>
                <a:gridCol w="659102">
                  <a:extLst>
                    <a:ext uri="{9D8B030D-6E8A-4147-A177-3AD203B41FA5}">
                      <a16:colId xmlns:a16="http://schemas.microsoft.com/office/drawing/2014/main" val="1171076636"/>
                    </a:ext>
                  </a:extLst>
                </a:gridCol>
                <a:gridCol w="649686">
                  <a:extLst>
                    <a:ext uri="{9D8B030D-6E8A-4147-A177-3AD203B41FA5}">
                      <a16:colId xmlns:a16="http://schemas.microsoft.com/office/drawing/2014/main" val="546204187"/>
                    </a:ext>
                  </a:extLst>
                </a:gridCol>
                <a:gridCol w="715596">
                  <a:extLst>
                    <a:ext uri="{9D8B030D-6E8A-4147-A177-3AD203B41FA5}">
                      <a16:colId xmlns:a16="http://schemas.microsoft.com/office/drawing/2014/main" val="266561143"/>
                    </a:ext>
                  </a:extLst>
                </a:gridCol>
                <a:gridCol w="715596">
                  <a:extLst>
                    <a:ext uri="{9D8B030D-6E8A-4147-A177-3AD203B41FA5}">
                      <a16:colId xmlns:a16="http://schemas.microsoft.com/office/drawing/2014/main" val="2851323338"/>
                    </a:ext>
                  </a:extLst>
                </a:gridCol>
                <a:gridCol w="659102">
                  <a:extLst>
                    <a:ext uri="{9D8B030D-6E8A-4147-A177-3AD203B41FA5}">
                      <a16:colId xmlns:a16="http://schemas.microsoft.com/office/drawing/2014/main" val="108026507"/>
                    </a:ext>
                  </a:extLst>
                </a:gridCol>
                <a:gridCol w="608884">
                  <a:extLst>
                    <a:ext uri="{9D8B030D-6E8A-4147-A177-3AD203B41FA5}">
                      <a16:colId xmlns:a16="http://schemas.microsoft.com/office/drawing/2014/main" val="2914336396"/>
                    </a:ext>
                  </a:extLst>
                </a:gridCol>
              </a:tblGrid>
              <a:tr h="1451016">
                <a:tc>
                  <a:txBody>
                    <a:bodyPr/>
                    <a:lstStyle/>
                    <a:p>
                      <a:pPr>
                        <a:lnSpc>
                          <a:spcPct val="115000"/>
                        </a:lnSpc>
                        <a:spcAft>
                          <a:spcPts val="1000"/>
                        </a:spcAft>
                      </a:pPr>
                      <a:r>
                        <a:rPr lang="en-US"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8">
                  <a:txBody>
                    <a:bodyPr/>
                    <a:lstStyle/>
                    <a:p>
                      <a:pPr>
                        <a:lnSpc>
                          <a:spcPct val="115000"/>
                        </a:lnSpc>
                        <a:spcAft>
                          <a:spcPts val="1000"/>
                        </a:spcAft>
                      </a:pPr>
                      <a:r>
                        <a:rPr lang="en-US" sz="1800" dirty="0">
                          <a:effectLst/>
                        </a:rPr>
                        <a:t> </a:t>
                      </a:r>
                      <a:endParaRPr lang="en-IN" sz="1800" dirty="0">
                        <a:effectLst/>
                      </a:endParaRPr>
                    </a:p>
                    <a:p>
                      <a:pPr algn="ctr"/>
                      <a:r>
                        <a:rPr lang="en-US" sz="1800" dirty="0">
                          <a:effectLst/>
                        </a:rPr>
                        <a:t> </a:t>
                      </a:r>
                      <a:r>
                        <a:rPr lang="en-US" sz="2400" b="1" dirty="0">
                          <a:effectLst/>
                        </a:rPr>
                        <a:t>COMPUTER ORGANIZATION AND ARCHITECTURE  </a:t>
                      </a:r>
                      <a:endParaRPr lang="en-IN" sz="2400" b="1" dirty="0"/>
                    </a:p>
                    <a:p>
                      <a:pPr algn="ctr">
                        <a:lnSpc>
                          <a:spcPct val="115000"/>
                        </a:lnSpc>
                        <a:spcAft>
                          <a:spcPts val="1000"/>
                        </a:spcAf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sz="1800" dirty="0"/>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2318754"/>
                  </a:ext>
                </a:extLst>
              </a:tr>
              <a:tr h="691557">
                <a:tc>
                  <a:txBody>
                    <a:bodyPr/>
                    <a:lstStyle/>
                    <a:p>
                      <a:pPr algn="ctr">
                        <a:lnSpc>
                          <a:spcPct val="115000"/>
                        </a:lnSpc>
                        <a:spcAft>
                          <a:spcPts val="1000"/>
                        </a:spcAft>
                      </a:pPr>
                      <a:r>
                        <a:rPr lang="en-US" sz="2000" b="1" dirty="0">
                          <a:effectLst/>
                        </a:rPr>
                        <a:t>CO.K</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17145" algn="ctr">
                        <a:lnSpc>
                          <a:spcPct val="115000"/>
                        </a:lnSpc>
                        <a:spcAft>
                          <a:spcPts val="1000"/>
                        </a:spcAft>
                      </a:pPr>
                      <a:r>
                        <a:rPr lang="en-US" sz="2000" b="1" dirty="0">
                          <a:effectLst/>
                        </a:rPr>
                        <a:t>PO1</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2000" b="1" dirty="0">
                          <a:effectLst/>
                        </a:rPr>
                        <a:t>PO2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2000" b="1" dirty="0">
                          <a:effectLst/>
                        </a:rPr>
                        <a:t>PO3</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2000" b="1" dirty="0">
                          <a:effectLst/>
                        </a:rPr>
                        <a:t>PO4</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2000" b="1" dirty="0">
                          <a:effectLst/>
                        </a:rPr>
                        <a:t>PO5</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2000" b="1" dirty="0">
                          <a:effectLst/>
                        </a:rPr>
                        <a:t>PO6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2000" b="1" dirty="0">
                          <a:effectLst/>
                        </a:rPr>
                        <a:t>PO7</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2000" b="1" dirty="0">
                          <a:effectLst/>
                        </a:rPr>
                        <a:t>PO8</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2000" b="1" dirty="0">
                          <a:effectLst/>
                        </a:rPr>
                        <a:t>PO9</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2000" b="1" dirty="0">
                          <a:effectLst/>
                        </a:rPr>
                        <a:t>PO   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2000" b="1" dirty="0">
                          <a:effectLst/>
                        </a:rPr>
                        <a:t>PO 11</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2000" b="1" dirty="0">
                          <a:effectLst/>
                        </a:rPr>
                        <a:t>PO 12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95777681"/>
                  </a:ext>
                </a:extLst>
              </a:tr>
              <a:tr h="671261">
                <a:tc>
                  <a:txBody>
                    <a:bodyPr/>
                    <a:lstStyle/>
                    <a:p>
                      <a:pPr algn="ctr">
                        <a:lnSpc>
                          <a:spcPct val="115000"/>
                        </a:lnSpc>
                        <a:spcAft>
                          <a:spcPts val="1000"/>
                        </a:spcAft>
                      </a:pPr>
                      <a:r>
                        <a:rPr lang="en-US" sz="1800" dirty="0" smtClean="0">
                          <a:effectLst/>
                        </a:rPr>
                        <a:t>ACSBS0303.1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8344761"/>
                  </a:ext>
                </a:extLst>
              </a:tr>
              <a:tr h="368367">
                <a:tc>
                  <a:txBody>
                    <a:bodyPr/>
                    <a:lstStyle/>
                    <a:p>
                      <a:pPr algn="ctr">
                        <a:lnSpc>
                          <a:spcPct val="115000"/>
                        </a:lnSpc>
                        <a:spcAft>
                          <a:spcPts val="1000"/>
                        </a:spcAft>
                      </a:pPr>
                      <a:r>
                        <a:rPr lang="en-US" sz="1800" dirty="0" smtClean="0">
                          <a:effectLst/>
                        </a:rPr>
                        <a:t>ACSBS0303.2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34097598"/>
                  </a:ext>
                </a:extLst>
              </a:tr>
              <a:tr h="368367">
                <a:tc>
                  <a:txBody>
                    <a:bodyPr/>
                    <a:lstStyle/>
                    <a:p>
                      <a:pPr algn="ctr">
                        <a:lnSpc>
                          <a:spcPct val="115000"/>
                        </a:lnSpc>
                        <a:spcAft>
                          <a:spcPts val="1000"/>
                        </a:spcAft>
                      </a:pPr>
                      <a:r>
                        <a:rPr lang="en-US" sz="1800" dirty="0" smtClean="0">
                          <a:effectLst/>
                        </a:rPr>
                        <a:t>ACSBS0303.3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81657558"/>
                  </a:ext>
                </a:extLst>
              </a:tr>
              <a:tr h="368367">
                <a:tc>
                  <a:txBody>
                    <a:bodyPr/>
                    <a:lstStyle/>
                    <a:p>
                      <a:pPr algn="ctr">
                        <a:lnSpc>
                          <a:spcPct val="115000"/>
                        </a:lnSpc>
                        <a:spcAft>
                          <a:spcPts val="1000"/>
                        </a:spcAft>
                      </a:pPr>
                      <a:r>
                        <a:rPr lang="en-US" sz="1800" dirty="0" smtClean="0">
                          <a:effectLst/>
                        </a:rPr>
                        <a:t>ACSBS0303.4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30670587"/>
                  </a:ext>
                </a:extLst>
              </a:tr>
              <a:tr h="368367">
                <a:tc>
                  <a:txBody>
                    <a:bodyPr/>
                    <a:lstStyle/>
                    <a:p>
                      <a:pPr algn="ctr">
                        <a:lnSpc>
                          <a:spcPct val="115000"/>
                        </a:lnSpc>
                        <a:spcAft>
                          <a:spcPts val="1000"/>
                        </a:spcAft>
                      </a:pPr>
                      <a:r>
                        <a:rPr lang="en-US" sz="1800" dirty="0" smtClean="0">
                          <a:effectLst/>
                        </a:rPr>
                        <a:t>ACSBS0303.5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070323"/>
                  </a:ext>
                </a:extLst>
              </a:tr>
              <a:tr h="582381">
                <a:tc>
                  <a:txBody>
                    <a:bodyPr/>
                    <a:lstStyle/>
                    <a:p>
                      <a:pPr>
                        <a:lnSpc>
                          <a:spcPct val="115000"/>
                        </a:lnSpc>
                        <a:spcAft>
                          <a:spcPts val="1000"/>
                        </a:spcAft>
                      </a:pPr>
                      <a:r>
                        <a:rPr lang="en-US" sz="1800" b="1" dirty="0">
                          <a:effectLst/>
                        </a:rPr>
                        <a:t>  Average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2.6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a:effectLst/>
                        </a:rPr>
                        <a:t>0.8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0.4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1.2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0169634"/>
                  </a:ext>
                </a:extLst>
              </a:tr>
            </a:tbl>
          </a:graphicData>
        </a:graphic>
      </p:graphicFrame>
    </p:spTree>
    <p:extLst>
      <p:ext uri="{BB962C8B-B14F-4D97-AF65-F5344CB8AC3E}">
        <p14:creationId xmlns:p14="http://schemas.microsoft.com/office/powerpoint/2010/main" val="229350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3486E62C-5416-49B4-8944-2214CACC0021}"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50</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305017"/>
            <a:ext cx="10972800" cy="5015506"/>
          </a:xfrm>
        </p:spPr>
        <p:txBody>
          <a:bodyPr>
            <a:normAutofit fontScale="55000" lnSpcReduction="20000"/>
          </a:bodyPr>
          <a:lstStyle/>
          <a:p>
            <a:pPr marL="0" indent="0">
              <a:buNone/>
            </a:pPr>
            <a:r>
              <a:rPr lang="en-US" dirty="0"/>
              <a:t>19. In micro-programmed approach, the signals are generated by ______</a:t>
            </a:r>
            <a:br>
              <a:rPr lang="en-US" dirty="0"/>
            </a:br>
            <a:r>
              <a:rPr lang="en-US" dirty="0"/>
              <a:t>a) Machine instructions</a:t>
            </a:r>
            <a:br>
              <a:rPr lang="en-US" dirty="0"/>
            </a:br>
            <a:r>
              <a:rPr lang="en-US" dirty="0"/>
              <a:t>b) System programs</a:t>
            </a:r>
            <a:br>
              <a:rPr lang="en-US" dirty="0"/>
            </a:br>
            <a:r>
              <a:rPr lang="en-US" dirty="0"/>
              <a:t>c) Utility tools</a:t>
            </a:r>
            <a:br>
              <a:rPr lang="en-US" dirty="0"/>
            </a:br>
            <a:r>
              <a:rPr lang="en-US" dirty="0"/>
              <a:t>d) None of the mentioned</a:t>
            </a:r>
            <a:br>
              <a:rPr lang="en-US" dirty="0"/>
            </a:br>
            <a:r>
              <a:rPr lang="en-US" dirty="0"/>
              <a:t>Answer: a</a:t>
            </a:r>
          </a:p>
          <a:p>
            <a:pPr marL="0" indent="0">
              <a:buNone/>
            </a:pPr>
            <a:r>
              <a:rPr lang="en-US" dirty="0"/>
              <a:t/>
            </a:r>
            <a:br>
              <a:rPr lang="en-US" dirty="0"/>
            </a:br>
            <a:r>
              <a:rPr lang="en-US" dirty="0"/>
              <a:t>20. A word whose individual bits represent a control signal is ______</a:t>
            </a:r>
            <a:br>
              <a:rPr lang="en-US" dirty="0"/>
            </a:br>
            <a:r>
              <a:rPr lang="en-US" dirty="0"/>
              <a:t>a) Command word</a:t>
            </a:r>
            <a:br>
              <a:rPr lang="en-US" dirty="0"/>
            </a:br>
            <a:r>
              <a:rPr lang="en-US" dirty="0"/>
              <a:t>b) Control word</a:t>
            </a:r>
            <a:br>
              <a:rPr lang="en-US" dirty="0"/>
            </a:br>
            <a:r>
              <a:rPr lang="en-US" dirty="0"/>
              <a:t>c) Co-ordination word</a:t>
            </a:r>
            <a:br>
              <a:rPr lang="en-US" dirty="0"/>
            </a:br>
            <a:r>
              <a:rPr lang="en-US" dirty="0"/>
              <a:t>d) Generation word</a:t>
            </a:r>
            <a:br>
              <a:rPr lang="en-US" dirty="0"/>
            </a:br>
            <a:r>
              <a:rPr lang="en-US" dirty="0"/>
              <a:t>Answer: b</a:t>
            </a:r>
          </a:p>
          <a:p>
            <a:pPr marL="0" indent="0">
              <a:buNone/>
            </a:pPr>
            <a:r>
              <a:rPr lang="en-US" dirty="0"/>
              <a:t/>
            </a:r>
            <a:br>
              <a:rPr lang="en-US" dirty="0"/>
            </a:br>
            <a:r>
              <a:rPr lang="en-US" dirty="0"/>
              <a:t>21. A sequence of control words corresponding to a control sequence is called _______</a:t>
            </a:r>
            <a:br>
              <a:rPr lang="en-US" dirty="0"/>
            </a:br>
            <a:r>
              <a:rPr lang="en-US" dirty="0"/>
              <a:t>a) Micro routine</a:t>
            </a:r>
            <a:br>
              <a:rPr lang="en-US" dirty="0"/>
            </a:br>
            <a:r>
              <a:rPr lang="en-US" dirty="0"/>
              <a:t>b) Micro function</a:t>
            </a:r>
            <a:br>
              <a:rPr lang="en-US" dirty="0"/>
            </a:br>
            <a:r>
              <a:rPr lang="en-US" dirty="0"/>
              <a:t>c) Micro procedure</a:t>
            </a:r>
            <a:br>
              <a:rPr lang="en-US" dirty="0"/>
            </a:br>
            <a:r>
              <a:rPr lang="en-US" dirty="0"/>
              <a:t>d) None of the mentioned</a:t>
            </a:r>
            <a:br>
              <a:rPr lang="en-US" dirty="0"/>
            </a:br>
            <a:r>
              <a:rPr lang="en-US" dirty="0"/>
              <a:t>Answer: a</a:t>
            </a:r>
          </a:p>
          <a:p>
            <a:endParaRPr lang="en-IN" dirty="0"/>
          </a:p>
        </p:txBody>
      </p:sp>
    </p:spTree>
    <p:extLst>
      <p:ext uri="{BB962C8B-B14F-4D97-AF65-F5344CB8AC3E}">
        <p14:creationId xmlns:p14="http://schemas.microsoft.com/office/powerpoint/2010/main" val="3860511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8D6D10F7-11F5-41EE-885F-5CE6D25FFC8D}"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51</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MCQ</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45785A0-456C-438E-975D-AE9A95301B0C}"/>
              </a:ext>
            </a:extLst>
          </p:cNvPr>
          <p:cNvSpPr>
            <a:spLocks noGrp="1"/>
          </p:cNvSpPr>
          <p:nvPr>
            <p:ph idx="1"/>
          </p:nvPr>
        </p:nvSpPr>
        <p:spPr>
          <a:xfrm>
            <a:off x="609600" y="1074198"/>
            <a:ext cx="10972800" cy="5668811"/>
          </a:xfrm>
        </p:spPr>
        <p:txBody>
          <a:bodyPr>
            <a:normAutofit fontScale="25000" lnSpcReduction="20000"/>
          </a:bodyPr>
          <a:lstStyle/>
          <a:p>
            <a:pPr marL="0" indent="0">
              <a:buNone/>
            </a:pPr>
            <a:r>
              <a:rPr lang="en-US" sz="6800" dirty="0"/>
              <a:t>22. To read the control words sequentially _________ is used.</a:t>
            </a:r>
            <a:br>
              <a:rPr lang="en-US" sz="6800" dirty="0"/>
            </a:br>
            <a:r>
              <a:rPr lang="en-US" sz="6800" dirty="0"/>
              <a:t>a) PC</a:t>
            </a:r>
            <a:br>
              <a:rPr lang="en-US" sz="6800" dirty="0"/>
            </a:br>
            <a:r>
              <a:rPr lang="en-US" sz="6800" dirty="0"/>
              <a:t>b) IR</a:t>
            </a:r>
            <a:br>
              <a:rPr lang="en-US" sz="6800" dirty="0"/>
            </a:br>
            <a:r>
              <a:rPr lang="en-US" sz="6800" dirty="0"/>
              <a:t>c) UPC</a:t>
            </a:r>
            <a:br>
              <a:rPr lang="en-US" sz="6800" dirty="0"/>
            </a:br>
            <a:r>
              <a:rPr lang="en-US" sz="6800" dirty="0"/>
              <a:t>d) None of the mentioned</a:t>
            </a:r>
            <a:br>
              <a:rPr lang="en-US" sz="6800" dirty="0"/>
            </a:br>
            <a:r>
              <a:rPr lang="en-US" sz="6800" dirty="0"/>
              <a:t>Answer: c</a:t>
            </a:r>
          </a:p>
          <a:p>
            <a:pPr marL="0" indent="0">
              <a:buNone/>
            </a:pPr>
            <a:r>
              <a:rPr lang="en-US" sz="6800" dirty="0"/>
              <a:t/>
            </a:r>
            <a:br>
              <a:rPr lang="en-US" sz="6800" dirty="0"/>
            </a:br>
            <a:r>
              <a:rPr lang="en-US" sz="6800" dirty="0"/>
              <a:t>23. Every time a new instruction is loaded into IR the output of ________ is loaded into UPC.</a:t>
            </a:r>
            <a:br>
              <a:rPr lang="en-US" sz="6800" dirty="0"/>
            </a:br>
            <a:r>
              <a:rPr lang="en-US" sz="6800" dirty="0"/>
              <a:t>a) Starting address generator</a:t>
            </a:r>
            <a:br>
              <a:rPr lang="en-US" sz="6800" dirty="0"/>
            </a:br>
            <a:r>
              <a:rPr lang="en-US" sz="6800" dirty="0"/>
              <a:t>b) Loader</a:t>
            </a:r>
            <a:br>
              <a:rPr lang="en-US" sz="6800" dirty="0"/>
            </a:br>
            <a:r>
              <a:rPr lang="en-US" sz="6800" dirty="0"/>
              <a:t>c) Linker</a:t>
            </a:r>
            <a:br>
              <a:rPr lang="en-US" sz="6800" dirty="0"/>
            </a:br>
            <a:r>
              <a:rPr lang="en-US" sz="6800" dirty="0"/>
              <a:t>d) Clock</a:t>
            </a:r>
            <a:br>
              <a:rPr lang="en-US" sz="6800" dirty="0"/>
            </a:br>
            <a:r>
              <a:rPr lang="en-US" sz="6800" dirty="0"/>
              <a:t>Answer: a</a:t>
            </a:r>
          </a:p>
          <a:p>
            <a:pPr marL="0" indent="0">
              <a:buNone/>
            </a:pPr>
            <a:r>
              <a:rPr lang="en-US" sz="6800" dirty="0"/>
              <a:t/>
            </a:r>
            <a:br>
              <a:rPr lang="en-US" sz="6800" dirty="0"/>
            </a:br>
            <a:r>
              <a:rPr lang="en-US" sz="6800" dirty="0"/>
              <a:t>24. The case/s where micro-programmed can perform well _______________</a:t>
            </a:r>
            <a:br>
              <a:rPr lang="en-US" sz="6800" dirty="0"/>
            </a:br>
            <a:r>
              <a:rPr lang="en-US" sz="6800" dirty="0"/>
              <a:t>a) When it requires to check the condition codes</a:t>
            </a:r>
            <a:br>
              <a:rPr lang="en-US" sz="6800" dirty="0"/>
            </a:br>
            <a:r>
              <a:rPr lang="en-US" sz="6800" dirty="0"/>
              <a:t>b) When it has to choose between the two alternatives</a:t>
            </a:r>
            <a:br>
              <a:rPr lang="en-US" sz="6800" dirty="0"/>
            </a:br>
            <a:r>
              <a:rPr lang="en-US" sz="6800" dirty="0"/>
              <a:t>c) When it is triggered by an interrupt</a:t>
            </a:r>
            <a:br>
              <a:rPr lang="en-US" sz="6800" dirty="0"/>
            </a:br>
            <a:r>
              <a:rPr lang="en-US" sz="6800" dirty="0"/>
              <a:t>d) None of the mentioned</a:t>
            </a:r>
            <a:br>
              <a:rPr lang="en-US" sz="6800" dirty="0"/>
            </a:br>
            <a:r>
              <a:rPr lang="en-US" sz="6800" dirty="0"/>
              <a:t>Answer: d</a:t>
            </a:r>
          </a:p>
          <a:p>
            <a:pPr marL="0" indent="0">
              <a:buNone/>
            </a:pPr>
            <a:r>
              <a:rPr lang="en-US" sz="6800" dirty="0"/>
              <a:t/>
            </a:r>
            <a:br>
              <a:rPr lang="en-US" sz="6800" dirty="0"/>
            </a:br>
            <a:r>
              <a:rPr lang="en-US" sz="6800" dirty="0"/>
              <a:t>25. The signals are grouped such that mutually exclusive signals are put together.</a:t>
            </a:r>
            <a:br>
              <a:rPr lang="en-US" sz="6800" dirty="0"/>
            </a:br>
            <a:r>
              <a:rPr lang="en-US" sz="6800" dirty="0"/>
              <a:t>a) True</a:t>
            </a:r>
            <a:br>
              <a:rPr lang="en-US" sz="6800" dirty="0"/>
            </a:br>
            <a:r>
              <a:rPr lang="en-US" sz="6800" dirty="0"/>
              <a:t>b) False</a:t>
            </a:r>
            <a:br>
              <a:rPr lang="en-US" sz="6800" dirty="0"/>
            </a:br>
            <a:r>
              <a:rPr lang="en-US" sz="6800" dirty="0"/>
              <a:t>Answer: a</a:t>
            </a:r>
          </a:p>
          <a:p>
            <a:endParaRPr lang="en-IN" dirty="0"/>
          </a:p>
        </p:txBody>
      </p:sp>
    </p:spTree>
    <p:extLst>
      <p:ext uri="{BB962C8B-B14F-4D97-AF65-F5344CB8AC3E}">
        <p14:creationId xmlns:p14="http://schemas.microsoft.com/office/powerpoint/2010/main" val="3186158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3EFF6040-8B71-4328-A3FA-F1193368C7A4}"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52</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3"/>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Old Question Papers</a:t>
            </a:r>
          </a:p>
          <a:p>
            <a:pPr lvl="0" algn="ctr">
              <a:lnSpc>
                <a:spcPct val="200000"/>
              </a:lnSpc>
              <a:defRPr/>
            </a:pPr>
            <a:r>
              <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15" name="Content Placeholder 14">
            <a:extLst>
              <a:ext uri="{FF2B5EF4-FFF2-40B4-BE49-F238E27FC236}">
                <a16:creationId xmlns:a16="http://schemas.microsoft.com/office/drawing/2014/main" id="{6C9BD943-0CB0-481C-9809-D868133ED4D0}"/>
              </a:ext>
            </a:extLst>
          </p:cNvPr>
          <p:cNvGraphicFramePr>
            <a:graphicFrameLocks noGrp="1" noChangeAspect="1"/>
          </p:cNvGraphicFramePr>
          <p:nvPr>
            <p:ph idx="1"/>
            <p:extLst>
              <p:ext uri="{D42A27DB-BD31-4B8C-83A1-F6EECF244321}">
                <p14:modId xmlns:p14="http://schemas.microsoft.com/office/powerpoint/2010/main" val="3172334863"/>
              </p:ext>
            </p:extLst>
          </p:nvPr>
        </p:nvGraphicFramePr>
        <p:xfrm>
          <a:off x="5492947" y="1691076"/>
          <a:ext cx="1431635" cy="1240252"/>
        </p:xfrm>
        <a:graphic>
          <a:graphicData uri="http://schemas.openxmlformats.org/presentationml/2006/ole">
            <mc:AlternateContent xmlns:mc="http://schemas.openxmlformats.org/markup-compatibility/2006">
              <mc:Choice xmlns:v="urn:schemas-microsoft-com:vml" Requires="v">
                <p:oleObj spid="_x0000_s1077" name="Acrobat Document" showAsIcon="1" r:id="rId4" imgW="914400" imgH="792685" progId="AcroExch.Document.11">
                  <p:embed/>
                </p:oleObj>
              </mc:Choice>
              <mc:Fallback>
                <p:oleObj name="Acrobat Document" showAsIcon="1" r:id="rId4" imgW="914400" imgH="792685" progId="AcroExch.Document.11">
                  <p:embed/>
                  <p:pic>
                    <p:nvPicPr>
                      <p:cNvPr id="15" name="Content Placeholder 14">
                        <a:extLst>
                          <a:ext uri="{FF2B5EF4-FFF2-40B4-BE49-F238E27FC236}">
                            <a16:creationId xmlns:a16="http://schemas.microsoft.com/office/drawing/2014/main" id="{6C9BD943-0CB0-481C-9809-D868133ED4D0}"/>
                          </a:ext>
                        </a:extLst>
                      </p:cNvPr>
                      <p:cNvPicPr/>
                      <p:nvPr/>
                    </p:nvPicPr>
                    <p:blipFill>
                      <a:blip r:embed="rId5"/>
                      <a:stretch>
                        <a:fillRect/>
                      </a:stretch>
                    </p:blipFill>
                    <p:spPr>
                      <a:xfrm>
                        <a:off x="5492947" y="1691076"/>
                        <a:ext cx="1431635" cy="124025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E8E92C4-22B5-4A49-A126-582C68F00417}"/>
              </a:ext>
            </a:extLst>
          </p:cNvPr>
          <p:cNvGraphicFramePr>
            <a:graphicFrameLocks noChangeAspect="1"/>
          </p:cNvGraphicFramePr>
          <p:nvPr>
            <p:extLst>
              <p:ext uri="{D42A27DB-BD31-4B8C-83A1-F6EECF244321}">
                <p14:modId xmlns:p14="http://schemas.microsoft.com/office/powerpoint/2010/main" val="3870874526"/>
              </p:ext>
            </p:extLst>
          </p:nvPr>
        </p:nvGraphicFramePr>
        <p:xfrm>
          <a:off x="5553214" y="3156259"/>
          <a:ext cx="1434658" cy="1242873"/>
        </p:xfrm>
        <a:graphic>
          <a:graphicData uri="http://schemas.openxmlformats.org/presentationml/2006/ole">
            <mc:AlternateContent xmlns:mc="http://schemas.openxmlformats.org/markup-compatibility/2006">
              <mc:Choice xmlns:v="urn:schemas-microsoft-com:vml" Requires="v">
                <p:oleObj spid="_x0000_s1078" name="Acrobat Document" showAsIcon="1" r:id="rId6" imgW="914400" imgH="792685" progId="AcroExch.Document.11">
                  <p:embed/>
                </p:oleObj>
              </mc:Choice>
              <mc:Fallback>
                <p:oleObj name="Acrobat Document" showAsIcon="1" r:id="rId6" imgW="914400" imgH="792685" progId="AcroExch.Document.11">
                  <p:embed/>
                  <p:pic>
                    <p:nvPicPr>
                      <p:cNvPr id="16" name="Object 15">
                        <a:extLst>
                          <a:ext uri="{FF2B5EF4-FFF2-40B4-BE49-F238E27FC236}">
                            <a16:creationId xmlns:a16="http://schemas.microsoft.com/office/drawing/2014/main" id="{5E8E92C4-22B5-4A49-A126-582C68F00417}"/>
                          </a:ext>
                        </a:extLst>
                      </p:cNvPr>
                      <p:cNvPicPr/>
                      <p:nvPr/>
                    </p:nvPicPr>
                    <p:blipFill>
                      <a:blip r:embed="rId7"/>
                      <a:stretch>
                        <a:fillRect/>
                      </a:stretch>
                    </p:blipFill>
                    <p:spPr>
                      <a:xfrm>
                        <a:off x="5553214" y="3156259"/>
                        <a:ext cx="1434658" cy="1242873"/>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0ADD3C4B-6E92-45A9-9167-BFA1FD80D45C}"/>
              </a:ext>
            </a:extLst>
          </p:cNvPr>
          <p:cNvGraphicFramePr>
            <a:graphicFrameLocks noChangeAspect="1"/>
          </p:cNvGraphicFramePr>
          <p:nvPr>
            <p:extLst>
              <p:ext uri="{D42A27DB-BD31-4B8C-83A1-F6EECF244321}">
                <p14:modId xmlns:p14="http://schemas.microsoft.com/office/powerpoint/2010/main" val="116085245"/>
              </p:ext>
            </p:extLst>
          </p:nvPr>
        </p:nvGraphicFramePr>
        <p:xfrm>
          <a:off x="5627652" y="4624063"/>
          <a:ext cx="1285782" cy="1113899"/>
        </p:xfrm>
        <a:graphic>
          <a:graphicData uri="http://schemas.openxmlformats.org/presentationml/2006/ole">
            <mc:AlternateContent xmlns:mc="http://schemas.openxmlformats.org/markup-compatibility/2006">
              <mc:Choice xmlns:v="urn:schemas-microsoft-com:vml" Requires="v">
                <p:oleObj spid="_x0000_s1079" name="Acrobat Document" showAsIcon="1" r:id="rId8" imgW="914400" imgH="792685" progId="AcroExch.Document.11">
                  <p:embed/>
                </p:oleObj>
              </mc:Choice>
              <mc:Fallback>
                <p:oleObj name="Acrobat Document" showAsIcon="1" r:id="rId8" imgW="914400" imgH="792685" progId="AcroExch.Document.11">
                  <p:embed/>
                  <p:pic>
                    <p:nvPicPr>
                      <p:cNvPr id="17" name="Object 16">
                        <a:extLst>
                          <a:ext uri="{FF2B5EF4-FFF2-40B4-BE49-F238E27FC236}">
                            <a16:creationId xmlns:a16="http://schemas.microsoft.com/office/drawing/2014/main" id="{0ADD3C4B-6E92-45A9-9167-BFA1FD80D45C}"/>
                          </a:ext>
                        </a:extLst>
                      </p:cNvPr>
                      <p:cNvPicPr/>
                      <p:nvPr/>
                    </p:nvPicPr>
                    <p:blipFill>
                      <a:blip r:embed="rId9"/>
                      <a:stretch>
                        <a:fillRect/>
                      </a:stretch>
                    </p:blipFill>
                    <p:spPr>
                      <a:xfrm>
                        <a:off x="5627652" y="4624063"/>
                        <a:ext cx="1285782" cy="1113899"/>
                      </a:xfrm>
                      <a:prstGeom prst="rect">
                        <a:avLst/>
                      </a:prstGeom>
                    </p:spPr>
                  </p:pic>
                </p:oleObj>
              </mc:Fallback>
            </mc:AlternateContent>
          </a:graphicData>
        </a:graphic>
      </p:graphicFrame>
    </p:spTree>
    <p:extLst>
      <p:ext uri="{BB962C8B-B14F-4D97-AF65-F5344CB8AC3E}">
        <p14:creationId xmlns:p14="http://schemas.microsoft.com/office/powerpoint/2010/main" val="915060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D728045E-526D-4FAB-A9EE-035C085A7807}"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53</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US" sz="3200" dirty="0"/>
              <a:t>Expected Questions for University Exam </a:t>
            </a:r>
          </a:p>
          <a:p>
            <a:pPr lvl="0" algn="ctr">
              <a:lnSpc>
                <a:spcPct val="200000"/>
              </a:lnSpc>
              <a:defRPr/>
            </a:pPr>
            <a:endPar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98D0412F-96FE-42EB-B844-7F7D794CC689}"/>
              </a:ext>
            </a:extLst>
          </p:cNvPr>
          <p:cNvSpPr>
            <a:spLocks noGrp="1"/>
          </p:cNvSpPr>
          <p:nvPr>
            <p:ph idx="1"/>
          </p:nvPr>
        </p:nvSpPr>
        <p:spPr>
          <a:xfrm>
            <a:off x="609600" y="1269507"/>
            <a:ext cx="10972800" cy="5051016"/>
          </a:xfrm>
        </p:spPr>
        <p:txBody>
          <a:bodyPr>
            <a:normAutofit fontScale="92500"/>
          </a:bodyPr>
          <a:lstStyle/>
          <a:p>
            <a:pPr marL="457200" indent="-457200" algn="just">
              <a:lnSpc>
                <a:spcPct val="110000"/>
              </a:lnSpc>
              <a:buFont typeface="+mj-lt"/>
              <a:buAutoNum type="arabicPeriod"/>
              <a:defRPr/>
            </a:pPr>
            <a:r>
              <a:rPr lang="en-US" sz="2200" dirty="0">
                <a:cs typeface="Arial" charset="0"/>
              </a:rPr>
              <a:t>Draw  the flow chart for multiplying algorithm of sign magnitude data.</a:t>
            </a:r>
          </a:p>
          <a:p>
            <a:pPr marL="457200" indent="-457200" algn="just">
              <a:lnSpc>
                <a:spcPct val="110000"/>
              </a:lnSpc>
              <a:buFont typeface="+mj-lt"/>
              <a:buAutoNum type="arabicPeriod"/>
              <a:defRPr/>
            </a:pPr>
            <a:r>
              <a:rPr lang="en-US" sz="2200" dirty="0">
                <a:cs typeface="Arial" charset="0"/>
              </a:rPr>
              <a:t>Show the contents of registers E, A, Q &amp; SC during the process of division of 10100011 by 1011 </a:t>
            </a:r>
          </a:p>
          <a:p>
            <a:pPr marL="457200" indent="-457200" algn="just">
              <a:lnSpc>
                <a:spcPct val="110000"/>
              </a:lnSpc>
              <a:buFont typeface="+mj-lt"/>
              <a:buAutoNum type="arabicPeriod"/>
              <a:defRPr/>
            </a:pPr>
            <a:r>
              <a:rPr lang="en-US" sz="2200" dirty="0">
                <a:cs typeface="Arial" charset="0"/>
              </a:rPr>
              <a:t>Explain the IEEE 754 for floating point no. with examples	</a:t>
            </a:r>
          </a:p>
          <a:p>
            <a:pPr marL="457200" indent="-457200" algn="just">
              <a:lnSpc>
                <a:spcPct val="110000"/>
              </a:lnSpc>
              <a:buFont typeface="+mj-lt"/>
              <a:buAutoNum type="arabicPeriod"/>
              <a:defRPr/>
            </a:pPr>
            <a:r>
              <a:rPr lang="en-US" sz="2200" dirty="0">
                <a:cs typeface="Arial" charset="0"/>
              </a:rPr>
              <a:t>Show the flow diagram &amp; multiplication process using Booth’s Algorithm for (-4) X (+3)</a:t>
            </a:r>
          </a:p>
          <a:p>
            <a:pPr marL="457200" indent="-457200" algn="just">
              <a:lnSpc>
                <a:spcPct val="110000"/>
              </a:lnSpc>
              <a:buFont typeface="+mj-lt"/>
              <a:buAutoNum type="arabicPeriod"/>
            </a:pPr>
            <a:r>
              <a:rPr lang="en-US" sz="2200" dirty="0"/>
              <a:t>Write a short note on CISC. Also explain its characteristics.	</a:t>
            </a:r>
          </a:p>
          <a:p>
            <a:pPr marL="457200" indent="-457200" algn="just">
              <a:lnSpc>
                <a:spcPct val="110000"/>
              </a:lnSpc>
              <a:buFont typeface="+mj-lt"/>
              <a:buAutoNum type="arabicPeriod"/>
            </a:pPr>
            <a:r>
              <a:rPr lang="en-US" sz="2200" dirty="0"/>
              <a:t>Write down the difference between CISC and RISC.</a:t>
            </a:r>
          </a:p>
          <a:p>
            <a:pPr marL="457200" indent="-457200" algn="just">
              <a:lnSpc>
                <a:spcPct val="110000"/>
              </a:lnSpc>
              <a:buFont typeface="+mj-lt"/>
              <a:buAutoNum type="arabicPeriod"/>
            </a:pPr>
            <a:r>
              <a:rPr lang="en-US" sz="2200" dirty="0"/>
              <a:t>Differentiate between Horizontal &amp; Vertical microprogramming.</a:t>
            </a:r>
          </a:p>
          <a:p>
            <a:pPr marL="457200" indent="-457200" algn="just">
              <a:lnSpc>
                <a:spcPct val="110000"/>
              </a:lnSpc>
              <a:buFont typeface="+mj-lt"/>
              <a:buAutoNum type="arabicPeriod"/>
            </a:pPr>
            <a:r>
              <a:rPr lang="en-US" sz="2200" dirty="0"/>
              <a:t>Design a four bit adder-subtractor with complete block diagram.</a:t>
            </a:r>
          </a:p>
          <a:p>
            <a:pPr marL="457200" indent="-457200" algn="just">
              <a:lnSpc>
                <a:spcPct val="110000"/>
              </a:lnSpc>
              <a:buFont typeface="+mj-lt"/>
              <a:buAutoNum type="arabicPeriod"/>
            </a:pPr>
            <a:r>
              <a:rPr lang="en-US" sz="2200" dirty="0"/>
              <a:t>Design an array multiplier that multiplies two 4-bit numbers. Use AND gate and binary adder.	</a:t>
            </a:r>
          </a:p>
          <a:p>
            <a:pPr marL="457200" indent="-457200" algn="just">
              <a:lnSpc>
                <a:spcPct val="110000"/>
              </a:lnSpc>
              <a:buFont typeface="+mj-lt"/>
              <a:buAutoNum type="arabicPeriod"/>
            </a:pPr>
            <a:r>
              <a:rPr lang="en-US" sz="2200" dirty="0"/>
              <a:t>Explain Booth’s algorithm for multiplying binary integer in signed 2’s complement representation. </a:t>
            </a:r>
            <a:endParaRPr lang="en-IN" sz="2200" dirty="0"/>
          </a:p>
        </p:txBody>
      </p:sp>
    </p:spTree>
    <p:extLst>
      <p:ext uri="{BB962C8B-B14F-4D97-AF65-F5344CB8AC3E}">
        <p14:creationId xmlns:p14="http://schemas.microsoft.com/office/powerpoint/2010/main" val="3217783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F20B221B-376A-4CD0-8672-D8A3C7E38601}"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54</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200000"/>
              </a:lnSpc>
              <a:defRPr/>
            </a:pP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fontAlgn="auto">
              <a:spcAft>
                <a:spcPts val="0"/>
              </a:spcAft>
              <a:defRPr/>
            </a:pPr>
            <a:r>
              <a:rPr lang="en-US" sz="3200" dirty="0"/>
              <a:t>Summary</a:t>
            </a:r>
          </a:p>
          <a:p>
            <a:pPr lvl="0" algn="ctr">
              <a:lnSpc>
                <a:spcPct val="200000"/>
              </a:lnSpc>
              <a:defRPr/>
            </a:pPr>
            <a:endPar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98D0412F-96FE-42EB-B844-7F7D794CC689}"/>
              </a:ext>
            </a:extLst>
          </p:cNvPr>
          <p:cNvSpPr>
            <a:spLocks noGrp="1"/>
          </p:cNvSpPr>
          <p:nvPr>
            <p:ph idx="1"/>
          </p:nvPr>
        </p:nvSpPr>
        <p:spPr>
          <a:xfrm>
            <a:off x="609600" y="1402671"/>
            <a:ext cx="10972800" cy="4723497"/>
          </a:xfrm>
        </p:spPr>
        <p:txBody>
          <a:bodyPr>
            <a:normAutofit/>
          </a:bodyPr>
          <a:lstStyle/>
          <a:p>
            <a:pPr marL="0" indent="0">
              <a:lnSpc>
                <a:spcPct val="150000"/>
              </a:lnSpc>
              <a:buNone/>
              <a:defRPr/>
            </a:pPr>
            <a:r>
              <a:rPr lang="en-US" sz="2600" b="1" dirty="0">
                <a:cs typeface="Arial" charset="0"/>
              </a:rPr>
              <a:t>In previous slides we discussed in details about:</a:t>
            </a:r>
          </a:p>
          <a:p>
            <a:pPr>
              <a:buFont typeface="Wingdings" pitchFamily="2" charset="2"/>
              <a:buChar char="Ø"/>
              <a:defRPr/>
            </a:pPr>
            <a:r>
              <a:rPr lang="en-US" sz="2200" dirty="0">
                <a:cs typeface="Arial" charset="0"/>
              </a:rPr>
              <a:t>Carry look ahead adder</a:t>
            </a:r>
          </a:p>
          <a:p>
            <a:pPr>
              <a:buFont typeface="Wingdings" pitchFamily="2" charset="2"/>
              <a:buChar char="Ø"/>
              <a:defRPr/>
            </a:pPr>
            <a:r>
              <a:rPr lang="en-US" sz="2200" dirty="0">
                <a:cs typeface="Arial" charset="0"/>
              </a:rPr>
              <a:t>Signed operand multiplication </a:t>
            </a:r>
          </a:p>
          <a:p>
            <a:pPr>
              <a:buFont typeface="Wingdings" pitchFamily="2" charset="2"/>
              <a:buChar char="Ø"/>
              <a:defRPr/>
            </a:pPr>
            <a:r>
              <a:rPr lang="en-US" sz="2200" dirty="0">
                <a:cs typeface="Arial" charset="0"/>
              </a:rPr>
              <a:t>Booths algorithm and array multiplier</a:t>
            </a:r>
          </a:p>
          <a:p>
            <a:pPr>
              <a:buFont typeface="Wingdings" pitchFamily="2" charset="2"/>
              <a:buChar char="Ø"/>
              <a:defRPr/>
            </a:pPr>
            <a:r>
              <a:rPr lang="en-US" sz="2200" dirty="0">
                <a:cs typeface="Arial" charset="0"/>
              </a:rPr>
              <a:t>Division and logic operations</a:t>
            </a:r>
          </a:p>
          <a:p>
            <a:pPr>
              <a:buFont typeface="Wingdings" pitchFamily="2" charset="2"/>
              <a:buChar char="Ø"/>
              <a:defRPr/>
            </a:pPr>
            <a:r>
              <a:rPr lang="en-US" sz="2200" dirty="0">
                <a:cs typeface="Arial" charset="0"/>
              </a:rPr>
              <a:t>Floating point arithmetic operation</a:t>
            </a:r>
          </a:p>
          <a:p>
            <a:pPr>
              <a:buFont typeface="Wingdings" pitchFamily="2" charset="2"/>
              <a:buChar char="Ø"/>
              <a:defRPr/>
            </a:pPr>
            <a:r>
              <a:rPr lang="en-US" sz="2200" dirty="0">
                <a:cs typeface="Arial" charset="0"/>
              </a:rPr>
              <a:t>Arithmetic &amp; logic unit design</a:t>
            </a:r>
          </a:p>
          <a:p>
            <a:pPr>
              <a:buFont typeface="Wingdings" pitchFamily="2" charset="2"/>
              <a:buChar char="Ø"/>
              <a:defRPr/>
            </a:pPr>
            <a:r>
              <a:rPr lang="en-US" sz="2200" dirty="0">
                <a:cs typeface="Arial" charset="0"/>
              </a:rPr>
              <a:t>IEEE standard for floating point numbers</a:t>
            </a:r>
          </a:p>
          <a:p>
            <a:pPr algn="just">
              <a:buFont typeface="Wingdings" panose="05000000000000000000" pitchFamily="2" charset="2"/>
              <a:buChar char="§"/>
              <a:defRPr/>
            </a:pPr>
            <a:endParaRPr lang="en-IN" sz="2400" dirty="0"/>
          </a:p>
        </p:txBody>
      </p:sp>
    </p:spTree>
    <p:extLst>
      <p:ext uri="{BB962C8B-B14F-4D97-AF65-F5344CB8AC3E}">
        <p14:creationId xmlns:p14="http://schemas.microsoft.com/office/powerpoint/2010/main" val="2377570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66A169-7016-4C88-91A8-AABB3111B8FC}"/>
              </a:ext>
            </a:extLst>
          </p:cNvPr>
          <p:cNvSpPr>
            <a:spLocks noGrp="1"/>
          </p:cNvSpPr>
          <p:nvPr>
            <p:ph type="dt" sz="half" idx="10"/>
          </p:nvPr>
        </p:nvSpPr>
        <p:spPr/>
        <p:txBody>
          <a:bodyPr/>
          <a:lstStyle/>
          <a:p>
            <a:fld id="{8C68FB1E-110D-405C-AF88-03CC3D1DD7A3}" type="datetime1">
              <a:rPr lang="en-US" smtClean="0"/>
              <a:t>10/30/2021</a:t>
            </a:fld>
            <a:endParaRPr lang="en-US"/>
          </a:p>
        </p:txBody>
      </p:sp>
      <p:sp>
        <p:nvSpPr>
          <p:cNvPr id="5" name="Footer Placeholder 4">
            <a:extLst>
              <a:ext uri="{FF2B5EF4-FFF2-40B4-BE49-F238E27FC236}">
                <a16:creationId xmlns:a16="http://schemas.microsoft.com/office/drawing/2014/main" id="{431A3E9C-C770-4614-8894-6B770C8E863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DC46AD9-8CAF-469C-8528-C02A2B6BCACE}"/>
              </a:ext>
            </a:extLst>
          </p:cNvPr>
          <p:cNvSpPr>
            <a:spLocks noGrp="1"/>
          </p:cNvSpPr>
          <p:nvPr>
            <p:ph type="sldNum" sz="quarter" idx="12"/>
          </p:nvPr>
        </p:nvSpPr>
        <p:spPr/>
        <p:txBody>
          <a:bodyPr/>
          <a:lstStyle/>
          <a:p>
            <a:fld id="{B6F15528-21DE-4FAA-801E-634DDDAF4B2B}" type="slidenum">
              <a:rPr lang="en-US" smtClean="0"/>
              <a:pPr/>
              <a:t>55</a:t>
            </a:fld>
            <a:endParaRPr lang="en-US"/>
          </a:p>
        </p:txBody>
      </p:sp>
      <p:pic>
        <p:nvPicPr>
          <p:cNvPr id="7" name="Picture 2" descr="E:\NIET\Project\xLogo11.png.pagespeed.ic.pydHLuCQEZ.png">
            <a:extLst>
              <a:ext uri="{FF2B5EF4-FFF2-40B4-BE49-F238E27FC236}">
                <a16:creationId xmlns:a16="http://schemas.microsoft.com/office/drawing/2014/main" id="{7668CA65-C30A-46CE-A1E5-53C9987528D8}"/>
              </a:ext>
            </a:extLst>
          </p:cNvPr>
          <p:cNvPicPr>
            <a:picLocks noChangeAspect="1" noChangeArrowheads="1"/>
          </p:cNvPicPr>
          <p:nvPr/>
        </p:nvPicPr>
        <p:blipFill>
          <a:blip r:embed="rId2"/>
          <a:srcRect/>
          <a:stretch>
            <a:fillRect/>
          </a:stretch>
        </p:blipFill>
        <p:spPr bwMode="auto">
          <a:xfrm>
            <a:off x="1180730" y="150824"/>
            <a:ext cx="1447800" cy="817163"/>
          </a:xfrm>
          <a:prstGeom prst="rect">
            <a:avLst/>
          </a:prstGeom>
          <a:noFill/>
        </p:spPr>
      </p:pic>
      <p:sp>
        <p:nvSpPr>
          <p:cNvPr id="8" name="Title 1">
            <a:extLst>
              <a:ext uri="{FF2B5EF4-FFF2-40B4-BE49-F238E27FC236}">
                <a16:creationId xmlns:a16="http://schemas.microsoft.com/office/drawing/2014/main" id="{65A43BFA-A7FA-40C7-A556-1708B3FBAB05}"/>
              </a:ext>
            </a:extLst>
          </p:cNvPr>
          <p:cNvSpPr txBox="1">
            <a:spLocks/>
          </p:cNvSpPr>
          <p:nvPr/>
        </p:nvSpPr>
        <p:spPr>
          <a:xfrm>
            <a:off x="2565647" y="114991"/>
            <a:ext cx="8815526" cy="8171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3200" dirty="0"/>
              <a:t>References</a:t>
            </a:r>
            <a:endParaRPr lang="en-IN"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98D0412F-96FE-42EB-B844-7F7D794CC689}"/>
              </a:ext>
            </a:extLst>
          </p:cNvPr>
          <p:cNvSpPr>
            <a:spLocks noGrp="1"/>
          </p:cNvSpPr>
          <p:nvPr>
            <p:ph idx="1"/>
          </p:nvPr>
        </p:nvSpPr>
        <p:spPr>
          <a:xfrm>
            <a:off x="609600" y="1402671"/>
            <a:ext cx="10972800" cy="4723497"/>
          </a:xfrm>
        </p:spPr>
        <p:txBody>
          <a:bodyPr>
            <a:normAutofit/>
          </a:bodyPr>
          <a:lstStyle/>
          <a:p>
            <a:pPr algn="just">
              <a:buFont typeface="Wingdings" panose="05000000000000000000" pitchFamily="2" charset="2"/>
              <a:buChar char="§"/>
              <a:defRPr/>
            </a:pPr>
            <a:r>
              <a:rPr lang="en-IN" sz="2200" dirty="0"/>
              <a:t>Computer System Architecture, Morris Mano, PHI.</a:t>
            </a:r>
          </a:p>
          <a:p>
            <a:pPr algn="just">
              <a:buFont typeface="Wingdings" panose="05000000000000000000" pitchFamily="2" charset="2"/>
              <a:buChar char="§"/>
              <a:defRPr/>
            </a:pPr>
            <a:r>
              <a:rPr lang="en-US" sz="2200" dirty="0"/>
              <a:t>Cavanagh, J.J.F., Digital computer arithmetic. New York : McGraw-Hill, 1984.</a:t>
            </a:r>
          </a:p>
          <a:p>
            <a:pPr algn="just">
              <a:buFont typeface="Wingdings" panose="05000000000000000000" pitchFamily="2" charset="2"/>
              <a:buChar char="§"/>
              <a:defRPr/>
            </a:pPr>
            <a:endParaRPr lang="en-US" sz="2200" dirty="0"/>
          </a:p>
          <a:p>
            <a:pPr>
              <a:buFont typeface="Wingdings" panose="05000000000000000000" pitchFamily="2" charset="2"/>
              <a:buChar char="§"/>
            </a:pPr>
            <a:r>
              <a:rPr lang="en-US" altLang="en-US" sz="2200" dirty="0">
                <a:hlinkClick r:id="rId3"/>
              </a:rPr>
              <a:t>https://www.youtube.com/watch?v=vcvgvqnH7GA</a:t>
            </a:r>
            <a:endParaRPr lang="en-US" altLang="en-US" sz="2200" dirty="0"/>
          </a:p>
          <a:p>
            <a:pPr>
              <a:buFont typeface="Wingdings" panose="05000000000000000000" pitchFamily="2" charset="2"/>
              <a:buChar char="§"/>
            </a:pPr>
            <a:r>
              <a:rPr lang="en-US" altLang="en-US" sz="2200" dirty="0">
                <a:hlinkClick r:id="rId4"/>
              </a:rPr>
              <a:t>https://www.youtube.com/watch?v=U62iP8RkZIk</a:t>
            </a:r>
            <a:endParaRPr lang="en-US" altLang="en-US" sz="2200" dirty="0"/>
          </a:p>
          <a:p>
            <a:pPr>
              <a:buFont typeface="Wingdings" panose="05000000000000000000" pitchFamily="2" charset="2"/>
              <a:buChar char="§"/>
            </a:pPr>
            <a:r>
              <a:rPr lang="en-US" altLang="en-US" sz="2200" dirty="0">
                <a:hlinkClick r:id="rId5"/>
              </a:rPr>
              <a:t>https://www.youtube.com/watch?v=6ToR6vuRb3M</a:t>
            </a:r>
            <a:endParaRPr lang="en-US" altLang="en-US" sz="2200" dirty="0"/>
          </a:p>
          <a:p>
            <a:pPr>
              <a:buFont typeface="Wingdings" panose="05000000000000000000" pitchFamily="2" charset="2"/>
              <a:buChar char="§"/>
            </a:pPr>
            <a:r>
              <a:rPr lang="en-US" altLang="en-US" sz="2200" dirty="0">
                <a:hlinkClick r:id="rId6"/>
              </a:rPr>
              <a:t>https://www.youtube.com/watch?v=9nkCLdhLDZk</a:t>
            </a:r>
            <a:endParaRPr lang="en-US" altLang="en-US" sz="2200" dirty="0"/>
          </a:p>
          <a:p>
            <a:pPr>
              <a:buFont typeface="Wingdings" panose="05000000000000000000" pitchFamily="2" charset="2"/>
              <a:buChar char="§"/>
            </a:pPr>
            <a:r>
              <a:rPr lang="en-US" altLang="en-US" sz="2200" dirty="0">
                <a:hlinkClick r:id="rId7"/>
              </a:rPr>
              <a:t>https://www.youtube.com/watch?v=0HiGruw9VcQ</a:t>
            </a:r>
            <a:endParaRPr lang="en-US" altLang="en-US" sz="2200" dirty="0"/>
          </a:p>
          <a:p>
            <a:pPr marL="0" indent="0">
              <a:buNone/>
            </a:pPr>
            <a:endParaRPr lang="en-US" altLang="en-US" sz="2800" dirty="0"/>
          </a:p>
          <a:p>
            <a:pPr algn="just">
              <a:buFont typeface="Wingdings" panose="05000000000000000000" pitchFamily="2" charset="2"/>
              <a:buChar char="§"/>
              <a:defRPr/>
            </a:pPr>
            <a:endParaRPr lang="en-US" sz="2400" dirty="0"/>
          </a:p>
          <a:p>
            <a:pPr algn="just">
              <a:buFont typeface="Wingdings" panose="05000000000000000000" pitchFamily="2" charset="2"/>
              <a:buChar char="§"/>
              <a:defRPr/>
            </a:pPr>
            <a:endParaRPr lang="en-IN" sz="2400" dirty="0"/>
          </a:p>
        </p:txBody>
      </p:sp>
      <p:pic>
        <p:nvPicPr>
          <p:cNvPr id="9" name="Picture 8">
            <a:extLst>
              <a:ext uri="{FF2B5EF4-FFF2-40B4-BE49-F238E27FC236}">
                <a16:creationId xmlns:a16="http://schemas.microsoft.com/office/drawing/2014/main" id="{8D0518BA-B9A9-4B72-BCB7-EBB4913AE884}"/>
              </a:ext>
            </a:extLst>
          </p:cNvPr>
          <p:cNvPicPr>
            <a:picLocks noChangeAspect="1"/>
          </p:cNvPicPr>
          <p:nvPr/>
        </p:nvPicPr>
        <p:blipFill>
          <a:blip r:embed="rId8"/>
          <a:stretch>
            <a:fillRect/>
          </a:stretch>
        </p:blipFill>
        <p:spPr>
          <a:xfrm>
            <a:off x="4490414" y="5120020"/>
            <a:ext cx="3535986" cy="670618"/>
          </a:xfrm>
          <a:prstGeom prst="rect">
            <a:avLst/>
          </a:prstGeom>
        </p:spPr>
      </p:pic>
    </p:spTree>
    <p:extLst>
      <p:ext uri="{BB962C8B-B14F-4D97-AF65-F5344CB8AC3E}">
        <p14:creationId xmlns:p14="http://schemas.microsoft.com/office/powerpoint/2010/main" val="150903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2153D-533C-4EAC-92A5-B8FA8A6FD71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2895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graphicFrame>
        <p:nvGraphicFramePr>
          <p:cNvPr id="2" name="Table 1">
            <a:extLst>
              <a:ext uri="{FF2B5EF4-FFF2-40B4-BE49-F238E27FC236}">
                <a16:creationId xmlns:a16="http://schemas.microsoft.com/office/drawing/2014/main" id="{8A2B4752-D10C-41BE-A286-AB2A1CF33E06}"/>
              </a:ext>
            </a:extLst>
          </p:cNvPr>
          <p:cNvGraphicFramePr>
            <a:graphicFrameLocks noGrp="1"/>
          </p:cNvGraphicFramePr>
          <p:nvPr>
            <p:extLst/>
          </p:nvPr>
        </p:nvGraphicFramePr>
        <p:xfrm>
          <a:off x="2090057" y="928009"/>
          <a:ext cx="8305801" cy="3150652"/>
        </p:xfrm>
        <a:graphic>
          <a:graphicData uri="http://schemas.openxmlformats.org/drawingml/2006/table">
            <a:tbl>
              <a:tblPr firstRow="1" firstCol="1" bandRow="1">
                <a:tableStyleId>{5940675A-B579-460E-94D1-54222C63F5DA}</a:tableStyleId>
              </a:tblPr>
              <a:tblGrid>
                <a:gridCol w="1194250">
                  <a:extLst>
                    <a:ext uri="{9D8B030D-6E8A-4147-A177-3AD203B41FA5}">
                      <a16:colId xmlns:a16="http://schemas.microsoft.com/office/drawing/2014/main" val="1719949923"/>
                    </a:ext>
                  </a:extLst>
                </a:gridCol>
                <a:gridCol w="593448">
                  <a:extLst>
                    <a:ext uri="{9D8B030D-6E8A-4147-A177-3AD203B41FA5}">
                      <a16:colId xmlns:a16="http://schemas.microsoft.com/office/drawing/2014/main" val="672638370"/>
                    </a:ext>
                  </a:extLst>
                </a:gridCol>
                <a:gridCol w="536309">
                  <a:extLst>
                    <a:ext uri="{9D8B030D-6E8A-4147-A177-3AD203B41FA5}">
                      <a16:colId xmlns:a16="http://schemas.microsoft.com/office/drawing/2014/main" val="2363529501"/>
                    </a:ext>
                  </a:extLst>
                </a:gridCol>
                <a:gridCol w="536309">
                  <a:extLst>
                    <a:ext uri="{9D8B030D-6E8A-4147-A177-3AD203B41FA5}">
                      <a16:colId xmlns:a16="http://schemas.microsoft.com/office/drawing/2014/main" val="643450303"/>
                    </a:ext>
                  </a:extLst>
                </a:gridCol>
                <a:gridCol w="641190">
                  <a:extLst>
                    <a:ext uri="{9D8B030D-6E8A-4147-A177-3AD203B41FA5}">
                      <a16:colId xmlns:a16="http://schemas.microsoft.com/office/drawing/2014/main" val="1835759497"/>
                    </a:ext>
                  </a:extLst>
                </a:gridCol>
                <a:gridCol w="650424">
                  <a:extLst>
                    <a:ext uri="{9D8B030D-6E8A-4147-A177-3AD203B41FA5}">
                      <a16:colId xmlns:a16="http://schemas.microsoft.com/office/drawing/2014/main" val="1940489177"/>
                    </a:ext>
                  </a:extLst>
                </a:gridCol>
                <a:gridCol w="650424">
                  <a:extLst>
                    <a:ext uri="{9D8B030D-6E8A-4147-A177-3AD203B41FA5}">
                      <a16:colId xmlns:a16="http://schemas.microsoft.com/office/drawing/2014/main" val="1245998199"/>
                    </a:ext>
                  </a:extLst>
                </a:gridCol>
                <a:gridCol w="595320">
                  <a:extLst>
                    <a:ext uri="{9D8B030D-6E8A-4147-A177-3AD203B41FA5}">
                      <a16:colId xmlns:a16="http://schemas.microsoft.com/office/drawing/2014/main" val="1171076636"/>
                    </a:ext>
                  </a:extLst>
                </a:gridCol>
                <a:gridCol w="501732">
                  <a:extLst>
                    <a:ext uri="{9D8B030D-6E8A-4147-A177-3AD203B41FA5}">
                      <a16:colId xmlns:a16="http://schemas.microsoft.com/office/drawing/2014/main" val="546204187"/>
                    </a:ext>
                  </a:extLst>
                </a:gridCol>
                <a:gridCol w="500694">
                  <a:extLst>
                    <a:ext uri="{9D8B030D-6E8A-4147-A177-3AD203B41FA5}">
                      <a16:colId xmlns:a16="http://schemas.microsoft.com/office/drawing/2014/main" val="266561143"/>
                    </a:ext>
                  </a:extLst>
                </a:gridCol>
                <a:gridCol w="634197">
                  <a:extLst>
                    <a:ext uri="{9D8B030D-6E8A-4147-A177-3AD203B41FA5}">
                      <a16:colId xmlns:a16="http://schemas.microsoft.com/office/drawing/2014/main" val="2851323338"/>
                    </a:ext>
                  </a:extLst>
                </a:gridCol>
                <a:gridCol w="605898">
                  <a:extLst>
                    <a:ext uri="{9D8B030D-6E8A-4147-A177-3AD203B41FA5}">
                      <a16:colId xmlns:a16="http://schemas.microsoft.com/office/drawing/2014/main" val="108026507"/>
                    </a:ext>
                  </a:extLst>
                </a:gridCol>
                <a:gridCol w="665606">
                  <a:extLst>
                    <a:ext uri="{9D8B030D-6E8A-4147-A177-3AD203B41FA5}">
                      <a16:colId xmlns:a16="http://schemas.microsoft.com/office/drawing/2014/main" val="2914336396"/>
                    </a:ext>
                  </a:extLst>
                </a:gridCol>
              </a:tblGrid>
              <a:tr h="578904">
                <a:tc>
                  <a:txBody>
                    <a:bodyPr/>
                    <a:lstStyle/>
                    <a:p>
                      <a:pPr>
                        <a:lnSpc>
                          <a:spcPct val="115000"/>
                        </a:lnSpc>
                        <a:spcAft>
                          <a:spcPts val="1000"/>
                        </a:spcAft>
                      </a:pPr>
                      <a:r>
                        <a:rPr lang="en-US" sz="1300" dirty="0">
                          <a:effectLst/>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300" dirty="0">
                          <a:effectLst/>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2">
                  <a:txBody>
                    <a:bodyPr/>
                    <a:lstStyle/>
                    <a:p>
                      <a:pPr>
                        <a:lnSpc>
                          <a:spcPct val="115000"/>
                        </a:lnSpc>
                        <a:spcAft>
                          <a:spcPts val="1000"/>
                        </a:spcAft>
                      </a:pPr>
                      <a:r>
                        <a:rPr lang="en-US" sz="1300" dirty="0">
                          <a:effectLst/>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5">
                  <a:txBody>
                    <a:bodyPr/>
                    <a:lstStyle/>
                    <a:p>
                      <a:pPr algn="ctr"/>
                      <a:r>
                        <a:rPr lang="en-US" sz="1600" dirty="0">
                          <a:effectLst/>
                        </a:rPr>
                        <a:t> </a:t>
                      </a:r>
                      <a:r>
                        <a:rPr lang="en-US" sz="1600" b="1" dirty="0">
                          <a:effectLst/>
                        </a:rPr>
                        <a:t>COMPUTER ORGANIZATION AND ARCHITECTURE  (KCS-302)</a:t>
                      </a:r>
                      <a:endParaRPr lang="en-IN" sz="1600" b="1" dirty="0"/>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US" sz="1300" dirty="0">
                          <a:effectLst/>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300" dirty="0">
                          <a:effectLst/>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300" dirty="0">
                          <a:effectLst/>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US" sz="1300" dirty="0">
                          <a:effectLst/>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2318754"/>
                  </a:ext>
                </a:extLst>
              </a:tr>
              <a:tr h="432027">
                <a:tc>
                  <a:txBody>
                    <a:bodyPr/>
                    <a:lstStyle/>
                    <a:p>
                      <a:pPr algn="ctr">
                        <a:lnSpc>
                          <a:spcPct val="115000"/>
                        </a:lnSpc>
                        <a:spcAft>
                          <a:spcPts val="1000"/>
                        </a:spcAft>
                      </a:pPr>
                      <a:r>
                        <a:rPr lang="en-US" sz="1600" b="1" dirty="0">
                          <a:effectLst/>
                        </a:rPr>
                        <a:t>CO.K</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17145" algn="r">
                        <a:lnSpc>
                          <a:spcPct val="115000"/>
                        </a:lnSpc>
                        <a:spcAft>
                          <a:spcPts val="1000"/>
                        </a:spcAft>
                      </a:pPr>
                      <a:r>
                        <a:rPr lang="en-US" sz="1600" b="1" dirty="0">
                          <a:effectLst/>
                        </a:rPr>
                        <a:t>PO1</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600" b="1" dirty="0">
                          <a:effectLst/>
                        </a:rPr>
                        <a:t>PO2</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600" b="1" dirty="0">
                          <a:effectLst/>
                        </a:rPr>
                        <a:t>PO3</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r">
                        <a:lnSpc>
                          <a:spcPct val="115000"/>
                        </a:lnSpc>
                        <a:spcAft>
                          <a:spcPts val="1000"/>
                        </a:spcAft>
                      </a:pPr>
                      <a:r>
                        <a:rPr lang="en-US" sz="1600" b="1" dirty="0">
                          <a:effectLst/>
                        </a:rPr>
                        <a:t>PO4</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600" b="1" dirty="0">
                          <a:effectLst/>
                        </a:rPr>
                        <a:t>PO5</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r">
                        <a:lnSpc>
                          <a:spcPct val="115000"/>
                        </a:lnSpc>
                        <a:spcAft>
                          <a:spcPts val="1000"/>
                        </a:spcAft>
                      </a:pPr>
                      <a:r>
                        <a:rPr lang="en-US" sz="1600" b="1" dirty="0">
                          <a:effectLst/>
                        </a:rPr>
                        <a:t>PO6</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r">
                        <a:lnSpc>
                          <a:spcPct val="115000"/>
                        </a:lnSpc>
                        <a:spcAft>
                          <a:spcPts val="1000"/>
                        </a:spcAft>
                      </a:pPr>
                      <a:r>
                        <a:rPr lang="en-US" sz="1600" b="1" dirty="0">
                          <a:effectLst/>
                        </a:rPr>
                        <a:t>PO7</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600" b="1" dirty="0">
                          <a:effectLst/>
                        </a:rPr>
                        <a:t>PO8</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r">
                        <a:lnSpc>
                          <a:spcPct val="115000"/>
                        </a:lnSpc>
                        <a:spcAft>
                          <a:spcPts val="1000"/>
                        </a:spcAft>
                      </a:pPr>
                      <a:r>
                        <a:rPr lang="en-US" sz="1600" b="1" dirty="0">
                          <a:effectLst/>
                        </a:rPr>
                        <a:t>PO9</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r">
                        <a:lnSpc>
                          <a:spcPct val="115000"/>
                        </a:lnSpc>
                        <a:spcAft>
                          <a:spcPts val="1000"/>
                        </a:spcAft>
                      </a:pPr>
                      <a:r>
                        <a:rPr lang="en-US" sz="1600" b="1" dirty="0">
                          <a:effectLst/>
                        </a:rPr>
                        <a:t>PO10</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r">
                        <a:lnSpc>
                          <a:spcPct val="115000"/>
                        </a:lnSpc>
                        <a:spcAft>
                          <a:spcPts val="1000"/>
                        </a:spcAft>
                      </a:pPr>
                      <a:r>
                        <a:rPr lang="en-US" sz="1600" b="1" dirty="0">
                          <a:effectLst/>
                        </a:rPr>
                        <a:t>PO11</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r">
                        <a:lnSpc>
                          <a:spcPct val="115000"/>
                        </a:lnSpc>
                        <a:spcAft>
                          <a:spcPts val="1000"/>
                        </a:spcAft>
                      </a:pPr>
                      <a:r>
                        <a:rPr lang="en-US" sz="1600" b="1" dirty="0">
                          <a:effectLst/>
                        </a:rPr>
                        <a:t>PO12</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95777681"/>
                  </a:ext>
                </a:extLst>
              </a:tr>
              <a:tr h="548314">
                <a:tc>
                  <a:txBody>
                    <a:bodyPr/>
                    <a:lstStyle/>
                    <a:p>
                      <a:pPr algn="ctr">
                        <a:lnSpc>
                          <a:spcPct val="115000"/>
                        </a:lnSpc>
                        <a:spcAft>
                          <a:spcPts val="1000"/>
                        </a:spcAft>
                      </a:pPr>
                      <a:r>
                        <a:rPr lang="en-US" sz="1400" dirty="0" smtClean="0">
                          <a:effectLst/>
                        </a:rPr>
                        <a:t>ACSBS0303.1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8344761"/>
                  </a:ext>
                </a:extLst>
              </a:tr>
              <a:tr h="285148">
                <a:tc>
                  <a:txBody>
                    <a:bodyPr/>
                    <a:lstStyle/>
                    <a:p>
                      <a:pPr algn="ctr">
                        <a:lnSpc>
                          <a:spcPct val="115000"/>
                        </a:lnSpc>
                        <a:spcAft>
                          <a:spcPts val="1000"/>
                        </a:spcAft>
                      </a:pPr>
                      <a:r>
                        <a:rPr lang="en-US" sz="1400" dirty="0" smtClean="0">
                          <a:effectLst/>
                        </a:rPr>
                        <a:t>ACSBS0303.2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34097598"/>
                  </a:ext>
                </a:extLst>
              </a:tr>
              <a:tr h="285148">
                <a:tc>
                  <a:txBody>
                    <a:bodyPr/>
                    <a:lstStyle/>
                    <a:p>
                      <a:pPr algn="ctr">
                        <a:lnSpc>
                          <a:spcPct val="115000"/>
                        </a:lnSpc>
                        <a:spcAft>
                          <a:spcPts val="1000"/>
                        </a:spcAft>
                      </a:pPr>
                      <a:r>
                        <a:rPr lang="en-US" sz="1400" dirty="0" smtClean="0">
                          <a:effectLst/>
                        </a:rPr>
                        <a:t>ACSBS0303.3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81657558"/>
                  </a:ext>
                </a:extLst>
              </a:tr>
              <a:tr h="285148">
                <a:tc>
                  <a:txBody>
                    <a:bodyPr/>
                    <a:lstStyle/>
                    <a:p>
                      <a:pPr algn="ctr">
                        <a:lnSpc>
                          <a:spcPct val="115000"/>
                        </a:lnSpc>
                        <a:spcAft>
                          <a:spcPts val="1000"/>
                        </a:spcAft>
                      </a:pPr>
                      <a:r>
                        <a:rPr lang="en-US" sz="1400" dirty="0" smtClean="0">
                          <a:effectLst/>
                        </a:rPr>
                        <a:t>ACSBS0303.4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30670587"/>
                  </a:ext>
                </a:extLst>
              </a:tr>
              <a:tr h="285148">
                <a:tc>
                  <a:txBody>
                    <a:bodyPr/>
                    <a:lstStyle/>
                    <a:p>
                      <a:pPr algn="ctr">
                        <a:lnSpc>
                          <a:spcPct val="115000"/>
                        </a:lnSpc>
                        <a:spcAft>
                          <a:spcPts val="1000"/>
                        </a:spcAft>
                      </a:pPr>
                      <a:r>
                        <a:rPr lang="en-US" sz="1400" dirty="0" smtClean="0">
                          <a:effectLst/>
                        </a:rPr>
                        <a:t>ACSBS0303.5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070323"/>
                  </a:ext>
                </a:extLst>
              </a:tr>
              <a:tr h="450815">
                <a:tc>
                  <a:txBody>
                    <a:bodyPr/>
                    <a:lstStyle/>
                    <a:p>
                      <a:pPr>
                        <a:lnSpc>
                          <a:spcPct val="115000"/>
                        </a:lnSpc>
                        <a:spcAft>
                          <a:spcPts val="1000"/>
                        </a:spcAft>
                      </a:pPr>
                      <a:r>
                        <a:rPr lang="en-US" sz="1600" b="1" dirty="0">
                          <a:effectLst/>
                        </a:rPr>
                        <a:t>  Average</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a:effectLst/>
                        </a:rPr>
                        <a:t>1.4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0.8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0169634"/>
                  </a:ext>
                </a:extLst>
              </a:tr>
            </a:tbl>
          </a:graphicData>
        </a:graphic>
      </p:graphicFrame>
      <p:graphicFrame>
        <p:nvGraphicFramePr>
          <p:cNvPr id="3" name="Table 2">
            <a:extLst>
              <a:ext uri="{FF2B5EF4-FFF2-40B4-BE49-F238E27FC236}">
                <a16:creationId xmlns:a16="http://schemas.microsoft.com/office/drawing/2014/main" id="{10C3F9E5-6B01-44C7-83AD-1D13AC4945CD}"/>
              </a:ext>
            </a:extLst>
          </p:cNvPr>
          <p:cNvGraphicFramePr>
            <a:graphicFrameLocks noGrp="1"/>
          </p:cNvGraphicFramePr>
          <p:nvPr>
            <p:extLst/>
          </p:nvPr>
        </p:nvGraphicFramePr>
        <p:xfrm>
          <a:off x="3095897" y="4219302"/>
          <a:ext cx="6152606" cy="2475484"/>
        </p:xfrm>
        <a:graphic>
          <a:graphicData uri="http://schemas.openxmlformats.org/drawingml/2006/table">
            <a:tbl>
              <a:tblPr firstRow="1" firstCol="1" bandRow="1">
                <a:tableStyleId>{5940675A-B579-460E-94D1-54222C63F5DA}</a:tableStyleId>
              </a:tblPr>
              <a:tblGrid>
                <a:gridCol w="1146075">
                  <a:extLst>
                    <a:ext uri="{9D8B030D-6E8A-4147-A177-3AD203B41FA5}">
                      <a16:colId xmlns:a16="http://schemas.microsoft.com/office/drawing/2014/main" val="1759755122"/>
                    </a:ext>
                  </a:extLst>
                </a:gridCol>
                <a:gridCol w="1206392">
                  <a:extLst>
                    <a:ext uri="{9D8B030D-6E8A-4147-A177-3AD203B41FA5}">
                      <a16:colId xmlns:a16="http://schemas.microsoft.com/office/drawing/2014/main" val="1305699782"/>
                    </a:ext>
                  </a:extLst>
                </a:gridCol>
                <a:gridCol w="1146075">
                  <a:extLst>
                    <a:ext uri="{9D8B030D-6E8A-4147-A177-3AD203B41FA5}">
                      <a16:colId xmlns:a16="http://schemas.microsoft.com/office/drawing/2014/main" val="3083176778"/>
                    </a:ext>
                  </a:extLst>
                </a:gridCol>
                <a:gridCol w="1266712">
                  <a:extLst>
                    <a:ext uri="{9D8B030D-6E8A-4147-A177-3AD203B41FA5}">
                      <a16:colId xmlns:a16="http://schemas.microsoft.com/office/drawing/2014/main" val="3482927168"/>
                    </a:ext>
                  </a:extLst>
                </a:gridCol>
                <a:gridCol w="1387352">
                  <a:extLst>
                    <a:ext uri="{9D8B030D-6E8A-4147-A177-3AD203B41FA5}">
                      <a16:colId xmlns:a16="http://schemas.microsoft.com/office/drawing/2014/main" val="4106288625"/>
                    </a:ext>
                  </a:extLst>
                </a:gridCol>
              </a:tblGrid>
              <a:tr h="682810">
                <a:tc gridSpan="5">
                  <a:txBody>
                    <a:bodyPr/>
                    <a:lstStyle/>
                    <a:p>
                      <a:pPr marR="80645">
                        <a:lnSpc>
                          <a:spcPct val="115000"/>
                        </a:lnSpc>
                        <a:spcAft>
                          <a:spcPts val="1000"/>
                        </a:spcAft>
                      </a:pPr>
                      <a:r>
                        <a:rPr lang="en-US" sz="1600" b="1" dirty="0">
                          <a:effectLst/>
                        </a:rPr>
                        <a:t> </a:t>
                      </a:r>
                      <a:endParaRPr lang="en-IN" sz="1600" b="1" dirty="0">
                        <a:effectLst/>
                      </a:endParaRPr>
                    </a:p>
                    <a:p>
                      <a:pPr marR="80645" algn="ctr">
                        <a:lnSpc>
                          <a:spcPct val="115000"/>
                        </a:lnSpc>
                        <a:spcAft>
                          <a:spcPts val="1000"/>
                        </a:spcAft>
                      </a:pPr>
                      <a:r>
                        <a:rPr lang="en-US" sz="1800" b="1" dirty="0">
                          <a:effectLst/>
                        </a:rPr>
                        <a:t>COMPUTER ORGANIZATION AND ARCHITECTURE (KCS-302</a:t>
                      </a:r>
                      <a:r>
                        <a:rPr lang="en-US" sz="1600" b="1" dirty="0">
                          <a:effectLst/>
                        </a:rPr>
                        <a:t>)</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1959616"/>
                  </a:ext>
                </a:extLst>
              </a:tr>
              <a:tr h="264871">
                <a:tc>
                  <a:txBody>
                    <a:bodyPr/>
                    <a:lstStyle/>
                    <a:p>
                      <a:pPr algn="ctr">
                        <a:lnSpc>
                          <a:spcPct val="115000"/>
                        </a:lnSpc>
                        <a:spcAft>
                          <a:spcPts val="1000"/>
                        </a:spcAft>
                      </a:pPr>
                      <a:r>
                        <a:rPr lang="en-US" sz="1600" b="1" dirty="0">
                          <a:effectLst/>
                        </a:rPr>
                        <a:t>CO.K</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17145" algn="ctr">
                        <a:lnSpc>
                          <a:spcPct val="115000"/>
                        </a:lnSpc>
                        <a:spcAft>
                          <a:spcPts val="1000"/>
                        </a:spcAft>
                      </a:pPr>
                      <a:r>
                        <a:rPr lang="en-US" sz="1600" b="1" dirty="0">
                          <a:effectLst/>
                        </a:rPr>
                        <a:t>PSO1</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600" b="1">
                          <a:effectLst/>
                        </a:rPr>
                        <a:t>PSO2</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600" b="1" dirty="0">
                          <a:effectLst/>
                        </a:rPr>
                        <a:t>PSO3</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R="4445" algn="ctr">
                        <a:lnSpc>
                          <a:spcPct val="115000"/>
                        </a:lnSpc>
                        <a:spcAft>
                          <a:spcPts val="1000"/>
                        </a:spcAft>
                      </a:pPr>
                      <a:r>
                        <a:rPr lang="en-US" sz="1600" b="1" dirty="0">
                          <a:effectLst/>
                        </a:rPr>
                        <a:t>PSO4</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57768837"/>
                  </a:ext>
                </a:extLst>
              </a:tr>
              <a:tr h="231762">
                <a:tc>
                  <a:txBody>
                    <a:bodyPr/>
                    <a:lstStyle/>
                    <a:p>
                      <a:pPr algn="ctr">
                        <a:lnSpc>
                          <a:spcPct val="115000"/>
                        </a:lnSpc>
                        <a:spcAft>
                          <a:spcPts val="1000"/>
                        </a:spcAft>
                      </a:pPr>
                      <a:r>
                        <a:rPr lang="en-US" sz="1400" dirty="0" smtClean="0">
                          <a:effectLst/>
                        </a:rPr>
                        <a:t>ACSBS0303.1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4618553"/>
                  </a:ext>
                </a:extLst>
              </a:tr>
              <a:tr h="231762">
                <a:tc>
                  <a:txBody>
                    <a:bodyPr/>
                    <a:lstStyle/>
                    <a:p>
                      <a:pPr algn="ctr">
                        <a:lnSpc>
                          <a:spcPct val="115000"/>
                        </a:lnSpc>
                        <a:spcAft>
                          <a:spcPts val="1000"/>
                        </a:spcAft>
                      </a:pPr>
                      <a:r>
                        <a:rPr lang="en-US" sz="1400" dirty="0" smtClean="0">
                          <a:effectLst/>
                        </a:rPr>
                        <a:t>ACSBS0303.2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975795"/>
                  </a:ext>
                </a:extLst>
              </a:tr>
              <a:tr h="231762">
                <a:tc>
                  <a:txBody>
                    <a:bodyPr/>
                    <a:lstStyle/>
                    <a:p>
                      <a:pPr algn="ctr">
                        <a:lnSpc>
                          <a:spcPct val="115000"/>
                        </a:lnSpc>
                        <a:spcAft>
                          <a:spcPts val="1000"/>
                        </a:spcAft>
                      </a:pPr>
                      <a:r>
                        <a:rPr lang="en-US" sz="1400" dirty="0" smtClean="0">
                          <a:effectLst/>
                        </a:rPr>
                        <a:t>ACSBS0303.3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3647249"/>
                  </a:ext>
                </a:extLst>
              </a:tr>
              <a:tr h="231762">
                <a:tc>
                  <a:txBody>
                    <a:bodyPr/>
                    <a:lstStyle/>
                    <a:p>
                      <a:pPr algn="ctr">
                        <a:lnSpc>
                          <a:spcPct val="115000"/>
                        </a:lnSpc>
                        <a:spcAft>
                          <a:spcPts val="1000"/>
                        </a:spcAft>
                      </a:pPr>
                      <a:r>
                        <a:rPr lang="en-US" sz="1400" dirty="0" smtClean="0">
                          <a:effectLst/>
                        </a:rPr>
                        <a:t>ACSBS0303.4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053157"/>
                  </a:ext>
                </a:extLst>
              </a:tr>
              <a:tr h="231762">
                <a:tc>
                  <a:txBody>
                    <a:bodyPr/>
                    <a:lstStyle/>
                    <a:p>
                      <a:pPr algn="ctr">
                        <a:lnSpc>
                          <a:spcPct val="115000"/>
                        </a:lnSpc>
                        <a:spcAft>
                          <a:spcPts val="1000"/>
                        </a:spcAft>
                      </a:pPr>
                      <a:r>
                        <a:rPr lang="en-US" sz="1400" dirty="0" smtClean="0">
                          <a:effectLst/>
                        </a:rPr>
                        <a:t>ACSBS0303.5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1610584"/>
                  </a:ext>
                </a:extLst>
              </a:tr>
              <a:tr h="231762">
                <a:tc>
                  <a:txBody>
                    <a:bodyPr/>
                    <a:lstStyle/>
                    <a:p>
                      <a:pPr>
                        <a:lnSpc>
                          <a:spcPct val="115000"/>
                        </a:lnSpc>
                        <a:spcAft>
                          <a:spcPts val="1000"/>
                        </a:spcAft>
                      </a:pPr>
                      <a:r>
                        <a:rPr lang="en-US" sz="1400" b="1" dirty="0">
                          <a:effectLst/>
                        </a:rPr>
                        <a:t>  Average</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2.8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2.8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rPr>
                        <a:t>1.6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8131614"/>
                  </a:ext>
                </a:extLst>
              </a:tr>
            </a:tbl>
          </a:graphicData>
        </a:graphic>
      </p:graphicFrame>
    </p:spTree>
    <p:extLst>
      <p:ext uri="{BB962C8B-B14F-4D97-AF65-F5344CB8AC3E}">
        <p14:creationId xmlns:p14="http://schemas.microsoft.com/office/powerpoint/2010/main" val="328257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822BE-E99B-47C1-882B-6785F6AF4C3D}"/>
              </a:ext>
            </a:extLst>
          </p:cNvPr>
          <p:cNvSpPr>
            <a:spLocks noGrp="1"/>
          </p:cNvSpPr>
          <p:nvPr>
            <p:ph idx="1"/>
          </p:nvPr>
        </p:nvSpPr>
        <p:spPr>
          <a:xfrm>
            <a:off x="523875" y="1254571"/>
            <a:ext cx="10972800" cy="4847784"/>
          </a:xfrm>
        </p:spPr>
        <p:txBody>
          <a:bodyPr>
            <a:normAutofit/>
          </a:bodyPr>
          <a:lstStyle/>
          <a:p>
            <a:r>
              <a:rPr lang="en-IN" sz="2400" dirty="0"/>
              <a:t>Basic knowledge of Computer Hardware</a:t>
            </a:r>
          </a:p>
          <a:p>
            <a:r>
              <a:rPr lang="en-IN" sz="2400" dirty="0"/>
              <a:t>Basic knowledge of Digital Logic Design</a:t>
            </a:r>
          </a:p>
        </p:txBody>
      </p:sp>
      <p:sp>
        <p:nvSpPr>
          <p:cNvPr id="4" name="Date Placeholder 3">
            <a:extLst>
              <a:ext uri="{FF2B5EF4-FFF2-40B4-BE49-F238E27FC236}">
                <a16:creationId xmlns:a16="http://schemas.microsoft.com/office/drawing/2014/main" id="{463A551D-7764-4A56-AF1C-11A7E3F346F9}"/>
              </a:ext>
            </a:extLst>
          </p:cNvPr>
          <p:cNvSpPr>
            <a:spLocks noGrp="1"/>
          </p:cNvSpPr>
          <p:nvPr>
            <p:ph type="dt" sz="half" idx="10"/>
          </p:nvPr>
        </p:nvSpPr>
        <p:spPr/>
        <p:txBody>
          <a:bodyPr/>
          <a:lstStyle/>
          <a:p>
            <a:fld id="{6E5585B9-7398-4D46-AD6C-92F503A7608F}" type="datetime1">
              <a:rPr lang="en-US" smtClean="0"/>
              <a:t>10/30/2021</a:t>
            </a:fld>
            <a:endParaRPr lang="en-US"/>
          </a:p>
        </p:txBody>
      </p:sp>
      <p:sp>
        <p:nvSpPr>
          <p:cNvPr id="5" name="Footer Placeholder 4">
            <a:extLst>
              <a:ext uri="{FF2B5EF4-FFF2-40B4-BE49-F238E27FC236}">
                <a16:creationId xmlns:a16="http://schemas.microsoft.com/office/drawing/2014/main" id="{ED6446C6-374E-40AF-B98A-878A904C51FD}"/>
              </a:ext>
            </a:extLst>
          </p:cNvPr>
          <p:cNvSpPr>
            <a:spLocks noGrp="1"/>
          </p:cNvSpPr>
          <p:nvPr>
            <p:ph type="ftr" sz="quarter" idx="11"/>
          </p:nvPr>
        </p:nvSpPr>
        <p:spPr/>
        <p:txBody>
          <a:bodyPr/>
          <a:lstStyle/>
          <a:p>
            <a:r>
              <a:rPr lang="en-US" smtClean="0"/>
              <a:t>AMIT YADAV        COA              Unit 2</a:t>
            </a:r>
            <a:endParaRPr lang="en-US" dirty="0"/>
          </a:p>
        </p:txBody>
      </p:sp>
      <p:sp>
        <p:nvSpPr>
          <p:cNvPr id="6" name="Slide Number Placeholder 5">
            <a:extLst>
              <a:ext uri="{FF2B5EF4-FFF2-40B4-BE49-F238E27FC236}">
                <a16:creationId xmlns:a16="http://schemas.microsoft.com/office/drawing/2014/main" id="{92E084CC-D67B-43D9-8663-8314251F688B}"/>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2" descr="E:\NIET\Project\xLogo11.png.pagespeed.ic.pydHLuCQEZ.png">
            <a:extLst>
              <a:ext uri="{FF2B5EF4-FFF2-40B4-BE49-F238E27FC236}">
                <a16:creationId xmlns:a16="http://schemas.microsoft.com/office/drawing/2014/main" id="{636B2306-1B1B-4418-B142-08970E4D6D2A}"/>
              </a:ext>
            </a:extLst>
          </p:cNvPr>
          <p:cNvPicPr>
            <a:picLocks noChangeAspect="1" noChangeArrowheads="1"/>
          </p:cNvPicPr>
          <p:nvPr/>
        </p:nvPicPr>
        <p:blipFill>
          <a:blip r:embed="rId2"/>
          <a:srcRect/>
          <a:stretch>
            <a:fillRect/>
          </a:stretch>
        </p:blipFill>
        <p:spPr bwMode="auto">
          <a:xfrm>
            <a:off x="1524000" y="5"/>
            <a:ext cx="1447800" cy="817163"/>
          </a:xfrm>
          <a:prstGeom prst="rect">
            <a:avLst/>
          </a:prstGeom>
          <a:noFill/>
        </p:spPr>
      </p:pic>
      <p:sp>
        <p:nvSpPr>
          <p:cNvPr id="9" name="Title 1">
            <a:extLst>
              <a:ext uri="{FF2B5EF4-FFF2-40B4-BE49-F238E27FC236}">
                <a16:creationId xmlns:a16="http://schemas.microsoft.com/office/drawing/2014/main" id="{A7859802-D4E0-4398-9397-02AAC2555251}"/>
              </a:ext>
            </a:extLst>
          </p:cNvPr>
          <p:cNvSpPr txBox="1">
            <a:spLocks/>
          </p:cNvSpPr>
          <p:nvPr/>
        </p:nvSpPr>
        <p:spPr>
          <a:xfrm>
            <a:off x="2895600" y="5"/>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prstClr val="black"/>
                </a:solidFill>
                <a:latin typeface="Calibri"/>
                <a:ea typeface="맑은 고딕" panose="020B0503020000020004" pitchFamily="34" charset="-127"/>
              </a:rPr>
              <a:t>Prerequisite and Recap</a:t>
            </a:r>
            <a:endParaRPr kumimoji="0" lang="en-US" sz="3200" b="0" i="0" u="none" strike="noStrike" kern="1200" cap="none" spc="0" normalizeH="0" baseline="0" noProof="0" dirty="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2760471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6DAD1B4-2D64-46B5-8E68-87A3A494DB8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10/30/2021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2895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1524000" y="5"/>
            <a:ext cx="1447800" cy="817163"/>
          </a:xfrm>
          <a:prstGeom prst="rect">
            <a:avLst/>
          </a:prstGeom>
          <a:noFill/>
        </p:spPr>
      </p:pic>
      <p:sp>
        <p:nvSpPr>
          <p:cNvPr id="10" name="Footer Placeholder 9"/>
          <p:cNvSpPr>
            <a:spLocks noGrp="1"/>
          </p:cNvSpPr>
          <p:nvPr>
            <p:ph type="ftr" sz="quarter" idx="11"/>
          </p:nvPr>
        </p:nvSpPr>
        <p:spPr>
          <a:xfrm>
            <a:off x="4038600" y="635635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solidFill>
                  <a:prstClr val="black">
                    <a:tint val="75000"/>
                  </a:prstClr>
                </a:solidFill>
                <a:latin typeface="Calibri"/>
              </a:rPr>
              <a:t>AMIT YADAV        COA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BAF58B3D-B7BE-49BA-AAC5-C3017FE19E31}"/>
              </a:ext>
            </a:extLst>
          </p:cNvPr>
          <p:cNvSpPr/>
          <p:nvPr/>
        </p:nvSpPr>
        <p:spPr>
          <a:xfrm>
            <a:off x="1899479" y="817164"/>
            <a:ext cx="8534400" cy="473732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342900" marR="0" lvl="0" indent="-342900" algn="just" defTabSz="914400" rtl="0" eaLnBrk="1" fontAlgn="auto" latinLnBrk="0" hangingPunct="1">
              <a:lnSpc>
                <a:spcPct val="200000"/>
              </a:lnSpc>
              <a:spcBef>
                <a:spcPts val="0"/>
              </a:spcBef>
              <a:spcAft>
                <a:spcPts val="0"/>
              </a:spcAft>
              <a:buClrTx/>
              <a:buSzTx/>
              <a:buFont typeface="+mj-lt"/>
              <a:buAutoNum type="arabicPeriod"/>
              <a:tabLst/>
              <a:defRPr/>
            </a:pPr>
            <a: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Look ahead carry adders </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defTabSz="914400" rtl="0" eaLnBrk="1" fontAlgn="auto" latinLnBrk="0" hangingPunct="1">
              <a:lnSpc>
                <a:spcPct val="2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Signed operand multiplication</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200000"/>
              </a:lnSpc>
              <a:spcBef>
                <a:spcPts val="0"/>
              </a:spcBef>
              <a:spcAft>
                <a:spcPts val="0"/>
              </a:spcAft>
              <a:buClrTx/>
              <a:buSzTx/>
              <a:buFont typeface="+mj-lt"/>
              <a:buAutoNum type="arabicPeriod"/>
              <a:tabLst/>
              <a:defRPr/>
            </a:pPr>
            <a: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Booth algorithm and array multiplier</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2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Division and logic operations</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200000"/>
              </a:lnSpc>
              <a:spcBef>
                <a:spcPts val="0"/>
              </a:spcBef>
              <a:spcAft>
                <a:spcPts val="0"/>
              </a:spcAft>
              <a:buClrTx/>
              <a:buSzTx/>
              <a:buFont typeface="+mj-lt"/>
              <a:buAutoNum type="arabicPeriod"/>
              <a:tabLst/>
              <a:defRPr/>
            </a:pPr>
            <a: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Floating point arithmetic operations</a:t>
            </a:r>
            <a:endParaRPr lang="en-IN" sz="2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2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Arithmetic </a:t>
            </a:r>
            <a:r>
              <a:rPr lang="en-IN"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and logic unit design</a:t>
            </a:r>
          </a:p>
          <a:p>
            <a:pPr marL="342900" marR="0" lvl="0" indent="-342900" algn="just" defTabSz="914400" rtl="0" eaLnBrk="1" fontAlgn="auto" latinLnBrk="0" hangingPunct="1">
              <a:lnSpc>
                <a:spcPct val="2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IEEE standard for floatin</a:t>
            </a:r>
            <a:r>
              <a:rPr lang="en-IN"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g point numbers</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7A0E4B92-27D0-4D60-AEEA-62D1AF70B072}"/>
              </a:ext>
            </a:extLst>
          </p:cNvPr>
          <p:cNvSpPr/>
          <p:nvPr/>
        </p:nvSpPr>
        <p:spPr>
          <a:xfrm>
            <a:off x="6814383" y="3505205"/>
            <a:ext cx="3005374" cy="646331"/>
          </a:xfrm>
          <a:prstGeom prst="rect">
            <a:avLst/>
          </a:prstGeom>
        </p:spPr>
        <p:txBody>
          <a:bodyPr wrap="none">
            <a:spAutoFit/>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*CISC </a:t>
            </a:r>
            <a:r>
              <a:rPr kumimoji="0" lang="en-US" sz="18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panose="02020603050405020304" pitchFamily="18" charset="0"/>
              </a:rPr>
              <a:t>(Topic Beyond Syllabus)</a:t>
            </a: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4876800"/>
          </a:xfrm>
        </p:spPr>
        <p:txBody>
          <a:bodyPr>
            <a:noAutofit/>
          </a:bodyPr>
          <a:lstStyle/>
          <a:p>
            <a:pPr algn="just">
              <a:lnSpc>
                <a:spcPct val="150000"/>
              </a:lnSpc>
            </a:pPr>
            <a:r>
              <a:rPr lang="en-US" sz="2000" dirty="0">
                <a:latin typeface="Times New Roman"/>
                <a:cs typeface="Times New Roman"/>
              </a:rPr>
              <a:t>A </a:t>
            </a:r>
            <a:r>
              <a:rPr lang="en-US" sz="2000" spc="-5" dirty="0">
                <a:latin typeface="Times New Roman"/>
                <a:cs typeface="Times New Roman"/>
              </a:rPr>
              <a:t>combinational circuit consists </a:t>
            </a:r>
            <a:r>
              <a:rPr lang="en-US" sz="2000" dirty="0">
                <a:latin typeface="Times New Roman"/>
                <a:cs typeface="Times New Roman"/>
              </a:rPr>
              <a:t>of </a:t>
            </a:r>
            <a:r>
              <a:rPr lang="en-US" sz="2000" spc="-5" dirty="0">
                <a:latin typeface="Times New Roman"/>
                <a:cs typeface="Times New Roman"/>
              </a:rPr>
              <a:t>input variables </a:t>
            </a:r>
            <a:r>
              <a:rPr lang="en-US" sz="2000" dirty="0">
                <a:latin typeface="Times New Roman"/>
                <a:cs typeface="Times New Roman"/>
              </a:rPr>
              <a:t>(n), </a:t>
            </a:r>
            <a:r>
              <a:rPr lang="en-US" sz="2000" spc="-5" dirty="0">
                <a:latin typeface="Times New Roman"/>
                <a:cs typeface="Times New Roman"/>
              </a:rPr>
              <a:t>logic  gates, and output variables</a:t>
            </a:r>
            <a:r>
              <a:rPr lang="en-US" sz="2000" spc="5" dirty="0">
                <a:latin typeface="Times New Roman"/>
                <a:cs typeface="Times New Roman"/>
              </a:rPr>
              <a:t> </a:t>
            </a:r>
            <a:r>
              <a:rPr lang="en-US" sz="2000" spc="-5" dirty="0">
                <a:latin typeface="Times New Roman"/>
                <a:cs typeface="Times New Roman"/>
              </a:rPr>
              <a:t>(m).</a:t>
            </a:r>
          </a:p>
          <a:p>
            <a:pPr algn="just">
              <a:lnSpc>
                <a:spcPct val="150000"/>
              </a:lnSpc>
            </a:pPr>
            <a:endParaRPr lang="en-US" sz="2000" spc="-5" dirty="0">
              <a:latin typeface="Times New Roman"/>
              <a:cs typeface="Times New Roman"/>
            </a:endParaRPr>
          </a:p>
          <a:p>
            <a:pPr marL="0" indent="0" algn="just">
              <a:lnSpc>
                <a:spcPct val="150000"/>
              </a:lnSpc>
              <a:buNone/>
            </a:pPr>
            <a:endParaRPr lang="en-US" sz="2000" spc="-5" dirty="0">
              <a:latin typeface="Times New Roman"/>
              <a:cs typeface="Times New Roman"/>
            </a:endParaRPr>
          </a:p>
          <a:p>
            <a:pPr marL="381000" marR="483234" algn="just">
              <a:lnSpc>
                <a:spcPct val="150000"/>
              </a:lnSpc>
              <a:spcBef>
                <a:spcPts val="610"/>
              </a:spcBef>
              <a:tabLst>
                <a:tab pos="380365" algn="l"/>
              </a:tabLst>
            </a:pPr>
            <a:r>
              <a:rPr lang="en-US" sz="2000" dirty="0">
                <a:latin typeface="Times New Roman"/>
                <a:cs typeface="Times New Roman"/>
              </a:rPr>
              <a:t>For </a:t>
            </a:r>
            <a:r>
              <a:rPr lang="en-US" sz="2000" spc="-5" dirty="0">
                <a:latin typeface="Times New Roman"/>
                <a:cs typeface="Times New Roman"/>
              </a:rPr>
              <a:t>(</a:t>
            </a:r>
            <a:r>
              <a:rPr lang="en-US" sz="2000" i="1" spc="-5" dirty="0">
                <a:latin typeface="Times New Roman"/>
                <a:cs typeface="Times New Roman"/>
              </a:rPr>
              <a:t>n</a:t>
            </a:r>
            <a:r>
              <a:rPr lang="en-US" sz="2000" spc="-5" dirty="0">
                <a:latin typeface="Times New Roman"/>
                <a:cs typeface="Times New Roman"/>
              </a:rPr>
              <a:t>) input variables there are </a:t>
            </a:r>
            <a:r>
              <a:rPr lang="en-US" sz="2000" spc="5" dirty="0">
                <a:latin typeface="Times New Roman"/>
                <a:cs typeface="Times New Roman"/>
              </a:rPr>
              <a:t>2</a:t>
            </a:r>
            <a:r>
              <a:rPr lang="en-US" sz="2000" spc="7" baseline="25925" dirty="0">
                <a:latin typeface="Times New Roman"/>
                <a:cs typeface="Times New Roman"/>
              </a:rPr>
              <a:t>n </a:t>
            </a:r>
            <a:r>
              <a:rPr lang="en-US" sz="2000" spc="-5" dirty="0">
                <a:latin typeface="Times New Roman"/>
                <a:cs typeface="Times New Roman"/>
              </a:rPr>
              <a:t>possible combinations </a:t>
            </a:r>
            <a:r>
              <a:rPr lang="en-US" sz="2000" dirty="0">
                <a:latin typeface="Times New Roman"/>
                <a:cs typeface="Times New Roman"/>
              </a:rPr>
              <a:t>of  </a:t>
            </a:r>
            <a:r>
              <a:rPr lang="en-US" sz="2000" spc="-5" dirty="0">
                <a:latin typeface="Times New Roman"/>
                <a:cs typeface="Times New Roman"/>
              </a:rPr>
              <a:t>binary input values.</a:t>
            </a:r>
            <a:endParaRPr lang="en-US" sz="2000" dirty="0">
              <a:latin typeface="Times New Roman"/>
              <a:cs typeface="Times New Roman"/>
            </a:endParaRPr>
          </a:p>
          <a:p>
            <a:pPr marL="381000" marR="483234" algn="just">
              <a:lnSpc>
                <a:spcPct val="150000"/>
              </a:lnSpc>
              <a:spcBef>
                <a:spcPts val="610"/>
              </a:spcBef>
              <a:tabLst>
                <a:tab pos="380365" algn="l"/>
              </a:tabLst>
            </a:pPr>
            <a:r>
              <a:rPr lang="en-US" sz="2000" spc="-5" dirty="0" smtClean="0">
                <a:latin typeface="Times New Roman"/>
                <a:cs typeface="Times New Roman"/>
              </a:rPr>
              <a:t>Each </a:t>
            </a:r>
            <a:r>
              <a:rPr lang="en-US" sz="2000" spc="-5" dirty="0">
                <a:latin typeface="Times New Roman"/>
                <a:cs typeface="Times New Roman"/>
              </a:rPr>
              <a:t>output function expressed in terms </a:t>
            </a:r>
            <a:r>
              <a:rPr lang="en-US" sz="2000" dirty="0">
                <a:latin typeface="Times New Roman"/>
                <a:cs typeface="Times New Roman"/>
              </a:rPr>
              <a:t>of </a:t>
            </a:r>
            <a:r>
              <a:rPr lang="en-US" sz="2000" spc="-5" dirty="0">
                <a:latin typeface="Times New Roman"/>
                <a:cs typeface="Times New Roman"/>
              </a:rPr>
              <a:t>the </a:t>
            </a:r>
            <a:r>
              <a:rPr lang="en-US" sz="2000" dirty="0">
                <a:latin typeface="Times New Roman"/>
                <a:cs typeface="Times New Roman"/>
              </a:rPr>
              <a:t>(</a:t>
            </a:r>
            <a:r>
              <a:rPr lang="en-US" sz="2000" i="1" dirty="0">
                <a:latin typeface="Times New Roman"/>
                <a:cs typeface="Times New Roman"/>
              </a:rPr>
              <a:t>n</a:t>
            </a:r>
            <a:r>
              <a:rPr lang="en-US" sz="2000" dirty="0">
                <a:latin typeface="Times New Roman"/>
                <a:cs typeface="Times New Roman"/>
              </a:rPr>
              <a:t>) </a:t>
            </a:r>
            <a:r>
              <a:rPr lang="en-US" sz="2000" spc="-5" dirty="0">
                <a:latin typeface="Times New Roman"/>
                <a:cs typeface="Times New Roman"/>
              </a:rPr>
              <a:t>input  variables</a:t>
            </a:r>
            <a:endParaRPr lang="en-US" sz="2000" dirty="0">
              <a:latin typeface="Times New Roman"/>
              <a:cs typeface="Times New Roman"/>
            </a:endParaRPr>
          </a:p>
          <a:p>
            <a:endParaRPr lang="en-US" sz="2000" dirty="0"/>
          </a:p>
        </p:txBody>
      </p:sp>
      <p:sp>
        <p:nvSpPr>
          <p:cNvPr id="5" name="Footer Placeholder 4"/>
          <p:cNvSpPr>
            <a:spLocks noGrp="1"/>
          </p:cNvSpPr>
          <p:nvPr>
            <p:ph type="ftr" sz="quarter" idx="11"/>
          </p:nvPr>
        </p:nvSpPr>
        <p:spPr>
          <a:xfrm>
            <a:off x="4038600" y="6356351"/>
            <a:ext cx="5029200" cy="365125"/>
          </a:xfrm>
        </p:spPr>
        <p:txBody>
          <a:bodyPr/>
          <a:lstStyle/>
          <a:p>
            <a:r>
              <a:rPr lang="fi-FI" smtClean="0"/>
              <a:t>Khyai Kandpal               DSD (KEC-302)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Combinational Logic Circuits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object 4"/>
          <p:cNvSpPr/>
          <p:nvPr/>
        </p:nvSpPr>
        <p:spPr>
          <a:xfrm>
            <a:off x="3733800" y="2057400"/>
            <a:ext cx="4581523" cy="987084"/>
          </a:xfrm>
          <a:prstGeom prst="rect">
            <a:avLst/>
          </a:prstGeom>
          <a:blipFill>
            <a:blip r:embed="rId3" cstate="print"/>
            <a:stretch>
              <a:fillRect/>
            </a:stretch>
          </a:blipFill>
        </p:spPr>
        <p:txBody>
          <a:bodyPr wrap="square" lIns="0" tIns="0" rIns="0" bIns="0" rtlCol="0"/>
          <a:lstStyle/>
          <a:p>
            <a:endParaRPr/>
          </a:p>
        </p:txBody>
      </p:sp>
      <p:sp>
        <p:nvSpPr>
          <p:cNvPr id="2" name="Date Placeholder 1"/>
          <p:cNvSpPr>
            <a:spLocks noGrp="1"/>
          </p:cNvSpPr>
          <p:nvPr>
            <p:ph type="dt" sz="half" idx="10"/>
          </p:nvPr>
        </p:nvSpPr>
        <p:spPr/>
        <p:txBody>
          <a:bodyPr/>
          <a:lstStyle/>
          <a:p>
            <a:fld id="{68F5B377-5E38-422F-83E6-6C88A04AE9F4}" type="datetime1">
              <a:rPr lang="en-US" smtClean="0"/>
              <a:t>10/30/2021</a:t>
            </a:fld>
            <a:endParaRPr lang="en-US"/>
          </a:p>
        </p:txBody>
      </p:sp>
    </p:spTree>
    <p:extLst>
      <p:ext uri="{BB962C8B-B14F-4D97-AF65-F5344CB8AC3E}">
        <p14:creationId xmlns:p14="http://schemas.microsoft.com/office/powerpoint/2010/main" val="3060454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6560</TotalTime>
  <Words>2721</Words>
  <Application>Microsoft Office PowerPoint</Application>
  <PresentationFormat>Widescreen</PresentationFormat>
  <Paragraphs>768</Paragraphs>
  <Slides>55</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65" baseType="lpstr">
      <vt:lpstr>맑은 고딕</vt:lpstr>
      <vt:lpstr>Arial</vt:lpstr>
      <vt:lpstr>Calibri</vt:lpstr>
      <vt:lpstr>Symbol</vt:lpstr>
      <vt:lpstr>Times</vt:lpstr>
      <vt:lpstr>Times New Roman</vt:lpstr>
      <vt:lpstr>Wingdings</vt:lpstr>
      <vt:lpstr>1_Office Theme</vt:lpstr>
      <vt:lpstr>Office Theme</vt:lpstr>
      <vt:lpstr>Acrobat Document</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 Diagram of Half Subtractor :</vt:lpstr>
      <vt:lpstr>PowerPoint Presentation</vt:lpstr>
      <vt:lpstr>  Truth Table of Full subtractor: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Multiplier</vt:lpstr>
      <vt:lpstr>Basic Multiplication Operation</vt:lpstr>
      <vt:lpstr> Methods</vt:lpstr>
      <vt:lpstr>Array Multiplier</vt:lpstr>
      <vt:lpstr>Principles of Array Multiplier</vt:lpstr>
      <vt:lpstr>PowerPoint Presentation</vt:lpstr>
      <vt:lpstr>Principles of Array Multiplier(Cont.)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vivek kumar</dc:creator>
  <cp:lastModifiedBy>Windows User</cp:lastModifiedBy>
  <cp:revision>494</cp:revision>
  <dcterms:created xsi:type="dcterms:W3CDTF">2020-05-04T08:20:33Z</dcterms:created>
  <dcterms:modified xsi:type="dcterms:W3CDTF">2021-10-30T11:16:40Z</dcterms:modified>
</cp:coreProperties>
</file>