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Black Ops One" panose="020B0604020202020204" charset="0"/>
      <p:regular r:id="rId8"/>
    </p:embeddedFont>
    <p:embeddedFont>
      <p:font typeface="Canva Sans Bold" panose="020B0604020202020204" charset="0"/>
      <p:regular r:id="rId9"/>
    </p:embeddedFont>
    <p:embeddedFont>
      <p:font typeface="Libre Baskerville" panose="020F0502020204030204" pitchFamily="2" charset="0"/>
      <p:regular r:id="rId10"/>
    </p:embeddedFont>
    <p:embeddedFont>
      <p:font typeface="Montserrat Bold" panose="020B0604020202020204" charset="0"/>
      <p:regular r:id="rId11"/>
    </p:embeddedFont>
    <p:embeddedFont>
      <p:font typeface="Montserrat Medium" panose="020F0502020204030204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79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5190" y="337265"/>
            <a:ext cx="2256844" cy="1382870"/>
            <a:chOff x="0" y="0"/>
            <a:chExt cx="2308817" cy="14147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08860" cy="1414653"/>
            </a:xfrm>
            <a:custGeom>
              <a:avLst/>
              <a:gdLst/>
              <a:ahLst/>
              <a:cxnLst/>
              <a:rect l="l" t="t" r="r" b="b"/>
              <a:pathLst>
                <a:path w="2308860" h="1414653">
                  <a:moveTo>
                    <a:pt x="0" y="0"/>
                  </a:moveTo>
                  <a:lnTo>
                    <a:pt x="2308860" y="0"/>
                  </a:lnTo>
                  <a:lnTo>
                    <a:pt x="2308860" y="1414653"/>
                  </a:lnTo>
                  <a:lnTo>
                    <a:pt x="0" y="14146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0" r="-38" b="-4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430360" y="538930"/>
            <a:ext cx="13427280" cy="8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</a:pPr>
            <a:r>
              <a:rPr lang="en-US" sz="256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VISHWANIKETAN'S INSTITUTE OF MANAGEMENT ENTREPRENEURSHIP AND ENGINEERING TECHNOLOGY  (VIMEET)</a:t>
            </a:r>
          </a:p>
        </p:txBody>
      </p:sp>
      <p:sp>
        <p:nvSpPr>
          <p:cNvPr id="5" name="Freeform 5"/>
          <p:cNvSpPr/>
          <p:nvPr/>
        </p:nvSpPr>
        <p:spPr>
          <a:xfrm>
            <a:off x="6374582" y="2246535"/>
            <a:ext cx="5724250" cy="5643694"/>
          </a:xfrm>
          <a:custGeom>
            <a:avLst/>
            <a:gdLst/>
            <a:ahLst/>
            <a:cxnLst/>
            <a:rect l="l" t="t" r="r" b="b"/>
            <a:pathLst>
              <a:path w="5724250" h="5643694">
                <a:moveTo>
                  <a:pt x="0" y="0"/>
                </a:moveTo>
                <a:lnTo>
                  <a:pt x="5724250" y="0"/>
                </a:lnTo>
                <a:lnTo>
                  <a:pt x="5724250" y="5643694"/>
                </a:lnTo>
                <a:lnTo>
                  <a:pt x="0" y="56436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1000"/>
            </a:blip>
            <a:stretch>
              <a:fillRect l="-48742" t="-27997" r="-43252" b="-6673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4265986" y="7190855"/>
            <a:ext cx="9756027" cy="1265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66"/>
              </a:lnSpc>
            </a:pPr>
            <a:r>
              <a:rPr lang="en-US" sz="7476">
                <a:solidFill>
                  <a:srgbClr val="F9FCFC"/>
                </a:solidFill>
                <a:latin typeface="Black Ops One"/>
                <a:ea typeface="Black Ops One"/>
                <a:cs typeface="Black Ops One"/>
                <a:sym typeface="Black Ops One"/>
              </a:rPr>
              <a:t>HACK TO CRACK 2.O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374582" y="8456253"/>
            <a:ext cx="6081856" cy="486730"/>
            <a:chOff x="0" y="0"/>
            <a:chExt cx="8109141" cy="648973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8109141" cy="706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2"/>
                </a:lnSpc>
              </a:pPr>
              <a:r>
                <a:rPr lang="en-US" sz="3201" b="1">
                  <a:solidFill>
                    <a:srgbClr val="3AFAA4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CODE .                 . CONQUER 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038972" y="-57150"/>
              <a:ext cx="5893881" cy="706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2"/>
                </a:lnSpc>
              </a:pPr>
              <a:r>
                <a:rPr lang="en-US" sz="3201" b="1">
                  <a:solidFill>
                    <a:srgbClr val="F9FCFC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CREATE 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857640" y="167423"/>
            <a:ext cx="2143962" cy="1552712"/>
          </a:xfrm>
          <a:custGeom>
            <a:avLst/>
            <a:gdLst/>
            <a:ahLst/>
            <a:cxnLst/>
            <a:rect l="l" t="t" r="r" b="b"/>
            <a:pathLst>
              <a:path w="2143962" h="1552712">
                <a:moveTo>
                  <a:pt x="0" y="0"/>
                </a:moveTo>
                <a:lnTo>
                  <a:pt x="2143961" y="0"/>
                </a:lnTo>
                <a:lnTo>
                  <a:pt x="2143961" y="1552712"/>
                </a:lnTo>
                <a:lnTo>
                  <a:pt x="0" y="15527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5233" b="-2284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2808446" y="1531223"/>
            <a:ext cx="12671108" cy="339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(Affiliated to University of Mumbai/Approved by DTE/AICTE/NAAC at A+ Grade in 1st Cycle)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1" y="0"/>
                </a:lnTo>
                <a:lnTo>
                  <a:pt x="559181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67" b="-116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422186" y="1326302"/>
            <a:ext cx="4394285" cy="123856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2" y="0"/>
                </a:lnTo>
                <a:lnTo>
                  <a:pt x="6873872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455" b="-145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422187" y="1995924"/>
            <a:ext cx="5762631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Details</a:t>
            </a:r>
          </a:p>
        </p:txBody>
      </p:sp>
      <p:sp>
        <p:nvSpPr>
          <p:cNvPr id="5" name="Freeform 5"/>
          <p:cNvSpPr/>
          <p:nvPr/>
        </p:nvSpPr>
        <p:spPr>
          <a:xfrm rot="-10800000">
            <a:off x="5334000" y="1349723"/>
            <a:ext cx="5883071" cy="139054"/>
          </a:xfrm>
          <a:custGeom>
            <a:avLst/>
            <a:gdLst/>
            <a:ahLst/>
            <a:cxnLst/>
            <a:rect l="l" t="t" r="r" b="b"/>
            <a:pathLst>
              <a:path w="5883071" h="139054">
                <a:moveTo>
                  <a:pt x="0" y="0"/>
                </a:moveTo>
                <a:lnTo>
                  <a:pt x="5883071" y="0"/>
                </a:lnTo>
                <a:lnTo>
                  <a:pt x="5883071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27" b="-12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11600866" y="1326303"/>
            <a:ext cx="5883071" cy="139054"/>
          </a:xfrm>
          <a:custGeom>
            <a:avLst/>
            <a:gdLst/>
            <a:ahLst/>
            <a:cxnLst/>
            <a:rect l="l" t="t" r="r" b="b"/>
            <a:pathLst>
              <a:path w="5883071" h="139054">
                <a:moveTo>
                  <a:pt x="5883071" y="0"/>
                </a:moveTo>
                <a:lnTo>
                  <a:pt x="0" y="0"/>
                </a:lnTo>
                <a:lnTo>
                  <a:pt x="0" y="139054"/>
                </a:lnTo>
                <a:lnTo>
                  <a:pt x="5883071" y="139054"/>
                </a:lnTo>
                <a:lnTo>
                  <a:pt x="58830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27" b="-12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7512506" y="234054"/>
            <a:ext cx="950591" cy="95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83"/>
              </a:lnSpc>
            </a:pPr>
            <a:r>
              <a:rPr lang="en-US" sz="4988" b="1">
                <a:solidFill>
                  <a:srgbClr val="1807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85471" y="3552916"/>
            <a:ext cx="22174449" cy="4379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3747" lvl="2" indent="-257916" algn="just">
              <a:lnSpc>
                <a:spcPts val="7074"/>
              </a:lnSpc>
              <a:buFont typeface="Arial"/>
              <a:buChar char="⚬"/>
            </a:pPr>
            <a:r>
              <a:rPr lang="en-US" sz="338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Name :</a:t>
            </a:r>
          </a:p>
          <a:p>
            <a:pPr marL="773747" lvl="2" indent="-257916" algn="just">
              <a:lnSpc>
                <a:spcPts val="7074"/>
              </a:lnSpc>
              <a:buFont typeface="Arial"/>
              <a:buChar char="⚬"/>
            </a:pPr>
            <a:r>
              <a:rPr lang="en-US" sz="338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Leader Name  :</a:t>
            </a:r>
          </a:p>
          <a:p>
            <a:pPr marL="773747" lvl="2" indent="-257916" algn="just">
              <a:lnSpc>
                <a:spcPts val="7074"/>
              </a:lnSpc>
              <a:buFont typeface="Arial"/>
              <a:buChar char="⚬"/>
            </a:pPr>
            <a:r>
              <a:rPr lang="en-US" sz="338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Members :</a:t>
            </a:r>
          </a:p>
          <a:p>
            <a:pPr marL="773747" lvl="2" indent="-257916" algn="just">
              <a:lnSpc>
                <a:spcPts val="7074"/>
              </a:lnSpc>
              <a:buFont typeface="Arial"/>
              <a:buChar char="⚬"/>
            </a:pPr>
            <a:r>
              <a:rPr lang="en-US" sz="338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Statement :</a:t>
            </a:r>
          </a:p>
          <a:p>
            <a:pPr marL="773747" lvl="2" indent="-257916" algn="just">
              <a:lnSpc>
                <a:spcPts val="7074"/>
              </a:lnSpc>
              <a:buFont typeface="Arial"/>
              <a:buChar char="⚬"/>
            </a:pPr>
            <a:r>
              <a:rPr lang="en-US" sz="338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PS No: Example HC001,BC002</a:t>
            </a:r>
          </a:p>
        </p:txBody>
      </p:sp>
      <p:sp>
        <p:nvSpPr>
          <p:cNvPr id="9" name="Freeform 9"/>
          <p:cNvSpPr/>
          <p:nvPr/>
        </p:nvSpPr>
        <p:spPr>
          <a:xfrm>
            <a:off x="485471" y="225014"/>
            <a:ext cx="1086457" cy="1071168"/>
          </a:xfrm>
          <a:custGeom>
            <a:avLst/>
            <a:gdLst/>
            <a:ahLst/>
            <a:cxnLst/>
            <a:rect l="l" t="t" r="r" b="b"/>
            <a:pathLst>
              <a:path w="1086457" h="1071168">
                <a:moveTo>
                  <a:pt x="0" y="0"/>
                </a:moveTo>
                <a:lnTo>
                  <a:pt x="1086458" y="0"/>
                </a:lnTo>
                <a:lnTo>
                  <a:pt x="1086458" y="1071168"/>
                </a:lnTo>
                <a:lnTo>
                  <a:pt x="0" y="10711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1000"/>
            </a:blip>
            <a:stretch>
              <a:fillRect l="-48742" t="-27997" r="-43252" b="-6673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913110" y="234054"/>
            <a:ext cx="7688090" cy="891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35"/>
              </a:lnSpc>
            </a:pPr>
            <a:r>
              <a:rPr lang="en-US" sz="5168" dirty="0">
                <a:solidFill>
                  <a:srgbClr val="F9FCFC"/>
                </a:solidFill>
                <a:latin typeface="Black Ops One"/>
                <a:ea typeface="Black Ops One"/>
                <a:cs typeface="Black Ops One"/>
                <a:sym typeface="Black Ops One"/>
              </a:rPr>
              <a:t>HACK TO CRACK 2.O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1" y="0"/>
                </a:lnTo>
                <a:lnTo>
                  <a:pt x="559181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67" b="-116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014749" y="1326304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2" y="0"/>
                </a:lnTo>
                <a:lnTo>
                  <a:pt x="6873872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455" b="-145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-322720" y="1821016"/>
            <a:ext cx="15003704" cy="10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Problem Statement  Description</a:t>
            </a:r>
          </a:p>
        </p:txBody>
      </p:sp>
      <p:sp>
        <p:nvSpPr>
          <p:cNvPr id="5" name="Freeform 5"/>
          <p:cNvSpPr/>
          <p:nvPr/>
        </p:nvSpPr>
        <p:spPr>
          <a:xfrm rot="-10800000">
            <a:off x="4237596" y="1326304"/>
            <a:ext cx="5883071" cy="139054"/>
          </a:xfrm>
          <a:custGeom>
            <a:avLst/>
            <a:gdLst/>
            <a:ahLst/>
            <a:cxnLst/>
            <a:rect l="l" t="t" r="r" b="b"/>
            <a:pathLst>
              <a:path w="5883071" h="139054">
                <a:moveTo>
                  <a:pt x="0" y="0"/>
                </a:moveTo>
                <a:lnTo>
                  <a:pt x="5883071" y="0"/>
                </a:lnTo>
                <a:lnTo>
                  <a:pt x="5883071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27" b="-12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756506" y="-762946"/>
            <a:ext cx="4686993" cy="950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83"/>
              </a:lnSpc>
            </a:pPr>
            <a:r>
              <a:rPr lang="en-US" sz="4988" b="1">
                <a:solidFill>
                  <a:srgbClr val="1807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Hack To Crack  </a:t>
            </a:r>
          </a:p>
        </p:txBody>
      </p:sp>
      <p:sp>
        <p:nvSpPr>
          <p:cNvPr id="7" name="Freeform 7"/>
          <p:cNvSpPr/>
          <p:nvPr/>
        </p:nvSpPr>
        <p:spPr>
          <a:xfrm rot="-10800000" flipH="1">
            <a:off x="10501667" y="1349722"/>
            <a:ext cx="5883071" cy="139054"/>
          </a:xfrm>
          <a:custGeom>
            <a:avLst/>
            <a:gdLst/>
            <a:ahLst/>
            <a:cxnLst/>
            <a:rect l="l" t="t" r="r" b="b"/>
            <a:pathLst>
              <a:path w="5883071" h="139054">
                <a:moveTo>
                  <a:pt x="5883071" y="0"/>
                </a:moveTo>
                <a:lnTo>
                  <a:pt x="0" y="0"/>
                </a:lnTo>
                <a:lnTo>
                  <a:pt x="0" y="139054"/>
                </a:lnTo>
                <a:lnTo>
                  <a:pt x="5883071" y="139054"/>
                </a:lnTo>
                <a:lnTo>
                  <a:pt x="58830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27" b="-12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493060" y="187189"/>
            <a:ext cx="1155374" cy="1139115"/>
          </a:xfrm>
          <a:custGeom>
            <a:avLst/>
            <a:gdLst/>
            <a:ahLst/>
            <a:cxnLst/>
            <a:rect l="l" t="t" r="r" b="b"/>
            <a:pathLst>
              <a:path w="1155374" h="1139115">
                <a:moveTo>
                  <a:pt x="0" y="0"/>
                </a:moveTo>
                <a:lnTo>
                  <a:pt x="1155374" y="0"/>
                </a:lnTo>
                <a:lnTo>
                  <a:pt x="1155374" y="1139115"/>
                </a:lnTo>
                <a:lnTo>
                  <a:pt x="0" y="11391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1000"/>
            </a:blip>
            <a:stretch>
              <a:fillRect l="-48742" t="-27997" r="-43252" b="-6673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1913110" y="234054"/>
            <a:ext cx="8588557" cy="891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35"/>
              </a:lnSpc>
            </a:pPr>
            <a:r>
              <a:rPr lang="en-US" sz="5168" dirty="0">
                <a:solidFill>
                  <a:srgbClr val="F9FCFC"/>
                </a:solidFill>
                <a:latin typeface="Black Ops One"/>
                <a:ea typeface="Black Ops One"/>
                <a:cs typeface="Black Ops One"/>
                <a:sym typeface="Black Ops One"/>
              </a:rPr>
              <a:t>HACK TO CRACK 2.O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1" y="0"/>
                </a:lnTo>
                <a:lnTo>
                  <a:pt x="559181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67" b="-116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014749" y="1326304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2" y="0"/>
                </a:lnTo>
                <a:lnTo>
                  <a:pt x="6873872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455" b="-145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10800000">
            <a:off x="4237596" y="1326304"/>
            <a:ext cx="5883071" cy="139054"/>
          </a:xfrm>
          <a:custGeom>
            <a:avLst/>
            <a:gdLst/>
            <a:ahLst/>
            <a:cxnLst/>
            <a:rect l="l" t="t" r="r" b="b"/>
            <a:pathLst>
              <a:path w="5883071" h="139054">
                <a:moveTo>
                  <a:pt x="0" y="0"/>
                </a:moveTo>
                <a:lnTo>
                  <a:pt x="5883071" y="0"/>
                </a:lnTo>
                <a:lnTo>
                  <a:pt x="5883071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27" b="-12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10800000" flipH="1">
            <a:off x="10501667" y="1349722"/>
            <a:ext cx="5883071" cy="139054"/>
          </a:xfrm>
          <a:custGeom>
            <a:avLst/>
            <a:gdLst/>
            <a:ahLst/>
            <a:cxnLst/>
            <a:rect l="l" t="t" r="r" b="b"/>
            <a:pathLst>
              <a:path w="5883071" h="139054">
                <a:moveTo>
                  <a:pt x="5883071" y="0"/>
                </a:moveTo>
                <a:lnTo>
                  <a:pt x="0" y="0"/>
                </a:lnTo>
                <a:lnTo>
                  <a:pt x="0" y="139054"/>
                </a:lnTo>
                <a:lnTo>
                  <a:pt x="5883071" y="139054"/>
                </a:lnTo>
                <a:lnTo>
                  <a:pt x="58830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27" b="-12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0" y="1799997"/>
            <a:ext cx="5982154" cy="10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Idea Details</a:t>
            </a:r>
          </a:p>
        </p:txBody>
      </p:sp>
      <p:sp>
        <p:nvSpPr>
          <p:cNvPr id="7" name="Freeform 7"/>
          <p:cNvSpPr/>
          <p:nvPr/>
        </p:nvSpPr>
        <p:spPr>
          <a:xfrm>
            <a:off x="493060" y="187189"/>
            <a:ext cx="1155374" cy="1139115"/>
          </a:xfrm>
          <a:custGeom>
            <a:avLst/>
            <a:gdLst/>
            <a:ahLst/>
            <a:cxnLst/>
            <a:rect l="l" t="t" r="r" b="b"/>
            <a:pathLst>
              <a:path w="1155374" h="1139115">
                <a:moveTo>
                  <a:pt x="0" y="0"/>
                </a:moveTo>
                <a:lnTo>
                  <a:pt x="1155374" y="0"/>
                </a:lnTo>
                <a:lnTo>
                  <a:pt x="1155374" y="1139115"/>
                </a:lnTo>
                <a:lnTo>
                  <a:pt x="0" y="11391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1000"/>
            </a:blip>
            <a:stretch>
              <a:fillRect l="-48742" t="-27997" r="-43252" b="-6673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913110" y="234054"/>
            <a:ext cx="7992890" cy="891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35"/>
              </a:lnSpc>
            </a:pPr>
            <a:r>
              <a:rPr lang="en-US" sz="5168" dirty="0">
                <a:solidFill>
                  <a:srgbClr val="F9FCFC"/>
                </a:solidFill>
                <a:latin typeface="Black Ops One"/>
                <a:ea typeface="Black Ops One"/>
                <a:cs typeface="Black Ops One"/>
                <a:sym typeface="Black Ops One"/>
              </a:rPr>
              <a:t>HACK TO CRACK 2.O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1" y="0"/>
                </a:lnTo>
                <a:lnTo>
                  <a:pt x="559181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67" b="-116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014749" y="1326304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2" y="0"/>
                </a:lnTo>
                <a:lnTo>
                  <a:pt x="6873872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455" b="-145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10800000">
            <a:off x="4237596" y="1326304"/>
            <a:ext cx="5883071" cy="139054"/>
          </a:xfrm>
          <a:custGeom>
            <a:avLst/>
            <a:gdLst/>
            <a:ahLst/>
            <a:cxnLst/>
            <a:rect l="l" t="t" r="r" b="b"/>
            <a:pathLst>
              <a:path w="5883071" h="139054">
                <a:moveTo>
                  <a:pt x="0" y="0"/>
                </a:moveTo>
                <a:lnTo>
                  <a:pt x="5883071" y="0"/>
                </a:lnTo>
                <a:lnTo>
                  <a:pt x="5883071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27" b="-12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10800000" flipH="1">
            <a:off x="10501667" y="1349722"/>
            <a:ext cx="5883071" cy="139054"/>
          </a:xfrm>
          <a:custGeom>
            <a:avLst/>
            <a:gdLst/>
            <a:ahLst/>
            <a:cxnLst/>
            <a:rect l="l" t="t" r="r" b="b"/>
            <a:pathLst>
              <a:path w="5883071" h="139054">
                <a:moveTo>
                  <a:pt x="5883071" y="0"/>
                </a:moveTo>
                <a:lnTo>
                  <a:pt x="0" y="0"/>
                </a:lnTo>
                <a:lnTo>
                  <a:pt x="0" y="139054"/>
                </a:lnTo>
                <a:lnTo>
                  <a:pt x="5883071" y="139054"/>
                </a:lnTo>
                <a:lnTo>
                  <a:pt x="58830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27" b="-12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-188695" y="1775868"/>
            <a:ext cx="11374847" cy="10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Flowchart / Architecture</a:t>
            </a:r>
          </a:p>
        </p:txBody>
      </p:sp>
      <p:sp>
        <p:nvSpPr>
          <p:cNvPr id="7" name="Freeform 7"/>
          <p:cNvSpPr/>
          <p:nvPr/>
        </p:nvSpPr>
        <p:spPr>
          <a:xfrm>
            <a:off x="493060" y="187189"/>
            <a:ext cx="1155374" cy="1139115"/>
          </a:xfrm>
          <a:custGeom>
            <a:avLst/>
            <a:gdLst/>
            <a:ahLst/>
            <a:cxnLst/>
            <a:rect l="l" t="t" r="r" b="b"/>
            <a:pathLst>
              <a:path w="1155374" h="1139115">
                <a:moveTo>
                  <a:pt x="0" y="0"/>
                </a:moveTo>
                <a:lnTo>
                  <a:pt x="1155374" y="0"/>
                </a:lnTo>
                <a:lnTo>
                  <a:pt x="1155374" y="1139115"/>
                </a:lnTo>
                <a:lnTo>
                  <a:pt x="0" y="11391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1000"/>
            </a:blip>
            <a:stretch>
              <a:fillRect l="-48742" t="-27997" r="-43252" b="-6673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913110" y="234054"/>
            <a:ext cx="8207557" cy="891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35"/>
              </a:lnSpc>
            </a:pPr>
            <a:r>
              <a:rPr lang="en-US" sz="5168" dirty="0">
                <a:solidFill>
                  <a:srgbClr val="F9FCFC"/>
                </a:solidFill>
                <a:latin typeface="Black Ops One"/>
                <a:ea typeface="Black Ops One"/>
                <a:cs typeface="Black Ops One"/>
                <a:sym typeface="Black Ops One"/>
              </a:rPr>
              <a:t>HACK TO CRACK 2.O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92315" y="612415"/>
            <a:ext cx="559181" cy="296366"/>
          </a:xfrm>
          <a:custGeom>
            <a:avLst/>
            <a:gdLst/>
            <a:ahLst/>
            <a:cxnLst/>
            <a:rect l="l" t="t" r="r" b="b"/>
            <a:pathLst>
              <a:path w="559181" h="296366">
                <a:moveTo>
                  <a:pt x="0" y="0"/>
                </a:moveTo>
                <a:lnTo>
                  <a:pt x="559181" y="0"/>
                </a:lnTo>
                <a:lnTo>
                  <a:pt x="559181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67" b="-116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014749" y="1326304"/>
            <a:ext cx="6873872" cy="162473"/>
          </a:xfrm>
          <a:custGeom>
            <a:avLst/>
            <a:gdLst/>
            <a:ahLst/>
            <a:cxnLst/>
            <a:rect l="l" t="t" r="r" b="b"/>
            <a:pathLst>
              <a:path w="6873872" h="162473">
                <a:moveTo>
                  <a:pt x="0" y="0"/>
                </a:moveTo>
                <a:lnTo>
                  <a:pt x="6873872" y="0"/>
                </a:lnTo>
                <a:lnTo>
                  <a:pt x="6873872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455" b="-145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10800000">
            <a:off x="4237596" y="1326304"/>
            <a:ext cx="5883071" cy="139054"/>
          </a:xfrm>
          <a:custGeom>
            <a:avLst/>
            <a:gdLst/>
            <a:ahLst/>
            <a:cxnLst/>
            <a:rect l="l" t="t" r="r" b="b"/>
            <a:pathLst>
              <a:path w="5883071" h="139054">
                <a:moveTo>
                  <a:pt x="0" y="0"/>
                </a:moveTo>
                <a:lnTo>
                  <a:pt x="5883071" y="0"/>
                </a:lnTo>
                <a:lnTo>
                  <a:pt x="5883071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27" b="-12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10800000" flipH="1">
            <a:off x="10501667" y="1349722"/>
            <a:ext cx="5883071" cy="139054"/>
          </a:xfrm>
          <a:custGeom>
            <a:avLst/>
            <a:gdLst/>
            <a:ahLst/>
            <a:cxnLst/>
            <a:rect l="l" t="t" r="r" b="b"/>
            <a:pathLst>
              <a:path w="5883071" h="139054">
                <a:moveTo>
                  <a:pt x="5883071" y="0"/>
                </a:moveTo>
                <a:lnTo>
                  <a:pt x="0" y="0"/>
                </a:lnTo>
                <a:lnTo>
                  <a:pt x="0" y="139054"/>
                </a:lnTo>
                <a:lnTo>
                  <a:pt x="5883071" y="139054"/>
                </a:lnTo>
                <a:lnTo>
                  <a:pt x="58830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27" b="-12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-496566" y="1806540"/>
            <a:ext cx="8711378" cy="1044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7"/>
              </a:lnSpc>
            </a:pPr>
            <a:r>
              <a:rPr lang="en-US" sz="611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Stack Used</a:t>
            </a:r>
          </a:p>
        </p:txBody>
      </p:sp>
      <p:sp>
        <p:nvSpPr>
          <p:cNvPr id="7" name="Freeform 7"/>
          <p:cNvSpPr/>
          <p:nvPr/>
        </p:nvSpPr>
        <p:spPr>
          <a:xfrm>
            <a:off x="493060" y="187189"/>
            <a:ext cx="1155374" cy="1139115"/>
          </a:xfrm>
          <a:custGeom>
            <a:avLst/>
            <a:gdLst/>
            <a:ahLst/>
            <a:cxnLst/>
            <a:rect l="l" t="t" r="r" b="b"/>
            <a:pathLst>
              <a:path w="1155374" h="1139115">
                <a:moveTo>
                  <a:pt x="0" y="0"/>
                </a:moveTo>
                <a:lnTo>
                  <a:pt x="1155374" y="0"/>
                </a:lnTo>
                <a:lnTo>
                  <a:pt x="1155374" y="1139115"/>
                </a:lnTo>
                <a:lnTo>
                  <a:pt x="0" y="11391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1000"/>
            </a:blip>
            <a:stretch>
              <a:fillRect l="-48742" t="-27997" r="-43252" b="-66737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913110" y="234054"/>
            <a:ext cx="7611890" cy="891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35"/>
              </a:lnSpc>
            </a:pPr>
            <a:r>
              <a:rPr lang="en-US" sz="5168" dirty="0">
                <a:solidFill>
                  <a:srgbClr val="F9FCFC"/>
                </a:solidFill>
                <a:latin typeface="Black Ops One"/>
                <a:ea typeface="Black Ops One"/>
                <a:cs typeface="Black Ops One"/>
                <a:sym typeface="Black Ops One"/>
              </a:rPr>
              <a:t>HACK TO CRACK 2.O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Libre Baskerville</vt:lpstr>
      <vt:lpstr>Montserrat Medium</vt:lpstr>
      <vt:lpstr>Calibri</vt:lpstr>
      <vt:lpstr>Montserrat Bold</vt:lpstr>
      <vt:lpstr>Canva Sans Bold</vt:lpstr>
      <vt:lpstr>Black Ops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H2C Submission  PPT Format.pptx</dc:title>
  <cp:lastModifiedBy>Sachin chaurasiya</cp:lastModifiedBy>
  <cp:revision>2</cp:revision>
  <dcterms:created xsi:type="dcterms:W3CDTF">2006-08-16T00:00:00Z</dcterms:created>
  <dcterms:modified xsi:type="dcterms:W3CDTF">2025-01-23T14:20:44Z</dcterms:modified>
  <dc:identifier>DAGcX-165I8</dc:identifier>
</cp:coreProperties>
</file>