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7.jpeg"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2334816" y="2681288"/>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GB" sz="2000" b="1" dirty="0">
                <a:solidFill>
                  <a:srgbClr val="1382AC"/>
                </a:solidFill>
                <a:latin typeface="Arial"/>
                <a:cs typeface="Arial"/>
              </a:rPr>
              <a:t>SACHINDHAR R</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sachin dhar</cp:lastModifiedBy>
  <cp:revision>209</cp:revision>
  <dcterms:created xsi:type="dcterms:W3CDTF">2024-04-05T08:48:08Z</dcterms:created>
  <dcterms:modified xsi:type="dcterms:W3CDTF">2024-04-05T15:32:19Z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