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G J" userId="b3d2cd72-9c59-4610-9518-150694ced384" providerId="ADAL" clId="{CF6E791F-F5F9-4726-8FFE-AFA27FF5CC8C}"/>
    <pc:docChg chg="undo redo custSel modSld">
      <pc:chgData name="Sachin G J" userId="b3d2cd72-9c59-4610-9518-150694ced384" providerId="ADAL" clId="{CF6E791F-F5F9-4726-8FFE-AFA27FF5CC8C}" dt="2023-01-11T13:00:44.686" v="231" actId="255"/>
      <pc:docMkLst>
        <pc:docMk/>
      </pc:docMkLst>
      <pc:sldChg chg="delSp modSp mod">
        <pc:chgData name="Sachin G J" userId="b3d2cd72-9c59-4610-9518-150694ced384" providerId="ADAL" clId="{CF6E791F-F5F9-4726-8FFE-AFA27FF5CC8C}" dt="2023-01-11T13:00:44.686" v="231" actId="255"/>
        <pc:sldMkLst>
          <pc:docMk/>
          <pc:sldMk cId="0" sldId="256"/>
        </pc:sldMkLst>
        <pc:spChg chg="del mod">
          <ac:chgData name="Sachin G J" userId="b3d2cd72-9c59-4610-9518-150694ced384" providerId="ADAL" clId="{CF6E791F-F5F9-4726-8FFE-AFA27FF5CC8C}" dt="2023-01-11T12:48:13.083" v="29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Sachin G J" userId="b3d2cd72-9c59-4610-9518-150694ced384" providerId="ADAL" clId="{CF6E791F-F5F9-4726-8FFE-AFA27FF5CC8C}" dt="2023-01-11T13:00:44.686" v="231" actId="255"/>
          <ac:spMkLst>
            <pc:docMk/>
            <pc:sldMk cId="0" sldId="256"/>
            <ac:spMk id="11" creationId="{00000000-0000-0000-0000-000000000000}"/>
          </ac:spMkLst>
        </pc:spChg>
        <pc:spChg chg="del">
          <ac:chgData name="Sachin G J" userId="b3d2cd72-9c59-4610-9518-150694ced384" providerId="ADAL" clId="{CF6E791F-F5F9-4726-8FFE-AFA27FF5CC8C}" dt="2023-01-11T12:48:20.237" v="30" actId="47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Sachin G J" userId="b3d2cd72-9c59-4610-9518-150694ced384" providerId="ADAL" clId="{CF6E791F-F5F9-4726-8FFE-AFA27FF5CC8C}" dt="2023-01-11T12:52:13.049" v="63" actId="14100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60762"/>
              </p:ext>
            </p:extLst>
          </p:nvPr>
        </p:nvGraphicFramePr>
        <p:xfrm>
          <a:off x="9247032" y="1295967"/>
          <a:ext cx="2962275" cy="37972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/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/>
                        <a:t>java</a:t>
                      </a:r>
                      <a:r>
                        <a:rPr sz="1150" spc="10" dirty="0"/>
                        <a:t>,OOPS,Generics,  Collections,</a:t>
                      </a:r>
                      <a:r>
                        <a:rPr sz="1150" spc="100" dirty="0"/>
                        <a:t> </a:t>
                      </a:r>
                      <a:r>
                        <a:rPr sz="1150" dirty="0" err="1"/>
                        <a:t>Array,Loops</a:t>
                      </a:r>
                      <a:r>
                        <a:rPr sz="1150" dirty="0"/>
                        <a:t>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/>
                        <a:t>Backend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/>
                        <a:t>Spring </a:t>
                      </a:r>
                      <a:r>
                        <a:rPr lang="en-IN" sz="1200" spc="-35" dirty="0" err="1"/>
                        <a:t>Boot,Spring</a:t>
                      </a:r>
                      <a:r>
                        <a:rPr lang="en-IN" sz="1200" spc="-35" dirty="0"/>
                        <a:t>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/>
                        <a:t>Spring </a:t>
                      </a:r>
                      <a:r>
                        <a:rPr lang="en-IN" sz="1200" spc="-35" dirty="0" err="1"/>
                        <a:t>RestFul</a:t>
                      </a:r>
                      <a:r>
                        <a:rPr lang="en-IN" sz="1200" spc="-35" dirty="0"/>
                        <a:t>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/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/>
                        <a:t>Postgre</a:t>
                      </a:r>
                      <a:r>
                        <a:rPr lang="en-IN" sz="1150" spc="10" dirty="0"/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/>
                        <a:t>UI </a:t>
                      </a:r>
                      <a:r>
                        <a:rPr sz="1200" spc="-40" dirty="0"/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/>
                        <a:t>HTML </a:t>
                      </a:r>
                      <a:r>
                        <a:rPr sz="1150" spc="15" dirty="0"/>
                        <a:t>5 </a:t>
                      </a:r>
                      <a:r>
                        <a:rPr sz="1150" spc="25" dirty="0"/>
                        <a:t>&amp;</a:t>
                      </a:r>
                      <a:r>
                        <a:rPr sz="1150" spc="15" dirty="0"/>
                        <a:t> CSS</a:t>
                      </a:r>
                      <a:r>
                        <a:rPr sz="1150" spc="10" dirty="0"/>
                        <a:t>,</a:t>
                      </a:r>
                      <a:r>
                        <a:rPr lang="en-IN" sz="1150" spc="10" dirty="0"/>
                        <a:t> </a:t>
                      </a:r>
                      <a:r>
                        <a:rPr sz="1150" spc="10" dirty="0"/>
                        <a:t>JavaScript,</a:t>
                      </a:r>
                      <a:r>
                        <a:rPr lang="en-IN" sz="1150" spc="10" dirty="0"/>
                        <a:t>Es6,Bootsrap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/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/>
                        <a:t>Git</a:t>
                      </a:r>
                      <a:r>
                        <a:rPr lang="en-IN" sz="1150" spc="15" dirty="0"/>
                        <a:t> &amp; GitHub</a:t>
                      </a:r>
                      <a:r>
                        <a:rPr sz="1150" spc="15" dirty="0"/>
                        <a:t>,</a:t>
                      </a:r>
                      <a:r>
                        <a:rPr lang="en-IN" sz="1150" spc="15" dirty="0"/>
                        <a:t> Eclipse, STS</a:t>
                      </a:r>
                      <a:r>
                        <a:rPr sz="1150" spc="15" dirty="0"/>
                        <a:t> </a:t>
                      </a:r>
                      <a:r>
                        <a:rPr sz="1150" spc="5" dirty="0" err="1"/>
                        <a:t>PostMan,S</a:t>
                      </a:r>
                      <a:r>
                        <a:rPr lang="en-IN" sz="1150" spc="5" dirty="0" err="1"/>
                        <a:t>wagger</a:t>
                      </a:r>
                      <a:r>
                        <a:rPr sz="1150" spc="5" dirty="0"/>
                        <a:t>,Visual</a:t>
                      </a:r>
                      <a:r>
                        <a:rPr sz="1150" spc="135" dirty="0"/>
                        <a:t> </a:t>
                      </a:r>
                      <a:r>
                        <a:rPr sz="1150" spc="10" dirty="0"/>
                        <a:t>Stu</a:t>
                      </a:r>
                      <a:endParaRPr sz="1150" dirty="0"/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/>
                        <a:t>dio, </a:t>
                      </a:r>
                      <a:r>
                        <a:rPr sz="1200" spc="-5" dirty="0"/>
                        <a:t>Visual </a:t>
                      </a:r>
                      <a:r>
                        <a:rPr sz="1200" spc="-10" dirty="0"/>
                        <a:t>Studio</a:t>
                      </a:r>
                      <a:r>
                        <a:rPr sz="1200" spc="75" dirty="0"/>
                        <a:t> </a:t>
                      </a:r>
                      <a:r>
                        <a:rPr sz="1200" spc="-15" dirty="0"/>
                        <a:t>Code</a:t>
                      </a:r>
                      <a:r>
                        <a:rPr lang="en-IN" sz="1200" spc="-15" dirty="0"/>
                        <a:t>, </a:t>
                      </a:r>
                      <a:r>
                        <a:rPr lang="en-IN" sz="1200" spc="-15" dirty="0" err="1"/>
                        <a:t>Pg</a:t>
                      </a:r>
                      <a:r>
                        <a:rPr lang="en-IN" sz="1200" spc="-15" dirty="0"/>
                        <a:t>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/>
                        <a:t>Add</a:t>
                      </a:r>
                      <a:endParaRPr sz="1150"/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/>
                        <a:t>On</a:t>
                      </a:r>
                      <a:r>
                        <a:rPr sz="1150" dirty="0"/>
                        <a:t> </a:t>
                      </a:r>
                      <a:r>
                        <a:rPr sz="1150" spc="15" dirty="0"/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/>
                        <a:t>Immersive</a:t>
                      </a:r>
                      <a:r>
                        <a:rPr sz="1150" spc="80" dirty="0"/>
                        <a:t> </a:t>
                      </a:r>
                      <a:r>
                        <a:rPr sz="1150" spc="10" dirty="0"/>
                        <a:t>Learning</a:t>
                      </a:r>
                      <a:r>
                        <a:rPr lang="en-US" sz="1150" spc="10" dirty="0"/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723180" y="2860646"/>
            <a:ext cx="4349318" cy="3909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lang="en-IN" sz="1150" b="1" spc="20" dirty="0">
                <a:latin typeface="Verdana"/>
                <a:cs typeface="Verdana"/>
              </a:rPr>
              <a:t>E-VEHICLE RENTAL SYSTEM</a:t>
            </a:r>
            <a:endParaRPr lang="en-IN" sz="1150" dirty="0">
              <a:latin typeface="Verdana"/>
              <a:cs typeface="Verdana"/>
            </a:endParaRPr>
          </a:p>
          <a:p>
            <a:pPr marL="12700" marR="5080" algn="just">
              <a:lnSpc>
                <a:spcPct val="119300"/>
              </a:lnSpc>
              <a:spcBef>
                <a:spcPts val="105"/>
              </a:spcBef>
            </a:pPr>
            <a:r>
              <a:rPr lang="en-IN" sz="1150" spc="20" dirty="0">
                <a:latin typeface="Verdana"/>
                <a:cs typeface="Verdana"/>
              </a:rPr>
              <a:t>  </a:t>
            </a: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E-Vehicle rental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lang="en-IN" sz="1150" spc="15" dirty="0">
              <a:latin typeface="Verdana"/>
              <a:cs typeface="Verdana"/>
            </a:endParaRP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lang="en-US" sz="1150" spc="15" dirty="0">
              <a:latin typeface="Verdana"/>
              <a:cs typeface="Verdana"/>
            </a:endParaRPr>
          </a:p>
          <a:p>
            <a:pPr marL="184150" marR="5080" indent="-171450">
              <a:lnSpc>
                <a:spcPct val="1193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150" spc="15" dirty="0">
                <a:latin typeface="Verdana"/>
                <a:cs typeface="Verdana"/>
              </a:rPr>
              <a:t>Certified in AWS Certified Cloud Practitioner (level 1)</a:t>
            </a: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lang="en-IN" sz="1150" spc="15" dirty="0">
              <a:latin typeface="Verdana"/>
              <a:cs typeface="Verdana"/>
            </a:endParaRPr>
          </a:p>
          <a:p>
            <a:pPr marL="184150" marR="5080" indent="-171450">
              <a:lnSpc>
                <a:spcPct val="1193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150" spc="15" dirty="0">
                <a:latin typeface="Verdana"/>
                <a:cs typeface="Verdana"/>
              </a:rPr>
              <a:t>As a part of Charter Mobile Support project Phase 1 team, efficient in MBO systems, network back-office systems, charter related APIs through Swagger, Postman and database issues through Oracle SQL developer.</a:t>
            </a:r>
          </a:p>
          <a:p>
            <a:pPr marL="184150" marR="5080" indent="-171450">
              <a:lnSpc>
                <a:spcPct val="1193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150" spc="15" dirty="0">
                <a:latin typeface="Verdana"/>
                <a:cs typeface="Verdana"/>
              </a:rPr>
              <a:t>Got Rewards &amp; Recognition as customer appreciation for exceptional performance in charter project.</a:t>
            </a: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lang="en-US" sz="1150" spc="15" dirty="0">
              <a:latin typeface="Verdana"/>
              <a:cs typeface="Verdana"/>
            </a:endParaRP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lang="en-US" sz="1150" spc="15" dirty="0">
              <a:latin typeface="Verdana"/>
              <a:cs typeface="Verdana"/>
            </a:endParaRP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lang="en-IN" sz="1150" spc="15" dirty="0">
              <a:latin typeface="Verdana"/>
              <a:cs typeface="Verdana"/>
            </a:endParaRP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241191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SQL, </a:t>
            </a:r>
            <a:r>
              <a:rPr sz="1400" dirty="0">
                <a:latin typeface="Verdana"/>
                <a:cs typeface="Verdana"/>
              </a:rPr>
              <a:t>Entity 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Restful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 algn="just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 algn="just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 algn="just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Sachin G J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SACHIN.G-J@CAPGEMINI.COM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9739656179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r>
              <a:rPr lang="en-IN" sz="1000" spc="10" dirty="0">
                <a:latin typeface="Verdana"/>
                <a:cs typeface="Verdana"/>
              </a:rPr>
              <a:t>Mechanical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6" name="Picture 25" descr="A picture containing person, person, indoor, shirt&#10;&#10;Description automatically generated">
            <a:extLst>
              <a:ext uri="{FF2B5EF4-FFF2-40B4-BE49-F238E27FC236}">
                <a16:creationId xmlns:a16="http://schemas.microsoft.com/office/drawing/2014/main" id="{F5DAFD15-2F90-4356-B4E2-389DB7B48C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1816"/>
            <a:ext cx="1524000" cy="1764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315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Sachin G 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Sachin G J</cp:lastModifiedBy>
  <cp:revision>9</cp:revision>
  <dcterms:created xsi:type="dcterms:W3CDTF">2022-06-20T12:42:38Z</dcterms:created>
  <dcterms:modified xsi:type="dcterms:W3CDTF">2023-01-11T13:00:45Z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