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0762"/>
              </p:ext>
            </p:extLst>
          </p:nvPr>
        </p:nvGraphicFramePr>
        <p:xfrm>
          <a:off x="9247032" y="1295967"/>
          <a:ext cx="2962275" cy="37972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/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/>
                        <a:t>java</a:t>
                      </a:r>
                      <a:r>
                        <a:rPr sz="1150" spc="10" dirty="0"/>
                        <a:t>,OOPS,Generics,  Collections,</a:t>
                      </a:r>
                      <a:r>
                        <a:rPr sz="1150" spc="100" dirty="0"/>
                        <a:t> </a:t>
                      </a:r>
                      <a:r>
                        <a:rPr sz="1150" dirty="0" err="1"/>
                        <a:t>Array,Loops</a:t>
                      </a:r>
                      <a:r>
                        <a:rPr sz="1150" dirty="0"/>
                        <a:t>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spc="-15" dirty="0"/>
                        <a:t>Backend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/>
                        <a:t>Spring </a:t>
                      </a:r>
                      <a:r>
                        <a:rPr lang="en-IN" sz="1200" spc="-35" dirty="0" err="1"/>
                        <a:t>Boot,Spring</a:t>
                      </a:r>
                      <a:r>
                        <a:rPr lang="en-IN" sz="1200" spc="-35" dirty="0"/>
                        <a:t> Rest Services,</a:t>
                      </a: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/>
                        <a:t>Spring </a:t>
                      </a:r>
                      <a:r>
                        <a:rPr lang="en-IN" sz="1200" spc="-35" dirty="0" err="1"/>
                        <a:t>RestFul</a:t>
                      </a:r>
                      <a:r>
                        <a:rPr lang="en-IN" sz="1200" spc="-35" dirty="0"/>
                        <a:t> Service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/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/>
                        <a:t>Postgre</a:t>
                      </a:r>
                      <a:r>
                        <a:rPr lang="en-IN" sz="1150" spc="10" dirty="0"/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/>
                        <a:t>UI </a:t>
                      </a:r>
                      <a:r>
                        <a:rPr sz="1200" spc="-40" dirty="0"/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/>
                        <a:t>HTML </a:t>
                      </a:r>
                      <a:r>
                        <a:rPr sz="1150" spc="15" dirty="0"/>
                        <a:t>5 </a:t>
                      </a:r>
                      <a:r>
                        <a:rPr sz="1150" spc="25" dirty="0"/>
                        <a:t>&amp;</a:t>
                      </a:r>
                      <a:r>
                        <a:rPr sz="1150" spc="15" dirty="0"/>
                        <a:t> CSS</a:t>
                      </a:r>
                      <a:r>
                        <a:rPr sz="1150" spc="10" dirty="0"/>
                        <a:t>,</a:t>
                      </a:r>
                      <a:r>
                        <a:rPr lang="en-IN" sz="1150" spc="10" dirty="0"/>
                        <a:t> </a:t>
                      </a:r>
                      <a:r>
                        <a:rPr sz="1150" spc="10" dirty="0"/>
                        <a:t>JavaScript,</a:t>
                      </a:r>
                      <a:r>
                        <a:rPr lang="en-IN" sz="1150" spc="10" dirty="0"/>
                        <a:t>Es6,Bootsrap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/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/>
                        <a:t>Git</a:t>
                      </a:r>
                      <a:r>
                        <a:rPr lang="en-IN" sz="1150" spc="15" dirty="0"/>
                        <a:t> &amp; GitHub</a:t>
                      </a:r>
                      <a:r>
                        <a:rPr sz="1150" spc="15" dirty="0"/>
                        <a:t>,</a:t>
                      </a:r>
                      <a:r>
                        <a:rPr lang="en-IN" sz="1150" spc="15" dirty="0"/>
                        <a:t> Eclipse, STS</a:t>
                      </a:r>
                      <a:r>
                        <a:rPr sz="1150" spc="15" dirty="0"/>
                        <a:t> </a:t>
                      </a:r>
                      <a:r>
                        <a:rPr sz="1150" spc="5" dirty="0" err="1"/>
                        <a:t>PostMan,S</a:t>
                      </a:r>
                      <a:r>
                        <a:rPr lang="en-IN" sz="1150" spc="5" dirty="0" err="1"/>
                        <a:t>wagger</a:t>
                      </a:r>
                      <a:r>
                        <a:rPr sz="1150" spc="5" dirty="0"/>
                        <a:t>,Visual</a:t>
                      </a:r>
                      <a:r>
                        <a:rPr sz="1150" spc="135" dirty="0"/>
                        <a:t> </a:t>
                      </a:r>
                      <a:r>
                        <a:rPr sz="1150" spc="10" dirty="0"/>
                        <a:t>Stu</a:t>
                      </a:r>
                      <a:endParaRPr sz="1150" dirty="0"/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/>
                        <a:t>dio, </a:t>
                      </a:r>
                      <a:r>
                        <a:rPr sz="1200" spc="-5" dirty="0"/>
                        <a:t>Visual </a:t>
                      </a:r>
                      <a:r>
                        <a:rPr sz="1200" spc="-10" dirty="0"/>
                        <a:t>Studio</a:t>
                      </a:r>
                      <a:r>
                        <a:rPr sz="1200" spc="75" dirty="0"/>
                        <a:t> </a:t>
                      </a:r>
                      <a:r>
                        <a:rPr sz="1200" spc="-15" dirty="0"/>
                        <a:t>Code</a:t>
                      </a:r>
                      <a:r>
                        <a:rPr lang="en-IN" sz="1200" spc="-15" dirty="0"/>
                        <a:t>, </a:t>
                      </a:r>
                      <a:r>
                        <a:rPr lang="en-IN" sz="1200" spc="-15" dirty="0" err="1"/>
                        <a:t>Pg</a:t>
                      </a:r>
                      <a:r>
                        <a:rPr lang="en-IN" sz="1200" spc="-15" dirty="0"/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0" dirty="0"/>
                        <a:t>Add</a:t>
                      </a:r>
                      <a:endParaRPr sz="1150"/>
                    </a:p>
                    <a:p>
                      <a:pPr marL="946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25" dirty="0"/>
                        <a:t>On</a:t>
                      </a:r>
                      <a:r>
                        <a:rPr sz="1150" dirty="0"/>
                        <a:t> </a:t>
                      </a:r>
                      <a:r>
                        <a:rPr sz="1150" spc="15" dirty="0"/>
                        <a:t>skills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50" spc="10" dirty="0"/>
                        <a:t>Immersive</a:t>
                      </a:r>
                      <a:r>
                        <a:rPr sz="1150" spc="80" dirty="0"/>
                        <a:t> </a:t>
                      </a:r>
                      <a:r>
                        <a:rPr sz="1150" spc="10" dirty="0"/>
                        <a:t>Learning</a:t>
                      </a:r>
                      <a:r>
                        <a:rPr lang="en-US" sz="1150" spc="10" dirty="0"/>
                        <a:t> and 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E-VEHICLE RENTAL 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E-Vehicle rental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System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413997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SQL, </a:t>
            </a:r>
            <a:r>
              <a:rPr sz="1400" dirty="0" err="1">
                <a:latin typeface="Verdana"/>
                <a:cs typeface="Verdana"/>
              </a:rPr>
              <a:t>Entityframework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5" dirty="0">
                <a:latin typeface="Verdana"/>
                <a:cs typeface="Verdana"/>
              </a:rPr>
              <a:t>SqlServer, </a:t>
            </a:r>
            <a:r>
              <a:rPr lang="en-IN" sz="1400" spc="-15" dirty="0">
                <a:latin typeface="Verdana"/>
                <a:cs typeface="Verdana"/>
              </a:rPr>
              <a:t>Spring </a:t>
            </a:r>
            <a:r>
              <a:rPr lang="en-IN" sz="1400" spc="-15" dirty="0" err="1">
                <a:latin typeface="Verdana"/>
                <a:cs typeface="Verdana"/>
              </a:rPr>
              <a:t>Restfull</a:t>
            </a:r>
            <a:r>
              <a:rPr lang="en-IN" sz="1400" spc="-15" dirty="0">
                <a:latin typeface="Verdana"/>
                <a:cs typeface="Verdana"/>
              </a:rPr>
              <a:t> Services.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-15" dirty="0">
                <a:latin typeface="Verdana"/>
                <a:cs typeface="Verdana"/>
              </a:rPr>
              <a:t>React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TypeScript, </a:t>
            </a:r>
            <a:r>
              <a:rPr sz="1400" dirty="0">
                <a:latin typeface="Verdana"/>
                <a:cs typeface="Verdana"/>
              </a:rPr>
              <a:t>Good  understanding of Document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5" dirty="0">
                <a:latin typeface="Verdana"/>
                <a:cs typeface="Verdana"/>
              </a:rPr>
              <a:t>Model  </a:t>
            </a:r>
            <a:r>
              <a:rPr sz="1400" dirty="0">
                <a:latin typeface="Verdana"/>
                <a:cs typeface="Verdana"/>
              </a:rPr>
              <a:t>(DOM) and DOM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Functions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Sachin G J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" dirty="0">
                <a:latin typeface="Verdana"/>
                <a:cs typeface="Verdana"/>
              </a:rPr>
              <a:t>Check </a:t>
            </a:r>
            <a:r>
              <a:rPr sz="1100" spc="10" dirty="0">
                <a:latin typeface="Verdana"/>
                <a:cs typeface="Verdana"/>
              </a:rPr>
              <a:t>out </a:t>
            </a:r>
            <a:r>
              <a:rPr sz="1100" spc="5" dirty="0">
                <a:latin typeface="Verdana"/>
                <a:cs typeface="Verdana"/>
              </a:rPr>
              <a:t>my </a:t>
            </a:r>
            <a:r>
              <a:rPr sz="1100" dirty="0">
                <a:latin typeface="Verdana"/>
                <a:cs typeface="Verdana"/>
              </a:rPr>
              <a:t>work </a:t>
            </a:r>
            <a:r>
              <a:rPr sz="1100" spc="10" dirty="0">
                <a:latin typeface="Verdana"/>
                <a:cs typeface="Verdana"/>
              </a:rPr>
              <a:t>on</a:t>
            </a:r>
            <a:r>
              <a:rPr sz="1100" spc="-225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GitHub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96244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SACHIN.G-J@CAPGEMINI.COM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9739656179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7994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Mechanical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6" name="Picture 25" descr="A picture containing person, person, indoor, shirt&#10;&#10;Description automatically generated">
            <a:extLst>
              <a:ext uri="{FF2B5EF4-FFF2-40B4-BE49-F238E27FC236}">
                <a16:creationId xmlns:a16="http://schemas.microsoft.com/office/drawing/2014/main" id="{F5DAFD15-2F90-4356-B4E2-389DB7B48C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1816"/>
            <a:ext cx="1524000" cy="1764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Sachin G 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G J, Sachin</cp:lastModifiedBy>
  <cp:revision>9</cp:revision>
  <dcterms:created xsi:type="dcterms:W3CDTF">2022-06-20T12:42:38Z</dcterms:created>
  <dcterms:modified xsi:type="dcterms:W3CDTF">2022-06-21T07:37:04Z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