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Montserrat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R29mj9GESRbggg6sPNEABUAPi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86779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096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404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327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582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340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40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01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13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46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90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51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67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64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1"/>
            <a:ext cx="7177135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7178241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7242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5127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96157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3D3F6A80-F707-48F8-AF04-F01CEFB0D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3795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9193149235_1_6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9193149235_1_6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29193149235_1_60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6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15926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60843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30971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0819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73929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3924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6933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6933" y="23924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05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25873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8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95311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54A045-930B-46CC-B431-44EE8C575AA8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17473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014" y="3493213"/>
            <a:ext cx="4654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COFFEE SHOP </a:t>
            </a:r>
          </a:p>
          <a:p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BILLING SYSTEM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030485"/>
            <a:ext cx="9144000" cy="78468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177616" y="691701"/>
            <a:ext cx="31584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400" b="1" dirty="0">
                <a:solidFill>
                  <a:schemeClr val="bg1">
                    <a:lumMod val="65000"/>
                  </a:schemeClr>
                </a:solidFill>
              </a:rPr>
              <a:t>Conclusion </a:t>
            </a:r>
            <a:endParaRPr sz="3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1"/>
          </p:nvPr>
        </p:nvSpPr>
        <p:spPr>
          <a:xfrm>
            <a:off x="516664" y="1888600"/>
            <a:ext cx="7038900" cy="251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We present the system, order management algorithm, Bill processing, key features and benefits of our billing system are covered.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This technology improves customer service by optimizing order intake and improving shop efficiency.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As we conclude, consider the tremendous potential this system has for improving the dining experience and the opportunities it presents for future advancements in the restaurant industry. </a:t>
            </a:r>
            <a:endParaRPr lang="si-LK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829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105"/>
              <a:buNone/>
            </a:pPr>
            <a:r>
              <a:rPr lang="si-LK" sz="1829" dirty="0" smtClean="0"/>
              <a:t> </a:t>
            </a:r>
            <a:endParaRPr sz="1829" dirty="0"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2200" y="2239928"/>
            <a:ext cx="25241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179" y="5143501"/>
            <a:ext cx="9169179" cy="5894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/>
        </p:nvSpPr>
        <p:spPr>
          <a:xfrm>
            <a:off x="1068039" y="1591428"/>
            <a:ext cx="6243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lang="en" sz="67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Questions ?</a:t>
            </a:r>
            <a:endParaRPr sz="67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1332" y="2737892"/>
            <a:ext cx="2179414" cy="205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179" y="5143501"/>
            <a:ext cx="9169179" cy="6100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105762" y="689601"/>
            <a:ext cx="45978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400" b="1" dirty="0">
                <a:solidFill>
                  <a:schemeClr val="bg1">
                    <a:lumMod val="65000"/>
                  </a:schemeClr>
                </a:solidFill>
              </a:rPr>
              <a:t>GROUP MEMBERS</a:t>
            </a:r>
            <a:endParaRPr sz="3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" name="Google Shape;163;p13"/>
          <p:cNvSpPr txBox="1">
            <a:spLocks noGrp="1"/>
          </p:cNvSpPr>
          <p:nvPr>
            <p:ph type="body" idx="1"/>
          </p:nvPr>
        </p:nvSpPr>
        <p:spPr>
          <a:xfrm>
            <a:off x="594933" y="1603976"/>
            <a:ext cx="20313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b="1" dirty="0">
                <a:solidFill>
                  <a:schemeClr val="bg1">
                    <a:lumMod val="65000"/>
                  </a:schemeClr>
                </a:solidFill>
              </a:rPr>
              <a:t>2020/ICTS/037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b="1" dirty="0">
                <a:solidFill>
                  <a:schemeClr val="bg1">
                    <a:lumMod val="65000"/>
                  </a:schemeClr>
                </a:solidFill>
              </a:rPr>
              <a:t>2020/ICTS/042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b="1" dirty="0">
                <a:solidFill>
                  <a:schemeClr val="bg1">
                    <a:lumMod val="65000"/>
                  </a:schemeClr>
                </a:solidFill>
              </a:rPr>
              <a:t>2020/ICTS/112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b="1" dirty="0">
                <a:solidFill>
                  <a:schemeClr val="bg1">
                    <a:lumMod val="65000"/>
                  </a:schemeClr>
                </a:solidFill>
              </a:rPr>
              <a:t>2020/ICTS/140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b="1" dirty="0">
                <a:solidFill>
                  <a:schemeClr val="bg1">
                    <a:lumMod val="65000"/>
                  </a:schemeClr>
                </a:solidFill>
              </a:rPr>
              <a:t>2020/ICTS/141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4294967295"/>
          </p:nvPr>
        </p:nvSpPr>
        <p:spPr>
          <a:xfrm>
            <a:off x="2562025" y="1603976"/>
            <a:ext cx="4283075" cy="291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b="1" dirty="0">
                <a:solidFill>
                  <a:schemeClr val="bg1">
                    <a:lumMod val="65000"/>
                  </a:schemeClr>
                </a:solidFill>
              </a:rPr>
              <a:t>MADHUBHASHINIE  B.S  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b="1" dirty="0">
                <a:solidFill>
                  <a:schemeClr val="bg1">
                    <a:lumMod val="65000"/>
                  </a:schemeClr>
                </a:solidFill>
              </a:rPr>
              <a:t>THARAKA  W.M.M  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b="1" dirty="0">
                <a:solidFill>
                  <a:schemeClr val="bg1">
                    <a:lumMod val="65000"/>
                  </a:schemeClr>
                </a:solidFill>
              </a:rPr>
              <a:t>BANDARA  M.H.G.N.P 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b="1" dirty="0">
                <a:solidFill>
                  <a:schemeClr val="bg1">
                    <a:lumMod val="65000"/>
                  </a:schemeClr>
                </a:solidFill>
              </a:rPr>
              <a:t>KARUNATHILAKA  K.D.I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b="1" dirty="0">
                <a:solidFill>
                  <a:schemeClr val="bg1">
                    <a:lumMod val="65000"/>
                  </a:schemeClr>
                </a:solidFill>
              </a:rPr>
              <a:t>RATHNAYAKA  I.P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55" y="2915738"/>
            <a:ext cx="1835055" cy="18350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179" y="5143500"/>
            <a:ext cx="9169179" cy="640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1111766" y="2975667"/>
            <a:ext cx="4251344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5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sz="5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3500"/>
            <a:ext cx="9169179" cy="640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116421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3157"/>
              <a:buNone/>
            </a:pPr>
            <a:r>
              <a:rPr lang="en" sz="3800" b="1" dirty="0">
                <a:solidFill>
                  <a:schemeClr val="bg1">
                    <a:lumMod val="75000"/>
                  </a:schemeClr>
                </a:solidFill>
              </a:rPr>
              <a:t>&lt;&lt;OUTLINE&gt;&gt;</a:t>
            </a:r>
            <a:endParaRPr sz="3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892215"/>
            <a:ext cx="8520600" cy="278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sz="23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>
                <a:solidFill>
                  <a:schemeClr val="bg1">
                    <a:lumMod val="75000"/>
                  </a:schemeClr>
                </a:solidFill>
              </a:rPr>
              <a:t>Main Features</a:t>
            </a:r>
            <a:endParaRPr sz="23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>
                <a:solidFill>
                  <a:schemeClr val="bg1">
                    <a:lumMod val="75000"/>
                  </a:schemeClr>
                </a:solidFill>
              </a:rPr>
              <a:t>Java Concepts</a:t>
            </a:r>
            <a:endParaRPr sz="23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 dirty="0" smtClean="0">
                <a:solidFill>
                  <a:schemeClr val="bg1">
                    <a:lumMod val="75000"/>
                  </a:schemeClr>
                </a:solidFill>
              </a:rPr>
              <a:t>Menu Card</a:t>
            </a:r>
            <a:endParaRPr sz="23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sz="23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>
                <a:solidFill>
                  <a:schemeClr val="bg1">
                    <a:lumMod val="75000"/>
                  </a:schemeClr>
                </a:solidFill>
              </a:rPr>
              <a:t>Questions</a:t>
            </a:r>
            <a:endParaRPr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47" y="1892215"/>
            <a:ext cx="2537716" cy="3091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980" y="5143500"/>
            <a:ext cx="9179960" cy="630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137040" y="8970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588"/>
              <a:buNone/>
            </a:pPr>
            <a:r>
              <a:rPr lang="en" sz="3400" b="1" dirty="0">
                <a:solidFill>
                  <a:schemeClr val="bg1">
                    <a:lumMod val="75000"/>
                  </a:schemeClr>
                </a:solidFill>
              </a:rPr>
              <a:t>Introduction and Objectives</a:t>
            </a:r>
            <a:endParaRPr sz="3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610761" y="1629859"/>
            <a:ext cx="7038900" cy="332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dirty="0" smtClean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wll explore a Java console application on how to show the menu card to the customers who come to our shop,  how to give orders and how to give the bill.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dirty="0" smtClean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is essential to improve customer experience and increase operational efficiency.</a:t>
            </a:r>
            <a:endParaRPr sz="1800" dirty="0" smtClean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dirty="0" smtClean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dirty="0" smtClean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Join us in this presentation to discover how technology can be harnessed to create a smoother, more satisfying dining experience for customers and improved efficiency for shop staff.</a:t>
            </a:r>
            <a:endParaRPr sz="1800" dirty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3500"/>
            <a:ext cx="9169179" cy="640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3157"/>
              <a:buNone/>
            </a:pPr>
            <a:r>
              <a:rPr lang="en" sz="3800" b="1" dirty="0">
                <a:solidFill>
                  <a:schemeClr val="bg1">
                    <a:lumMod val="75000"/>
                  </a:schemeClr>
                </a:solidFill>
              </a:rPr>
              <a:t>Main Features</a:t>
            </a:r>
            <a:endParaRPr sz="3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739700" y="1644131"/>
            <a:ext cx="377100" cy="3315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40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4755866" y="1849833"/>
            <a:ext cx="377100" cy="3315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40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4755866" y="3344942"/>
            <a:ext cx="377100" cy="3315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40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1236750" y="1616200"/>
            <a:ext cx="3166200" cy="91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 smtClean="0">
                <a:solidFill>
                  <a:schemeClr val="bg1">
                    <a:lumMod val="75000"/>
                  </a:schemeClr>
                </a:solidFill>
                <a:ea typeface="Roboto"/>
              </a:rPr>
              <a:t>Displaying Menu Card </a:t>
            </a:r>
            <a:endParaRPr sz="1500" b="0" i="0" u="none" strike="noStrike" cap="none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5259850" y="1947700"/>
            <a:ext cx="34746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dirty="0" smtClean="0">
                <a:solidFill>
                  <a:schemeClr val="bg1">
                    <a:lumMod val="75000"/>
                  </a:schemeClr>
                </a:solidFill>
              </a:rPr>
              <a:t>Odering items by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" sz="1900" dirty="0" smtClean="0">
                <a:solidFill>
                  <a:schemeClr val="bg1">
                    <a:lumMod val="75000"/>
                  </a:schemeClr>
                </a:solidFill>
              </a:rPr>
              <a:t>he Customer</a:t>
            </a:r>
            <a:endParaRPr sz="1900" b="0" i="0" u="none" strike="noStrike" cap="none" dirty="0">
              <a:solidFill>
                <a:schemeClr val="bg1">
                  <a:lumMod val="7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bg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1236750" y="3344942"/>
            <a:ext cx="3166200" cy="103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 smtClean="0">
                <a:solidFill>
                  <a:schemeClr val="bg1">
                    <a:lumMod val="75000"/>
                  </a:schemeClr>
                </a:solidFill>
                <a:sym typeface="Arial"/>
              </a:rPr>
              <a:t>Preparing the bill and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dirty="0" smtClean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G</a:t>
            </a:r>
            <a:r>
              <a:rPr lang="en" sz="1700" dirty="0" smtClean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etting Customer details</a:t>
            </a:r>
            <a:endParaRPr sz="2200" b="0" i="0" u="none" strike="noStrike" cap="none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5220550" y="3676442"/>
            <a:ext cx="3553200" cy="1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Displaying the bill in the system</a:t>
            </a:r>
            <a:endParaRPr sz="1700" b="0" i="0" u="none" strike="noStrike" cap="none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56650" y="3134225"/>
            <a:ext cx="377100" cy="3315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40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3501"/>
            <a:ext cx="9169179" cy="6840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243875" y="93323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400" b="1" dirty="0">
                <a:solidFill>
                  <a:schemeClr val="bg1">
                    <a:lumMod val="65000"/>
                  </a:schemeClr>
                </a:solidFill>
              </a:rPr>
              <a:t>System Flow</a:t>
            </a:r>
            <a:endParaRPr sz="3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400475" y="2327275"/>
            <a:ext cx="774300" cy="769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 b="1" i="0" u="none" strike="noStrike" cap="none" dirty="0">
              <a:solidFill>
                <a:schemeClr val="bg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1382744" y="2484510"/>
            <a:ext cx="508800" cy="43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2099514" y="2326831"/>
            <a:ext cx="774300" cy="7692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 b="1" i="0" u="none" strike="noStrike" cap="none" dirty="0">
              <a:solidFill>
                <a:schemeClr val="bg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3142034" y="2495731"/>
            <a:ext cx="508800" cy="43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3919456" y="2315610"/>
            <a:ext cx="774300" cy="769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i="0" u="none" strike="noStrike" cap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4973915" y="2495731"/>
            <a:ext cx="508800" cy="43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5787010" y="2326831"/>
            <a:ext cx="774300" cy="769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6915500" y="2495731"/>
            <a:ext cx="508800" cy="43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7678700" y="2326831"/>
            <a:ext cx="774300" cy="769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331360" y="3423281"/>
            <a:ext cx="143787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500" b="1" dirty="0" smtClean="0">
                <a:solidFill>
                  <a:schemeClr val="bg1">
                    <a:lumMod val="65000"/>
                  </a:schemeClr>
                </a:solidFill>
                <a:ea typeface="Lato"/>
              </a:rPr>
              <a:t>Di</a:t>
            </a:r>
            <a:r>
              <a:rPr lang="en-US" sz="1500" b="1" dirty="0" smtClean="0">
                <a:solidFill>
                  <a:schemeClr val="bg1">
                    <a:lumMod val="65000"/>
                  </a:schemeClr>
                </a:solidFill>
                <a:ea typeface="Lato"/>
              </a:rPr>
              <a:t>s</a:t>
            </a:r>
            <a:r>
              <a:rPr lang="en" sz="1500" b="1" dirty="0" smtClean="0">
                <a:solidFill>
                  <a:schemeClr val="bg1">
                    <a:lumMod val="65000"/>
                  </a:schemeClr>
                </a:solidFill>
                <a:ea typeface="Lato"/>
              </a:rPr>
              <a:t>play the Menu card</a:t>
            </a:r>
            <a:endParaRPr sz="1500" b="1" i="0" u="none" strike="noStrike" cap="none" dirty="0">
              <a:solidFill>
                <a:schemeClr val="bg1">
                  <a:lumMod val="6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2113334" y="3427669"/>
            <a:ext cx="12831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500" b="1" i="0" u="none" strike="noStrike" cap="none" dirty="0" smtClean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Get Item Order</a:t>
            </a:r>
            <a:endParaRPr sz="1500" b="1" i="0" u="none" strike="noStrike" cap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3862625" y="3423281"/>
            <a:ext cx="12831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500" b="1" i="0" u="none" strike="noStrike" cap="none" dirty="0" smtClean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Prepare the bill with customer details</a:t>
            </a:r>
            <a:endParaRPr sz="1500" b="1" i="0" u="none" strike="noStrike" cap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5707398" y="3538698"/>
            <a:ext cx="12831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1500" b="1" i="0" u="none" strike="noStrike" cap="none" dirty="0" smtClean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Display the Bill</a:t>
            </a:r>
            <a:endParaRPr sz="1500" b="1" i="0" u="none" strike="noStrike" cap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678700" y="3423281"/>
            <a:ext cx="12831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Exit from the program.</a:t>
            </a:r>
            <a:endParaRPr sz="1500" b="1" i="0" u="none" strike="noStrike" cap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179" y="5162212"/>
            <a:ext cx="9169179" cy="640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3400" b="1" dirty="0">
                <a:solidFill>
                  <a:schemeClr val="bg1">
                    <a:lumMod val="65000"/>
                  </a:schemeClr>
                </a:solidFill>
              </a:rPr>
              <a:t>Java Concepts</a:t>
            </a:r>
            <a:endParaRPr sz="3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1297500" y="1168025"/>
            <a:ext cx="37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❖"/>
            </a:pPr>
            <a:r>
              <a:rPr lang="en" sz="22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Lato"/>
                <a:ea typeface="Lato"/>
                <a:cs typeface="Lato"/>
                <a:sym typeface="Lato"/>
              </a:rPr>
              <a:t>Access Modifiers </a:t>
            </a:r>
            <a:endParaRPr sz="2200" b="0" i="0" u="none" strike="noStrike" cap="none" dirty="0">
              <a:solidFill>
                <a:schemeClr val="bg1">
                  <a:lumMod val="6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1489" y="3380198"/>
            <a:ext cx="1389475" cy="138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317" y="1954541"/>
            <a:ext cx="3476625" cy="2505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590" y="5143501"/>
            <a:ext cx="9169179" cy="630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3400" b="1" dirty="0">
                <a:solidFill>
                  <a:schemeClr val="bg1">
                    <a:lumMod val="65000"/>
                  </a:schemeClr>
                </a:solidFill>
              </a:rPr>
              <a:t>Java Concepts</a:t>
            </a:r>
            <a:endParaRPr sz="3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297500" y="1168025"/>
            <a:ext cx="37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❖"/>
            </a:pPr>
            <a:r>
              <a:rPr lang="en" sz="2200" b="0" i="0" u="none" strike="noStrike" cap="none" dirty="0" smtClean="0">
                <a:solidFill>
                  <a:schemeClr val="bg1">
                    <a:lumMod val="65000"/>
                  </a:schemeClr>
                </a:solidFill>
                <a:latin typeface="Lato"/>
                <a:ea typeface="Lato"/>
                <a:cs typeface="Lato"/>
                <a:sym typeface="Lato"/>
              </a:rPr>
              <a:t>Encapsulation </a:t>
            </a:r>
            <a:endParaRPr sz="2200" b="0" i="0" u="none" strike="noStrike" cap="none" dirty="0">
              <a:solidFill>
                <a:schemeClr val="bg1">
                  <a:lumMod val="6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6747" y="3332650"/>
            <a:ext cx="1389475" cy="138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607" y="1636448"/>
            <a:ext cx="4667303" cy="33924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590" y="5143501"/>
            <a:ext cx="9169179" cy="6738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3400" b="1" dirty="0">
                <a:solidFill>
                  <a:schemeClr val="bg1">
                    <a:lumMod val="65000"/>
                  </a:schemeClr>
                </a:solidFill>
              </a:rPr>
              <a:t>Java Concepts</a:t>
            </a:r>
            <a:endParaRPr sz="3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1297500" y="1168025"/>
            <a:ext cx="37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❖"/>
            </a:pPr>
            <a:r>
              <a:rPr lang="en" sz="2200" b="0" i="0" u="none" strike="noStrike" cap="none" dirty="0" smtClean="0">
                <a:solidFill>
                  <a:schemeClr val="bg1">
                    <a:lumMod val="65000"/>
                  </a:schemeClr>
                </a:solidFill>
                <a:latin typeface="Lato"/>
                <a:ea typeface="Lato"/>
                <a:cs typeface="Lato"/>
                <a:sym typeface="Lato"/>
              </a:rPr>
              <a:t>Array</a:t>
            </a:r>
            <a:endParaRPr sz="2200" b="0" i="0" u="none" strike="noStrike" cap="none" dirty="0">
              <a:solidFill>
                <a:schemeClr val="bg1">
                  <a:lumMod val="6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2825" y="3370492"/>
            <a:ext cx="1389475" cy="138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312" y="2330040"/>
            <a:ext cx="4906163" cy="1461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590" y="5143501"/>
            <a:ext cx="9169179" cy="6100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0" y="155001"/>
            <a:ext cx="5237932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 b="1" dirty="0" smtClean="0">
                <a:solidFill>
                  <a:schemeClr val="bg1">
                    <a:lumMod val="65000"/>
                  </a:schemeClr>
                </a:solidFill>
              </a:rPr>
              <a:t>&lt;&lt;Menu Card&gt;&gt;</a:t>
            </a:r>
            <a:endParaRPr sz="3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75" y="965771"/>
            <a:ext cx="4700501" cy="4065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43501"/>
            <a:ext cx="9169179" cy="5894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60247-coffe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160247-coffee-template-16x9</Template>
  <TotalTime>164</TotalTime>
  <Words>258</Words>
  <Application>Microsoft Office PowerPoint</Application>
  <PresentationFormat>On-screen Show (16:9)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Roboto</vt:lpstr>
      <vt:lpstr>Lato</vt:lpstr>
      <vt:lpstr>Arial</vt:lpstr>
      <vt:lpstr>Iskoola Pota</vt:lpstr>
      <vt:lpstr>Montserrat Medium</vt:lpstr>
      <vt:lpstr>160247-coffee-template-16x9</vt:lpstr>
      <vt:lpstr>PowerPoint Presentation</vt:lpstr>
      <vt:lpstr>&lt;&lt;OUTLINE&gt;&gt;</vt:lpstr>
      <vt:lpstr>Introduction and Objectives</vt:lpstr>
      <vt:lpstr>Main Features</vt:lpstr>
      <vt:lpstr>System Flow</vt:lpstr>
      <vt:lpstr>Java Concepts</vt:lpstr>
      <vt:lpstr>Java Concepts</vt:lpstr>
      <vt:lpstr>Java Concepts</vt:lpstr>
      <vt:lpstr>&lt;&lt;Menu Card&gt;&gt;</vt:lpstr>
      <vt:lpstr>Conclusion </vt:lpstr>
      <vt:lpstr>PowerPoint Presentation</vt:lpstr>
      <vt:lpstr>GROUP MEMBERS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Singer User</dc:creator>
  <cp:lastModifiedBy>Singer User</cp:lastModifiedBy>
  <cp:revision>15</cp:revision>
  <dcterms:modified xsi:type="dcterms:W3CDTF">2023-10-21T10:02:34Z</dcterms:modified>
</cp:coreProperties>
</file>