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44e230f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44e230f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4e230f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44e230f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44e230f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44e230f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44e230f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44e230f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5752af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5752af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15752a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15752a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15752af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15752af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15752af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15752af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44e230f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44e230f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15752af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15752af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44e230f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44e230f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44e230f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44e230f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1550099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1550099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Detection using Harris Corner Detection &amp; SIFT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8850" y="3769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S/18/427 - Janith Kulatunga </a:t>
            </a:r>
            <a:endParaRPr sz="1310"/>
          </a:p>
          <a:p>
            <a:pPr indent="-3117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S/18/030 - Supul Edirisinghe </a:t>
            </a:r>
            <a:endParaRPr sz="1310"/>
          </a:p>
          <a:p>
            <a:pPr indent="-3117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S/18/562 - Sanjana </a:t>
            </a:r>
            <a:r>
              <a:rPr lang="en" sz="1310"/>
              <a:t>Wijenayake</a:t>
            </a:r>
            <a:r>
              <a:rPr lang="en" sz="1310"/>
              <a:t> </a:t>
            </a:r>
            <a:endParaRPr sz="1310"/>
          </a:p>
          <a:p>
            <a:pPr indent="-3117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S/18/335 - Sachini Dasa </a:t>
            </a:r>
            <a:endParaRPr sz="1310"/>
          </a:p>
          <a:p>
            <a:pPr indent="-3117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S/18/557 - Nilmi Wickramasinghe</a:t>
            </a:r>
            <a:endParaRPr sz="131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Method with window size 2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Harris Method with window size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the results of SIFT and Harris for different parameters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75" y="1544125"/>
            <a:ext cx="3566125" cy="28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50" y="1544125"/>
            <a:ext cx="3737485" cy="28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Harris Corner Detector</a:t>
            </a:r>
            <a:r>
              <a:rPr lang="en">
                <a:solidFill>
                  <a:schemeClr val="dk1"/>
                </a:solidFill>
              </a:rPr>
              <a:t> is fast and simple, suitable for detecting specific types of corners, but is sensitive to the choice of parameters like window size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>
                <a:solidFill>
                  <a:schemeClr val="dk1"/>
                </a:solidFill>
              </a:rPr>
              <a:t> as well as different scales of the images.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SIFT  </a:t>
            </a:r>
            <a:r>
              <a:rPr lang="en">
                <a:solidFill>
                  <a:schemeClr val="dk1"/>
                </a:solidFill>
              </a:rPr>
              <a:t>is a  bit more computationally expensive, but it provides better and more reliable feature detection.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975" y="3192950"/>
            <a:ext cx="1868050" cy="17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500" y="3071000"/>
            <a:ext cx="2135136" cy="19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3463" y="3070999"/>
            <a:ext cx="2751553" cy="19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Schmid, C., Mohr, R., &amp; Bauckhage, C. (2000). Evaluation of Interest Point Detectors. International Journal of Computer Vision.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https://docs.opencv.org/4.x/dc/d0d/tutorial_py_features_harris.html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https://docs.opencv.org/4.x/da/df5/tutorial_py_sift_intro.html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https://medium.com/@kdwa2404/sift-distinctive-image-features-from-scale-invariant-keypoints-a-brief-summary-763f0d15a31b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Overview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Scale-Invariant Feature Transform (SIFT) is a method for detecting and describing interest points developed by David Lowe.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 point detectors are critical in computer vision for tasks like image matching, object recognition, and 3D reconstruction.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Point Detectors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points are locations within an image where the signal (intensity, color, etc.) changes sharply in two dimensions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Categories</a:t>
            </a:r>
            <a:r>
              <a:rPr lang="en"/>
              <a:t>:</a:t>
            </a:r>
            <a:endParaRPr/>
          </a:p>
          <a:p>
            <a:pPr indent="-31940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 sz="1682"/>
              <a:t>Contour-based Methods</a:t>
            </a:r>
            <a:r>
              <a:rPr lang="en" sz="1682"/>
              <a:t>: Detect points along edges or contours.</a:t>
            </a:r>
            <a:endParaRPr sz="1682"/>
          </a:p>
          <a:p>
            <a:pPr indent="-3194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682"/>
              <a:t>Intensity-based Methods</a:t>
            </a:r>
            <a:r>
              <a:rPr lang="en" sz="1682"/>
              <a:t>: Focus on regions with significant intensity variation, like corners.</a:t>
            </a:r>
            <a:endParaRPr sz="1682"/>
          </a:p>
          <a:p>
            <a:pPr indent="-3194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682"/>
              <a:t>Parametric Model-based Methods</a:t>
            </a:r>
            <a:r>
              <a:rPr lang="en" sz="1682"/>
              <a:t>: Use mathematical models to identify features such as blobs or regions of interest.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Procedure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off with image matching and recognition, SIFT features are extracted from a set of reference images and stored in a database. Following steps are followed in the SIFT,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Scale - Space Extrema Detection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Keypoint Localization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Orientation Assignment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Keypoint Descriptor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● Keypoint Matching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9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20"/>
              <a:t>Results</a:t>
            </a:r>
            <a:endParaRPr sz="452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Extracting and matching interest points from a pair of images Using SIFT method (Ratio = 0.75)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Harris method on the same images.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</a:t>
            </a:r>
            <a:r>
              <a:rPr lang="en"/>
              <a:t>method with Ratio 0.9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method with Ratio 0.6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5" y="1534100"/>
            <a:ext cx="6889474" cy="2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