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matic SC"/>
      <p:regular r:id="rId26"/>
      <p:bold r:id="rId27"/>
    </p:embeddedFont>
    <p:embeddedFont>
      <p:font typeface="Source Code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regular.fntdata"/><Relationship Id="rId25" Type="http://schemas.openxmlformats.org/officeDocument/2006/relationships/slide" Target="slides/slide20.xml"/><Relationship Id="rId28" Type="http://schemas.openxmlformats.org/officeDocument/2006/relationships/font" Target="fonts/SourceCodePro-regular.fntdata"/><Relationship Id="rId27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8961982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8961982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899dfa4e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899dfa4e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899dfa4e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899dfa4e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899dfa4e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899dfa4e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899dfa4e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899dfa4e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899dfa4e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899dfa4e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dbd146e5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dbd146e5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899dfa4e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899dfa4e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899dfa4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899dfa4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89619821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8961982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8961982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8961982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899dfa4e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899dfa4e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dbd089a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dbd089a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dbd146e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dbd146e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8961982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8961982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8961982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8961982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899dfa4e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899dfa4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899dfa4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899dfa4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899dfa4e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899dfa4e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1025075"/>
            <a:ext cx="8520600" cy="14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Amatic SC"/>
                <a:ea typeface="Amatic SC"/>
                <a:cs typeface="Amatic SC"/>
                <a:sym typeface="Amatic SC"/>
              </a:rPr>
              <a:t>Creating Hybrid images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082725" y="3950400"/>
            <a:ext cx="72339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 3</a:t>
            </a:r>
            <a:endParaRPr sz="36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28675"/>
            <a:ext cx="5186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 is an image that can appear to be one thing up close (dominated by high frequencies) and another thing from a distance (dominated by low frequencies).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500" y="1246250"/>
            <a:ext cx="3189283" cy="3264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Best low-pass filter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used </a:t>
            </a:r>
            <a:r>
              <a:rPr lang="en">
                <a:solidFill>
                  <a:srgbClr val="000000"/>
                </a:solidFill>
              </a:rPr>
              <a:t>different</a:t>
            </a:r>
            <a:r>
              <a:rPr lang="en">
                <a:solidFill>
                  <a:srgbClr val="000000"/>
                </a:solidFill>
              </a:rPr>
              <a:t> low pass filters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Averaging Filter: This blurs the image by averaging the pixel values.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Gaussian Filter: This blurs the image using a Gaussian function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Median Filter: This reduces noise by taking the median of the pixel values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filter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95117" y="1819867"/>
            <a:ext cx="50139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6407725" cy="36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Filter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6"/>
            <a:ext cx="6975075" cy="33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Filter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4"/>
            <a:ext cx="8133200" cy="36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ctd…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We selected the best low pass filter using visual inspection</a:t>
            </a:r>
            <a:r>
              <a:rPr lang="en" sz="2400"/>
              <a:t>.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best filter was concluded as Gaussian and average filter.</a:t>
            </a:r>
            <a:endParaRPr sz="2400"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Visual Quality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The quality of the image had to be average.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If the image had too much details, output of the high-pass filter contained a significant amount of noise.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If the image was too soft/blurry the high-pass filter had very little detail</a:t>
            </a:r>
            <a:endParaRPr sz="2400"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Cutoff Frequency Impact</a:t>
            </a:r>
            <a:r>
              <a:rPr lang="en">
                <a:solidFill>
                  <a:srgbClr val="000000"/>
                </a:solidFill>
              </a:rPr>
              <a:t>  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cut-off frequency played a huge role in the final result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It acted as a critical factor in determining the threshold of which high and low pass filters cut off at. 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cutoff frequency was manually tuned to get the best results.</a:t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Limitations</a:t>
            </a:r>
            <a:r>
              <a:rPr lang="en">
                <a:solidFill>
                  <a:srgbClr val="000000"/>
                </a:solidFill>
              </a:rPr>
              <a:t> 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Any machine learning based algorithms were not leveraged to improve the final results.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quality of the results were determined by visual inspection and manual tuning of the variables.</a:t>
            </a:r>
            <a:endParaRPr/>
          </a:p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application of Gaussian filters as both low-pass and high-pass filters in the creation of hybrid images demonstrates the effectiveness of this methodology in achieving desired visual effects. </a:t>
            </a:r>
            <a:endParaRPr/>
          </a:p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41250" y="1275650"/>
            <a:ext cx="5115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2444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4644">
                <a:solidFill>
                  <a:schemeClr val="accent1"/>
                </a:solidFill>
              </a:rPr>
              <a:t>Hybrid</a:t>
            </a:r>
            <a:r>
              <a:rPr lang="en" sz="4644">
                <a:solidFill>
                  <a:schemeClr val="accent1"/>
                </a:solidFill>
              </a:rPr>
              <a:t> images are a technique that produces static images with two interpretations.</a:t>
            </a:r>
            <a:endParaRPr sz="4644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44"/>
          </a:p>
          <a:p>
            <a:pPr indent="-32444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644">
                <a:solidFill>
                  <a:srgbClr val="000000"/>
                </a:solidFill>
              </a:rPr>
              <a:t>This combines low spatial frequencies of one image with the high spatial frequencies of another image in creating an image that changes interpretation with viewing distance.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175" y="1366900"/>
            <a:ext cx="3475950" cy="26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[1] Oliva, A., Torralba, A., &amp; Schyns, P. G. (2006). Hybrid images. </a:t>
            </a:r>
            <a:r>
              <a:rPr i="1" lang="en" sz="1600">
                <a:solidFill>
                  <a:srgbClr val="000000"/>
                </a:solidFill>
              </a:rPr>
              <a:t>ACM Transactions on Graphics (TOG)</a:t>
            </a:r>
            <a:r>
              <a:rPr lang="en" sz="1600">
                <a:solidFill>
                  <a:srgbClr val="000000"/>
                </a:solidFill>
              </a:rPr>
              <a:t>, </a:t>
            </a:r>
            <a:r>
              <a:rPr i="1" lang="en" sz="1600">
                <a:solidFill>
                  <a:srgbClr val="000000"/>
                </a:solidFill>
              </a:rPr>
              <a:t>25</a:t>
            </a:r>
            <a:r>
              <a:rPr lang="en" sz="1600">
                <a:solidFill>
                  <a:srgbClr val="000000"/>
                </a:solidFill>
              </a:rPr>
              <a:t>(3), 527-532. doi:10.1145/1141911.1141919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[2] https://www.kaggle.com/datasets/prasoonkottarathil/face-mask-lite-dataset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093850"/>
            <a:ext cx="85206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3155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16"/>
              <a:t>Artistic image interpretation</a:t>
            </a:r>
            <a:endParaRPr sz="2316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https://www.grapheine.com/en/graphic-design-en/art-science-of-hybrid-images</a:t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125" y="1733550"/>
            <a:ext cx="3037975" cy="18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688" y="1423975"/>
            <a:ext cx="19907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Psychology and perception </a:t>
            </a:r>
            <a:r>
              <a:rPr lang="en"/>
              <a:t>study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Steganography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Medical imaging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150" y="1351325"/>
            <a:ext cx="3803001" cy="21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00" y="2329363"/>
            <a:ext cx="35052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7400" y="3053095"/>
            <a:ext cx="4846725" cy="20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8675"/>
            <a:ext cx="8520600" cy="30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 this project, pairs of images were used to be combined to make hybrid images.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Images were selected where each pair had similar content, ensuring they blended very well together.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https://www.kaggle.com/datasets/prasoonkottarathil/face-mask-lite-dataset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Image Selection -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One image provides the overall shape (low-frequency content)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The other provides fine details (high-frequency content)</a:t>
            </a:r>
            <a:endParaRPr sz="2500"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225" y="2764325"/>
            <a:ext cx="2245550" cy="213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138" y="2764325"/>
            <a:ext cx="2135950" cy="21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28675"/>
            <a:ext cx="5832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Applying Low-Pass Filters-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Low-pass filters blur the image, keeping only the broad shapes and forms.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used Gaussian, Median, Average Filters to blur the image.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975" y="1393625"/>
            <a:ext cx="2337325" cy="23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28675"/>
            <a:ext cx="621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high pass </a:t>
            </a:r>
            <a:r>
              <a:rPr lang="en"/>
              <a:t>filters-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High-pass filters emphasize fine details and edges.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second image is also blurred using the same Gaussian filter.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high-frequency components are extracted by subtracting the blurred image from the original image.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325" y="1444588"/>
            <a:ext cx="232410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425100" y="1190750"/>
            <a:ext cx="8407200" cy="3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Combining Filtered images- 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Combined the low-pass filtered image with the high-pass filtered image to create the hybrid image.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 Addition: Adds the pixel values of the two images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Code Pro"/>
              <a:buChar char="○"/>
            </a:pP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hybrid_image = low_frequencies + high_frequencies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