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4E8F3D7-FE3D-44B9-8CCE-2A21EAF4F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409A57B-F8FD-45E0-A20C-A6E321663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12-03-2022 15:14:40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0847CB18-D31D-46EF-A35A-90C901B3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Book1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SKYPER .</cp:lastModifiedBy>
  <cp:revision>1</cp:revision>
  <dcterms:created xsi:type="dcterms:W3CDTF">2022-03-12T09:44:40Z</dcterms:created>
  <dcterms:modified xsi:type="dcterms:W3CDTF">2022-03-12T09:55:37Z</dcterms:modified>
</cp:coreProperties>
</file>