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CE8F7-C181-4C79-B5A2-E040A55AC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DC426-0176-4C0D-BDD3-F2D5923E1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3CBBE-35B1-4F00-92C3-F1060291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1949A-15DF-4B18-B423-A3DB8E5AE96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3F9EE-0300-4D03-AD3C-2E09EC23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6EAE2-0184-4E31-B88D-8255CD80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C53B-323D-4C6B-90D5-F06552C17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4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BBD0-3233-4A92-8BDB-19233F60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E81E9-09C4-4CEB-B6B6-22203C489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3AE40-844D-4C0A-95A8-01BE6E7E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1949A-15DF-4B18-B423-A3DB8E5AE96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EDFA3-3DC0-4CD3-91A8-CF181596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79DB1-B0D2-4082-89E2-A9902CDC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C53B-323D-4C6B-90D5-F06552C17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B427AB-9985-4F53-B6A3-D86407F84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2660B-AADF-4ACE-8F3B-903BF22C9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3E185-32E6-4EA7-B210-8554B3A6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1949A-15DF-4B18-B423-A3DB8E5AE96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32DCF-9F54-40AC-B5E8-47DA50D98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DB488-A008-4E20-930A-8218C6F0A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C53B-323D-4C6B-90D5-F06552C17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5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2DD7E-6562-4359-9BC0-0DE13291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42D2D-EBAD-4424-924F-B2179E449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FB101-C394-46C6-AD82-DDE86ABF7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1949A-15DF-4B18-B423-A3DB8E5AE96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EFBCE-2EB6-4DF4-AB7A-DED2A57D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D9D5F-2032-40D2-8018-C7EE9CC9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C53B-323D-4C6B-90D5-F06552C17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2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073C-9CCB-4CC1-A347-A1086E225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167AC-5843-477B-9F64-66125A921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4F8F4-DAA8-41EE-BCD4-044050B16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1949A-15DF-4B18-B423-A3DB8E5AE96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01B8B-8643-4734-AA46-FE2429916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545E3-5C3B-48FC-8DFB-6265A7008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C53B-323D-4C6B-90D5-F06552C17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8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4DF9-096D-43E8-8AE1-4A7E60ED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E9587-B515-4A8C-A76B-760D3BBAC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2868C-6879-4C52-A54C-F54B99784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84D9E-4B5E-467F-BCA6-FEAF1B077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1949A-15DF-4B18-B423-A3DB8E5AE96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53D77-704C-4C40-9E55-A0FD23A5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57EAE-B7FA-4277-9457-3167D79A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C53B-323D-4C6B-90D5-F06552C17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1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0ECD-FB3A-4F3A-A727-B6B0EAD23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CF69B-D044-43D7-B868-CCE912F66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2AEDD-878D-40F1-A428-A02D2B378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2A8C04-901C-4EB2-83C1-D692B6F6F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88A4F-4749-48C6-A8D8-9F4F759A4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8CCD4-C12D-4ACE-855D-262CE95F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1949A-15DF-4B18-B423-A3DB8E5AE96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43DC9-3E1C-4357-88B7-4421B9A7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995E35-141A-4050-B08B-BB96CB8E3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C53B-323D-4C6B-90D5-F06552C17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F0F7-9B72-47F9-9679-AC801837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01E88E-2468-4AEB-840E-E725DD67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1949A-15DF-4B18-B423-A3DB8E5AE96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9DF00-4363-44BA-B363-5A29A4745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8E43F-53DA-4E86-BEC0-90D5A2DA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C53B-323D-4C6B-90D5-F06552C17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9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E9F816-A9DA-4C37-AB8B-1789FD984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1949A-15DF-4B18-B423-A3DB8E5AE96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1736C2-10A3-4A9D-8ED7-218F4B36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198CD-95E6-4C4E-B969-D3359E0B4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C53B-323D-4C6B-90D5-F06552C17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8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C8A7-F0F2-4B61-87FA-87CAFDB63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BF230-1FBC-45C7-980E-48CAEBC3B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F39C5-F284-443C-ADAF-E96EC921A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0D5A8-D0CB-4514-A632-2F7F92063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1949A-15DF-4B18-B423-A3DB8E5AE96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335CA-4A58-40DF-A49E-158DE0986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79D09-0D31-4D69-AC46-30FEE82D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C53B-323D-4C6B-90D5-F06552C17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0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DBDF-D0A6-489B-9D8B-8298F9FD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6DA07E-BE0C-4544-9964-D37254042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7C079-F404-4222-894F-2FE944B07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54458-B1B6-4C16-941C-AA1D6CD91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1949A-15DF-4B18-B423-A3DB8E5AE96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F8283-EFBA-40FB-BC86-90AAC6A6A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5736F-20C3-4E93-BDEA-18C8A636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C53B-323D-4C6B-90D5-F06552C17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FB232B-962F-4721-B2F4-8424697B6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79A8F-1B99-4368-9AD4-70D82B3A9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82C3B-21CE-4137-BA49-B795A1FE0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1949A-15DF-4B18-B423-A3DB8E5AE96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24F31-07B5-4609-8ECE-0B3928B28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BAE3A-A64D-4A58-BC41-16F1C9EBF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1C53B-323D-4C6B-90D5-F06552C17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2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B3A4-B6F5-4E64-904E-AD0340BF6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2CEC-7E50-493E-99F5-E9608826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terraform files to launch instance by segregating resources , </a:t>
            </a:r>
            <a:r>
              <a:rPr lang="en-US" dirty="0" err="1"/>
              <a:t>providers,variable</a:t>
            </a:r>
            <a:endParaRPr lang="en-US" dirty="0"/>
          </a:p>
          <a:p>
            <a:r>
              <a:rPr lang="en-US" dirty="0"/>
              <a:t>Creating terraform files to provision instance with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connectivty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9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DC331-A04A-47DC-B400-D11DE7C4E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VPC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3832A-1AAC-4BFB-B02E-29596E49D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VPC(virtual private network) created by AWS to launch instances.</a:t>
            </a:r>
          </a:p>
          <a:p>
            <a:r>
              <a:rPr lang="en-US" dirty="0"/>
              <a:t>We use default </a:t>
            </a:r>
            <a:r>
              <a:rPr lang="en-US" dirty="0" err="1"/>
              <a:t>vpc</a:t>
            </a:r>
            <a:r>
              <a:rPr lang="en-US" dirty="0"/>
              <a:t> in general.</a:t>
            </a:r>
          </a:p>
          <a:p>
            <a:r>
              <a:rPr lang="en-US" dirty="0"/>
              <a:t>VPC isolates the instances on a network level.</a:t>
            </a:r>
          </a:p>
          <a:p>
            <a:pPr lvl="1"/>
            <a:r>
              <a:rPr lang="en-US" dirty="0"/>
              <a:t>Its like a private network in cloud.</a:t>
            </a:r>
          </a:p>
          <a:p>
            <a:pPr lvl="1"/>
            <a:r>
              <a:rPr lang="en-US" dirty="0"/>
              <a:t>An instance launched in one VPC can never communicate with instance in another VPC using private IP address.</a:t>
            </a:r>
          </a:p>
          <a:p>
            <a:pPr lvl="2"/>
            <a:r>
              <a:rPr lang="en-US" dirty="0"/>
              <a:t>They can communicate by public IP.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0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9A14C-E204-4F76-AF1A-D42089D0F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VPC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22879-DABA-4133-B3DA-98AD7E7C8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CIDR blocks: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Classless Inter-Domain Routing (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CIDR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block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for example, 10.0. 0.0/16 . This is the primary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CIDR block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for your VPC.</a:t>
            </a:r>
            <a:endParaRPr lang="en-US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When you create a VPC, you must specify a range of IPv4 addresses for the VPC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IPv4 addresses for the VPC in the form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 CIDR.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1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B81-9A11-4BFA-92E4-02A6A8C3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Subnets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887704-8C64-4479-9BF1-0B7D8ABA4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83505"/>
            <a:ext cx="10515600" cy="2635577"/>
          </a:xfrm>
        </p:spPr>
      </p:pic>
    </p:spTree>
    <p:extLst>
      <p:ext uri="{BB962C8B-B14F-4D97-AF65-F5344CB8AC3E}">
        <p14:creationId xmlns:p14="http://schemas.microsoft.com/office/powerpoint/2010/main" val="270419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6714-2B1C-42D4-A345-BBFC72E82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 masks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8BA04C-4C05-4E6A-A53C-EDA180E55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357" y="1825625"/>
            <a:ext cx="10181286" cy="4351338"/>
          </a:xfrm>
        </p:spPr>
      </p:pic>
    </p:spTree>
    <p:extLst>
      <p:ext uri="{BB962C8B-B14F-4D97-AF65-F5344CB8AC3E}">
        <p14:creationId xmlns:p14="http://schemas.microsoft.com/office/powerpoint/2010/main" val="392761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DCC8-E5E3-4964-BAF7-E3A4E5DA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C626D-0716-402A-A739-96510C42A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a new security group for EC2 instance</a:t>
            </a:r>
          </a:p>
          <a:p>
            <a:r>
              <a:rPr lang="en-US" dirty="0"/>
              <a:t>Ingress(incoming) and egress(outgoing) traffic</a:t>
            </a:r>
          </a:p>
          <a:p>
            <a:r>
              <a:rPr lang="en-US" dirty="0"/>
              <a:t>Configure ingress and egress on various protocols.</a:t>
            </a:r>
          </a:p>
        </p:txBody>
      </p:sp>
    </p:spTree>
    <p:extLst>
      <p:ext uri="{BB962C8B-B14F-4D97-AF65-F5344CB8AC3E}">
        <p14:creationId xmlns:p14="http://schemas.microsoft.com/office/powerpoint/2010/main" val="1900703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3D3D-4055-465C-BB98-1664BBC7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Securitygroup.tf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22264-0080-4F47-94CF-F2A5EED1C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66F7C-21BB-4858-BD6F-9F661D331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42" y="1872456"/>
            <a:ext cx="840105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25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181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Terraform</vt:lpstr>
      <vt:lpstr>Creating a VPC</vt:lpstr>
      <vt:lpstr>VPC</vt:lpstr>
      <vt:lpstr>Private Subnets</vt:lpstr>
      <vt:lpstr>Subnet masks</vt:lpstr>
      <vt:lpstr>EC2 instance</vt:lpstr>
      <vt:lpstr>Securitygroup.tf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Chandrasekhar Azad</dc:creator>
  <cp:lastModifiedBy>Chandrasekhar Azad</cp:lastModifiedBy>
  <cp:revision>9</cp:revision>
  <dcterms:created xsi:type="dcterms:W3CDTF">2020-08-10T19:35:47Z</dcterms:created>
  <dcterms:modified xsi:type="dcterms:W3CDTF">2020-08-11T01:38:59Z</dcterms:modified>
</cp:coreProperties>
</file>