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47A9-2719-4291-9D7E-08EEF134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156B0-AF89-4F80-8974-BAA6599BC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F2DD-FFA5-4148-B0BC-A25A7606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9F78-B32D-4C67-9CF2-214AE815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EC55-0EF4-4A21-BDD0-89F1B1F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9636-29ED-426C-B887-E4FF57B5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8F9A8-CFE7-427C-85D2-54CA803F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03D1-AD30-473F-B7DF-DC2B2A0E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4669-A3A4-4289-9BB9-3F087D8E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5C9E-EC66-4AA9-8CE4-6C4F33EC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9D941-A6D5-465E-8546-63244E4CF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F7ED8-A239-48E1-95F7-52DC83644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11BD-1666-412A-85FA-BF4CB661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5662-7746-4C1E-80D9-5ABE81BA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B0E3-22AA-480E-96D6-87C415C5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9B1-CFF4-4DBE-B65D-27E720AB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5F14-A62A-4240-985E-64F16C54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2FB9-D472-43B3-9D2B-62770ABA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371E-C357-4A95-A88C-E056EF42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45E1-996D-4CB2-889E-A3DD35DA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BDF6-3D10-4041-98EC-35D07921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87EDC-1C30-40ED-99FC-CB427C8A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8522-136F-46BC-A047-B3488F25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74F0-9880-47EE-9010-EC69115C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EA09-F2BD-4637-8436-31EAB21D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D3E6-6275-4CF1-BDD3-AF6C363A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C6ED-09F7-4DCD-A22F-A19B5B4F1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D9D2-5216-4079-BCAF-9093C2C3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93258-162F-441A-8E3E-EF48685A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ED888-21E5-43FB-9C38-08E06D8A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5E49D-C837-4ACC-A360-61799544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0CD-49B2-4FF6-87E2-2834BE99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6778A-DDD9-4FF9-A48C-DDEE3F4F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531B-B2E5-411A-B409-3AFF8B72C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3FD3B-2DCF-498E-9A20-580408B6A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5B185-447C-4A65-A9D7-7717D8FC5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3A28D-601A-4AAC-88C7-09EF7AD3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41A06-693A-467D-BEF4-5DA9F58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4ED40-E581-4814-9E35-004B4C72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1FD1-45CF-415B-8671-49B2A16D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3B77E-25A9-4981-B14E-B5DD12F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FA812-DA35-4E4C-8327-E250ABC7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4336-CB6C-4C55-9217-42D8EA59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3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600EB-932F-4843-80E3-530589FA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8E188-C522-45CF-8E27-4DBF3C2A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F3E49-A741-4678-BE9B-2ABD0861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065C-EA0F-4741-B071-1953DA8B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DD9B-C930-4044-B0CC-180F4517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391B7-709D-4182-AEB3-58485113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AE43-D294-46BF-842C-1CCBE5E1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0674F-EFD6-47EB-9325-8F11834E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3D1A8-43FB-4909-9480-5E7F52B9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07C5-00EE-4F08-9061-AE2F9BC0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D39B8-C3D3-4703-B6BE-D8E8E4D31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85A10-AE14-4DC7-BAE0-586CE9BF2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B20E-F647-4E84-A6D5-7DBE5296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A0E49-7BF2-46D2-ACEF-CFEBD0C1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76DD-C82F-4151-AB09-78FA987A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AE1E6-8C53-46AA-A343-E600B228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1C720-7E3F-4460-950C-67671146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10B6-A305-475E-BB80-A38D1163C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9795-CC70-4CEA-8C10-267E44ECCC1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8205B-F1EB-41FB-BD46-ECD2529E2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82B3-58DF-44B4-8AC6-33DAD7181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B228-90FB-41DC-A5DD-504FE465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6419-931A-4E7F-A166-75635C07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3A43-97BE-4DF3-9FF3-29FAC305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AWS-Instance creation</a:t>
            </a:r>
          </a:p>
          <a:p>
            <a:pPr lvl="2"/>
            <a:r>
              <a:rPr lang="en-US" dirty="0"/>
              <a:t>Open AWS account</a:t>
            </a:r>
          </a:p>
          <a:p>
            <a:pPr lvl="2"/>
            <a:r>
              <a:rPr lang="en-US" dirty="0"/>
              <a:t>Create IAM admin user</a:t>
            </a:r>
          </a:p>
          <a:p>
            <a:pPr lvl="2"/>
            <a:r>
              <a:rPr lang="en-US" dirty="0"/>
              <a:t>Create terraform file to spin up instance</a:t>
            </a:r>
          </a:p>
          <a:p>
            <a:pPr lvl="2"/>
            <a:r>
              <a:rPr lang="en-US" dirty="0"/>
              <a:t>Terraform commands</a:t>
            </a:r>
          </a:p>
        </p:txBody>
      </p:sp>
    </p:spTree>
    <p:extLst>
      <p:ext uri="{BB962C8B-B14F-4D97-AF65-F5344CB8AC3E}">
        <p14:creationId xmlns:p14="http://schemas.microsoft.com/office/powerpoint/2010/main" val="13547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A3AC-6206-429C-8718-B4FB2150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6307-DC73-4F93-A5D9-43138DCB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Terraform’s</a:t>
            </a:r>
            <a:r>
              <a:rPr lang="en-US" dirty="0"/>
              <a:t> simple variable type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Boolean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E1D23-BF09-45D8-A290-69F71A65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2" y="3765288"/>
            <a:ext cx="9877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2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E281-FBD4-4470-ABD0-A7EC13BE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E07C-18B4-45FB-B684-0A1EB4F0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Terraform’s</a:t>
            </a:r>
            <a:r>
              <a:rPr lang="en-US" dirty="0"/>
              <a:t> complex types</a:t>
            </a:r>
          </a:p>
          <a:p>
            <a:pPr lvl="2"/>
            <a:r>
              <a:rPr lang="en-US" dirty="0"/>
              <a:t>List(type)</a:t>
            </a:r>
          </a:p>
          <a:p>
            <a:pPr lvl="2"/>
            <a:r>
              <a:rPr lang="en-US" dirty="0"/>
              <a:t>Set(type)</a:t>
            </a:r>
          </a:p>
          <a:p>
            <a:pPr lvl="2"/>
            <a:r>
              <a:rPr lang="en-US" dirty="0"/>
              <a:t>Map(type)</a:t>
            </a:r>
          </a:p>
          <a:p>
            <a:pPr lvl="2"/>
            <a:r>
              <a:rPr lang="en-US" dirty="0"/>
              <a:t>Object({&lt;ATTR NAME&gt; = &lt;TYPE&gt;, … })</a:t>
            </a:r>
          </a:p>
          <a:p>
            <a:pPr lvl="2"/>
            <a:r>
              <a:rPr lang="en-US" dirty="0"/>
              <a:t>Tuple([&lt;TYPE&gt;, …])</a:t>
            </a:r>
          </a:p>
        </p:txBody>
      </p:sp>
    </p:spTree>
    <p:extLst>
      <p:ext uri="{BB962C8B-B14F-4D97-AF65-F5344CB8AC3E}">
        <p14:creationId xmlns:p14="http://schemas.microsoft.com/office/powerpoint/2010/main" val="349077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A73D-1045-4EB5-AE4F-DD561443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3989-97D7-493A-A3F2-3B15A01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en-US" dirty="0">
                <a:sym typeface="Wingdings" panose="05000000000000000000" pitchFamily="2" charset="2"/>
              </a:rPr>
              <a:t> Same as map, but each element can have different type: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Example: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{</a:t>
            </a:r>
          </a:p>
          <a:p>
            <a:pPr marL="1371600" lvl="3" indent="0">
              <a:buNone/>
            </a:pP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 = “Raj”</a:t>
            </a:r>
          </a:p>
          <a:p>
            <a:pPr marL="1371600" lvl="3" indent="0">
              <a:buNone/>
            </a:pPr>
            <a:r>
              <a:rPr lang="en-US" dirty="0" err="1">
                <a:sym typeface="Wingdings" panose="05000000000000000000" pitchFamily="2" charset="2"/>
              </a:rPr>
              <a:t>Streetnumber</a:t>
            </a:r>
            <a:r>
              <a:rPr lang="en-US" dirty="0">
                <a:sym typeface="Wingdings" panose="05000000000000000000" pitchFamily="2" charset="2"/>
              </a:rPr>
              <a:t> = 12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7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11D8-F662-42DA-A9B5-CF46C862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5DA9-FFAB-461F-BCF8-AADC2A86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</a:t>
            </a:r>
            <a:r>
              <a:rPr lang="en-US" dirty="0">
                <a:sym typeface="Wingdings" panose="05000000000000000000" pitchFamily="2" charset="2"/>
              </a:rPr>
              <a:t> same as list, but each element can have different type:</a:t>
            </a:r>
          </a:p>
          <a:p>
            <a:pPr lvl="1"/>
            <a:r>
              <a:rPr lang="en-US" dirty="0"/>
              <a:t>[1, “string”, true]</a:t>
            </a:r>
          </a:p>
        </p:txBody>
      </p:sp>
    </p:spTree>
    <p:extLst>
      <p:ext uri="{BB962C8B-B14F-4D97-AF65-F5344CB8AC3E}">
        <p14:creationId xmlns:p14="http://schemas.microsoft.com/office/powerpoint/2010/main" val="332073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AA72-5BDC-46AE-8793-BC2DC480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2BA3-8F8D-4FA3-9184-0581672F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resources-facts</a:t>
            </a:r>
          </a:p>
          <a:p>
            <a:r>
              <a:rPr lang="en-US" dirty="0"/>
              <a:t>Main meta-parameters</a:t>
            </a:r>
          </a:p>
          <a:p>
            <a:r>
              <a:rPr lang="en-US" dirty="0"/>
              <a:t>Timeouts</a:t>
            </a:r>
          </a:p>
          <a:p>
            <a:r>
              <a:rPr lang="en-US" dirty="0"/>
              <a:t>Deployment demo</a:t>
            </a:r>
          </a:p>
        </p:txBody>
      </p:sp>
    </p:spTree>
    <p:extLst>
      <p:ext uri="{BB962C8B-B14F-4D97-AF65-F5344CB8AC3E}">
        <p14:creationId xmlns:p14="http://schemas.microsoft.com/office/powerpoint/2010/main" val="267815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CF7C-ABE5-410D-9F93-A284949D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045F-14A6-440E-88C8-75962BC0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modules in a directory:</a:t>
            </a:r>
          </a:p>
          <a:p>
            <a:pPr lvl="2"/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Apply without plan</a:t>
            </a:r>
          </a:p>
          <a:p>
            <a:pPr lvl="2"/>
            <a:r>
              <a:rPr lang="en-US" dirty="0"/>
              <a:t>Terraform apply</a:t>
            </a:r>
          </a:p>
          <a:p>
            <a:r>
              <a:rPr lang="en-US" dirty="0"/>
              <a:t>Execute plan</a:t>
            </a:r>
          </a:p>
          <a:p>
            <a:pPr lvl="2"/>
            <a:r>
              <a:rPr lang="en-US" dirty="0"/>
              <a:t>Terraform plan</a:t>
            </a:r>
          </a:p>
          <a:p>
            <a:r>
              <a:rPr lang="en-US" dirty="0"/>
              <a:t>Plan o/p</a:t>
            </a:r>
          </a:p>
          <a:p>
            <a:pPr lvl="2"/>
            <a:r>
              <a:rPr lang="en-US" dirty="0"/>
              <a:t>Terraform plan –out=path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8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71B6-63AE-4854-8E5A-31C65593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04D3-F2E3-4D21-AD28-2169BFF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destroy plan</a:t>
            </a:r>
          </a:p>
          <a:p>
            <a:pPr lvl="2"/>
            <a:r>
              <a:rPr lang="en-US" dirty="0"/>
              <a:t>Terraform plan –out destroy-path</a:t>
            </a:r>
          </a:p>
          <a:p>
            <a:r>
              <a:rPr lang="en-US" dirty="0"/>
              <a:t>Execute destroy plan</a:t>
            </a:r>
          </a:p>
          <a:p>
            <a:pPr lvl="2"/>
            <a:r>
              <a:rPr lang="en-US" dirty="0"/>
              <a:t>Terraform apply </a:t>
            </a:r>
            <a:r>
              <a:rPr lang="en-US" dirty="0" err="1"/>
              <a:t>detrpy</a:t>
            </a:r>
            <a:r>
              <a:rPr lang="en-US" dirty="0"/>
              <a:t>-plan</a:t>
            </a:r>
          </a:p>
          <a:p>
            <a:r>
              <a:rPr lang="en-US" dirty="0"/>
              <a:t>Destroy without plan</a:t>
            </a:r>
          </a:p>
          <a:p>
            <a:pPr lvl="2"/>
            <a:r>
              <a:rPr lang="en-US" dirty="0"/>
              <a:t>Terraform destroy</a:t>
            </a:r>
          </a:p>
          <a:p>
            <a:r>
              <a:rPr lang="en-US" dirty="0"/>
              <a:t>Refresh </a:t>
            </a:r>
          </a:p>
          <a:p>
            <a:pPr lvl="2"/>
            <a:r>
              <a:rPr lang="en-US" dirty="0"/>
              <a:t>Terraform refresh</a:t>
            </a:r>
          </a:p>
          <a:p>
            <a:r>
              <a:rPr lang="en-US" dirty="0"/>
              <a:t>Validate</a:t>
            </a:r>
          </a:p>
          <a:p>
            <a:pPr lvl="2"/>
            <a:r>
              <a:rPr lang="en-US" dirty="0"/>
              <a:t>Terraform validate</a:t>
            </a:r>
          </a:p>
        </p:txBody>
      </p:sp>
    </p:spTree>
    <p:extLst>
      <p:ext uri="{BB962C8B-B14F-4D97-AF65-F5344CB8AC3E}">
        <p14:creationId xmlns:p14="http://schemas.microsoft.com/office/powerpoint/2010/main" val="21788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BED4-AF78-435B-9FE6-02D3B3D7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1DB7-CAFE-45D1-A7D0-A526BB90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state</a:t>
            </a:r>
          </a:p>
          <a:p>
            <a:pPr lvl="2"/>
            <a:r>
              <a:rPr lang="en-US" dirty="0"/>
              <a:t>Terraform show</a:t>
            </a:r>
          </a:p>
          <a:p>
            <a:r>
              <a:rPr lang="en-US" dirty="0"/>
              <a:t>Validate</a:t>
            </a:r>
          </a:p>
          <a:p>
            <a:pPr lvl="2"/>
            <a:r>
              <a:rPr lang="en-US" dirty="0"/>
              <a:t>Terraform validate</a:t>
            </a:r>
          </a:p>
          <a:p>
            <a:r>
              <a:rPr lang="en-US" dirty="0"/>
              <a:t>Execute plan</a:t>
            </a:r>
          </a:p>
          <a:p>
            <a:pPr lvl="2"/>
            <a:r>
              <a:rPr lang="en-US" dirty="0"/>
              <a:t>Terraform apply plan</a:t>
            </a:r>
          </a:p>
        </p:txBody>
      </p:sp>
    </p:spTree>
    <p:extLst>
      <p:ext uri="{BB962C8B-B14F-4D97-AF65-F5344CB8AC3E}">
        <p14:creationId xmlns:p14="http://schemas.microsoft.com/office/powerpoint/2010/main" val="1735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00EF-E7B3-494B-94FA-C3520AF8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0999-2BC5-49D7-9193-09F7466C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Infra based on terraform files:</a:t>
            </a:r>
          </a:p>
          <a:p>
            <a:pPr lvl="1"/>
            <a:r>
              <a:rPr lang="en-US" dirty="0"/>
              <a:t>Terraform plan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CBB43-6EA1-463B-83BE-93F44C49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" y="2703772"/>
            <a:ext cx="8010617" cy="40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B185-4730-4EB4-BC28-DDBA8C02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F40E-19FA-4AB6-98F1-3D1EEEAF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changes</a:t>
            </a:r>
          </a:p>
          <a:p>
            <a:pPr lvl="2"/>
            <a:r>
              <a:rPr lang="en-US" dirty="0"/>
              <a:t>Terraform apply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81400-66BF-4BDE-A793-81984F9D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2584751"/>
            <a:ext cx="8513687" cy="42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C07D-B595-46B6-9F82-9E51836C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02F1-EAA3-4DE3-845D-2A6E3F4A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changes in out file</a:t>
            </a:r>
          </a:p>
          <a:p>
            <a:pPr lvl="2"/>
            <a:r>
              <a:rPr lang="en-US" dirty="0"/>
              <a:t>Terraform plan –out </a:t>
            </a:r>
            <a:r>
              <a:rPr lang="en-US" dirty="0" err="1"/>
              <a:t>out.terraform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139D2-CEFD-4A0B-A38D-B2BFFBF3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3089428"/>
            <a:ext cx="8981011" cy="32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758D-8DEA-4B56-93E9-75B786C1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2D28-9D12-4D38-A0BA-00BCF229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changes from out file</a:t>
            </a:r>
          </a:p>
          <a:p>
            <a:pPr lvl="2"/>
            <a:r>
              <a:rPr lang="en-US" dirty="0"/>
              <a:t>Terraform apply </a:t>
            </a:r>
            <a:r>
              <a:rPr lang="en-US" dirty="0" err="1"/>
              <a:t>out.terraform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67DAA-EA7C-46EC-A639-8256F7B8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17" y="3429000"/>
            <a:ext cx="7914674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2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037A-4519-4889-91B6-753F4F7A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1035-8F4F-4D0D-892A-1FC7BC43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 Infra</a:t>
            </a:r>
          </a:p>
          <a:p>
            <a:pPr lvl="2"/>
            <a:r>
              <a:rPr lang="en-US" dirty="0"/>
              <a:t>Terraform destroy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Note: DO NOT EXECUTE IN PRODUCTION!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86F48-71F5-435F-977D-ABC1BE8E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63" y="2586038"/>
            <a:ext cx="8343947" cy="27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6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248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Terraform</vt:lpstr>
      <vt:lpstr>Terraform commands</vt:lpstr>
      <vt:lpstr>Terraform commands</vt:lpstr>
      <vt:lpstr>Terraform commands</vt:lpstr>
      <vt:lpstr>Terraform</vt:lpstr>
      <vt:lpstr>Terraform</vt:lpstr>
      <vt:lpstr>Terraform</vt:lpstr>
      <vt:lpstr>Terraform</vt:lpstr>
      <vt:lpstr>Terraform</vt:lpstr>
      <vt:lpstr>Terraform Variable type</vt:lpstr>
      <vt:lpstr>Terraform Variable type</vt:lpstr>
      <vt:lpstr>Terraform Variable type</vt:lpstr>
      <vt:lpstr>Terraform Variable type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Chandrasekhar Azad</dc:creator>
  <cp:lastModifiedBy>Chandrasekhar Azad</cp:lastModifiedBy>
  <cp:revision>18</cp:revision>
  <dcterms:created xsi:type="dcterms:W3CDTF">2020-08-09T04:25:31Z</dcterms:created>
  <dcterms:modified xsi:type="dcterms:W3CDTF">2020-08-09T12:19:57Z</dcterms:modified>
</cp:coreProperties>
</file>