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FB8-A3CE-4D64-9971-08857B46F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5CFA4-9C49-40C4-BE11-3FB4B9E6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1AF7-3A76-429B-B21B-83BF350F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5B21-E072-4394-89DC-E4531DC0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E46E9-1D43-4B9E-9D84-A238F40A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6593-8208-4035-82D6-41D8D7E0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4B25A-84B1-4970-94CF-5A2BF3C9B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3A667-1A9A-4070-87B4-753D3E88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81C1-3E0A-4995-AE21-F4C40BF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6C5E1-EB3A-4F26-BF06-A15B3A3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A5511-ADAD-48EB-BE78-8769C8A4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FF325-37F4-426C-8D3B-F394942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877B-1E75-4E41-A5B6-260CA8DC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BC88-5C02-4E73-8201-E12B137A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3E87-6F02-46C1-B4B3-86249961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9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142B-B26A-4D1E-8CF2-7C1E4E31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AD8D-DD9A-4197-8971-530BD293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AA730-8C75-48E1-BB67-DE95FE3F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3457-5CC8-49A3-80A3-3BC97905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6173-999F-4D37-A89D-0FE411B4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1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6E7F-C180-4367-B0B6-6D61456C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B4D3E-E376-458F-A92D-57CC394F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EAA3-DD28-4640-80E1-30602EAD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65A5-1923-45E7-A302-DDE67187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FCE6-E551-4772-B841-D6405133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D9BC-62DD-48AA-97FC-271DA12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CF39-A0C9-4171-9BB7-5A0C1B9C9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9431-7D76-4BC0-A995-82905C29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3292-B309-4154-9254-7D5D7592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594C-8196-4627-825D-D4EC9439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9314-F06E-413B-A43F-001BF73E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9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96C1-1D78-473C-BF42-D79694AC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09A8-B609-494D-8824-F91C38DE1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9F6DB-0886-4824-8D99-430032417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207A4-D643-4AD0-8ABC-27C8B25EF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21523-959D-43FD-855E-48D425BA3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39529-5401-4144-AA7F-4BE2BB53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65484-307E-4990-BEC7-A13F30F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30E25-0A1B-4A5F-9AA3-2AAA2ADD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3125-F894-462E-9B08-730AA0FB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B4CC0-9060-4051-A1CE-0C7897AA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12B44-2744-4910-9321-55A0B3E4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DBAD1-FC60-4E28-90F2-00E06B73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0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4E170-F66E-4A90-B5C9-3F44938C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5762C-A4F6-4FA1-9126-85D05B17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CA7C-E176-4112-8A6F-D3B6B718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1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DA95-F177-430D-B4D5-949941F3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F571-A620-4061-9F71-79E59714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19C69-D92E-44CE-B18A-B8519662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1693B-01E2-4A50-B12A-10DF90C1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BA113-5FC5-479F-8D33-D1528426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8ECA6-66E9-46C0-A506-50773C0B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9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C76B-1095-4CAA-90E2-843B98F9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47B90-D5DF-41AA-AA11-194A3364D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9E2F8-7F7C-436E-A353-C6A4D87D3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C957-E778-4E2A-8BCF-457BD99E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7DFD3-FB38-4B9A-92A8-8CFD2064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F7CF2-8DF4-480E-AC41-1D755A06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2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9FE70-279A-4C6A-B044-56348F4E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520B-BFA7-42E5-AC86-05983B3B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7BF7-845D-4EC7-9E7C-75B069556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DE05B-C5F2-40A8-96ED-1CF8C52373F2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F710A-5B60-4CA6-8675-DE2E4055F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F490A-9E87-408B-A879-1B4F18FD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EF20-323C-413F-8760-8A00ED967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9C93-D5C8-44DC-8F54-FB4E18FF5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CURRENCY CONVERTER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41FE-697A-4ED6-AAA9-32795009C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(Using python language)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      By : Sachin Pandey ,</a:t>
            </a:r>
            <a:r>
              <a:rPr lang="en-US" dirty="0" err="1"/>
              <a:t>Amanjot</a:t>
            </a:r>
            <a:r>
              <a:rPr lang="en-US" dirty="0"/>
              <a:t> Kaur and </a:t>
            </a:r>
            <a:r>
              <a:rPr lang="en-US" dirty="0" err="1"/>
              <a:t>jashanpreet</a:t>
            </a:r>
            <a:r>
              <a:rPr lang="en-US" dirty="0"/>
              <a:t> Kaur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A0396-0345-41A6-A05B-30C21E8D5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60" y="341313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E1FDF-54BE-4BEC-88ED-60ADFCC36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" y="219075"/>
            <a:ext cx="2964652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6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CC04-C42E-44B1-97FE-690BC314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6187-1D64-461E-9417-E823B00D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 err="1"/>
              <a:t>Alogorithm</a:t>
            </a:r>
            <a:endParaRPr lang="en-US" sz="3600" dirty="0"/>
          </a:p>
          <a:p>
            <a:r>
              <a:rPr lang="en-US" sz="3600" dirty="0"/>
              <a:t>Flowchart</a:t>
            </a:r>
          </a:p>
          <a:p>
            <a:r>
              <a:rPr lang="en-US" sz="3600" dirty="0"/>
              <a:t>Coding</a:t>
            </a:r>
          </a:p>
          <a:p>
            <a:r>
              <a:rPr lang="en-US" sz="3600" dirty="0"/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5353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0DEF-7397-4BB2-8681-0D8693B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0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9CCE-376C-4675-8C05-56A53845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Currency converter is the tool used to change one country’s currency to another .</a:t>
            </a:r>
          </a:p>
          <a:p>
            <a:r>
              <a:rPr lang="en-US" dirty="0"/>
              <a:t>In this project we created a currency convertor using Python language.</a:t>
            </a:r>
          </a:p>
          <a:p>
            <a:r>
              <a:rPr lang="en-US" dirty="0"/>
              <a:t>In our project you can convert any available currency in our project to 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Indian rupee (INR).</a:t>
            </a:r>
          </a:p>
          <a:p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9A121-E973-4154-9C3F-8905C7BBE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174" y="152985"/>
            <a:ext cx="2233979" cy="1587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CCA2E-FBB5-4889-A5A2-8BC5D3AB4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" y="-63055"/>
            <a:ext cx="2090058" cy="20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736D-FD0E-4C10-B434-DA905487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E36D-B8E5-4E42-AA21-C9E63712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Enter the choice of the currency to convert to INR.</a:t>
            </a:r>
          </a:p>
          <a:p>
            <a:r>
              <a:rPr lang="en-US" sz="3200" dirty="0"/>
              <a:t>Step 2: Enter the amount you want to covert to INR .</a:t>
            </a:r>
          </a:p>
          <a:p>
            <a:r>
              <a:rPr lang="en-US" sz="3200" dirty="0"/>
              <a:t>Step 3: Now run the program from the ‘RUN’ button .</a:t>
            </a:r>
          </a:p>
          <a:p>
            <a:r>
              <a:rPr lang="en-US" sz="3200" dirty="0"/>
              <a:t>Step 4: The result will display .</a:t>
            </a:r>
          </a:p>
          <a:p>
            <a:r>
              <a:rPr lang="en-US" sz="3200" dirty="0"/>
              <a:t>Step 5: To convert any other currency click ‘RUN’ </a:t>
            </a:r>
            <a:r>
              <a:rPr lang="en-US" sz="3200" dirty="0" err="1"/>
              <a:t>botton</a:t>
            </a:r>
            <a:r>
              <a:rPr lang="en-US" sz="3200" dirty="0"/>
              <a:t> again.</a:t>
            </a:r>
            <a:endParaRPr lang="en-IN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3466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518D-7A16-44AE-A05C-C4901D09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24" y="-2029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Flowchart: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72A4C-3C02-4D09-B8B4-DCF53A250BC6}"/>
              </a:ext>
            </a:extLst>
          </p:cNvPr>
          <p:cNvSpPr/>
          <p:nvPr/>
        </p:nvSpPr>
        <p:spPr>
          <a:xfrm>
            <a:off x="5028655" y="845513"/>
            <a:ext cx="1839937" cy="753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985BAE-C367-41C8-A199-A5B4EAF0E571}"/>
              </a:ext>
            </a:extLst>
          </p:cNvPr>
          <p:cNvCxnSpPr/>
          <p:nvPr/>
        </p:nvCxnSpPr>
        <p:spPr>
          <a:xfrm>
            <a:off x="5955906" y="1367738"/>
            <a:ext cx="0" cy="64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67211E8-BB5B-4F6A-8179-58DCB33AA695}"/>
              </a:ext>
            </a:extLst>
          </p:cNvPr>
          <p:cNvSpPr/>
          <p:nvPr/>
        </p:nvSpPr>
        <p:spPr>
          <a:xfrm>
            <a:off x="4292870" y="2010833"/>
            <a:ext cx="3848513" cy="7533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choice to convert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78409-976E-42EC-8259-F28DCCC6F75E}"/>
              </a:ext>
            </a:extLst>
          </p:cNvPr>
          <p:cNvSpPr/>
          <p:nvPr/>
        </p:nvSpPr>
        <p:spPr>
          <a:xfrm>
            <a:off x="4991228" y="3042272"/>
            <a:ext cx="2451796" cy="51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 program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6D7D00-1A6F-4FB9-B180-AED9C0236F06}"/>
              </a:ext>
            </a:extLst>
          </p:cNvPr>
          <p:cNvCxnSpPr>
            <a:cxnSpLocks/>
          </p:cNvCxnSpPr>
          <p:nvPr/>
        </p:nvCxnSpPr>
        <p:spPr>
          <a:xfrm>
            <a:off x="4156000" y="3298505"/>
            <a:ext cx="72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4E4801F2-8203-4D9F-AB4A-0D8492BC9005}"/>
              </a:ext>
            </a:extLst>
          </p:cNvPr>
          <p:cNvSpPr/>
          <p:nvPr/>
        </p:nvSpPr>
        <p:spPr>
          <a:xfrm>
            <a:off x="4991228" y="4095834"/>
            <a:ext cx="2230732" cy="7533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amount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008B1D-67A2-4730-AEE1-925CE1FEB5C2}"/>
              </a:ext>
            </a:extLst>
          </p:cNvPr>
          <p:cNvCxnSpPr/>
          <p:nvPr/>
        </p:nvCxnSpPr>
        <p:spPr>
          <a:xfrm>
            <a:off x="9271787" y="3604255"/>
            <a:ext cx="0" cy="64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0A95AB-8FF6-47B0-A456-FDCC9DE4AD3D}"/>
              </a:ext>
            </a:extLst>
          </p:cNvPr>
          <p:cNvCxnSpPr/>
          <p:nvPr/>
        </p:nvCxnSpPr>
        <p:spPr>
          <a:xfrm>
            <a:off x="6096000" y="3416448"/>
            <a:ext cx="0" cy="64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38F43B-A00C-4290-911E-51C6088D3BCC}"/>
              </a:ext>
            </a:extLst>
          </p:cNvPr>
          <p:cNvSpPr/>
          <p:nvPr/>
        </p:nvSpPr>
        <p:spPr>
          <a:xfrm>
            <a:off x="1899750" y="2903625"/>
            <a:ext cx="2141579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currency available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9B793D-509B-452F-B1B2-E2C82C30AC82}"/>
              </a:ext>
            </a:extLst>
          </p:cNvPr>
          <p:cNvCxnSpPr/>
          <p:nvPr/>
        </p:nvCxnSpPr>
        <p:spPr>
          <a:xfrm>
            <a:off x="6128781" y="4683831"/>
            <a:ext cx="0" cy="64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AE344-0265-416E-B538-B01CCC344C2F}"/>
              </a:ext>
            </a:extLst>
          </p:cNvPr>
          <p:cNvSpPr/>
          <p:nvPr/>
        </p:nvSpPr>
        <p:spPr>
          <a:xfrm>
            <a:off x="8222842" y="2822854"/>
            <a:ext cx="2097890" cy="61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 currency does not  exist</a:t>
            </a:r>
            <a:endParaRPr lang="en-IN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79D5358C-F433-4D6A-A82C-9352881DD929}"/>
              </a:ext>
            </a:extLst>
          </p:cNvPr>
          <p:cNvSpPr/>
          <p:nvPr/>
        </p:nvSpPr>
        <p:spPr>
          <a:xfrm rot="10800000">
            <a:off x="3170037" y="2291718"/>
            <a:ext cx="754851" cy="1768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7DE5F50-1A45-45C7-AF70-25923836933A}"/>
              </a:ext>
            </a:extLst>
          </p:cNvPr>
          <p:cNvSpPr/>
          <p:nvPr/>
        </p:nvSpPr>
        <p:spPr>
          <a:xfrm rot="5400000">
            <a:off x="8481759" y="2047503"/>
            <a:ext cx="162162" cy="6799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4D88037-249E-43BF-901C-002E216C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26" y="724448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572D15-91F7-43EF-9BB1-4F3813FFBD42}"/>
              </a:ext>
            </a:extLst>
          </p:cNvPr>
          <p:cNvSpPr/>
          <p:nvPr/>
        </p:nvSpPr>
        <p:spPr>
          <a:xfrm>
            <a:off x="8359513" y="4470315"/>
            <a:ext cx="1585990" cy="43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29" name="Content Placeholder 26">
            <a:extLst>
              <a:ext uri="{FF2B5EF4-FFF2-40B4-BE49-F238E27FC236}">
                <a16:creationId xmlns:a16="http://schemas.microsoft.com/office/drawing/2014/main" id="{03AD9665-B88D-42EE-A84A-35C1F82EB4A1}"/>
              </a:ext>
            </a:extLst>
          </p:cNvPr>
          <p:cNvSpPr txBox="1">
            <a:spLocks/>
          </p:cNvSpPr>
          <p:nvPr/>
        </p:nvSpPr>
        <p:spPr>
          <a:xfrm>
            <a:off x="1039714" y="38770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72E560-8029-4A9C-9E80-2F1CEE142E1C}"/>
              </a:ext>
            </a:extLst>
          </p:cNvPr>
          <p:cNvSpPr/>
          <p:nvPr/>
        </p:nvSpPr>
        <p:spPr>
          <a:xfrm>
            <a:off x="5345157" y="5398514"/>
            <a:ext cx="1567247" cy="44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endParaRPr lang="en-IN" dirty="0"/>
          </a:p>
        </p:txBody>
      </p:sp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D5AFF8A7-8495-4BA9-98E3-33D93F56FC2C}"/>
              </a:ext>
            </a:extLst>
          </p:cNvPr>
          <p:cNvSpPr/>
          <p:nvPr/>
        </p:nvSpPr>
        <p:spPr>
          <a:xfrm>
            <a:off x="7555914" y="5049900"/>
            <a:ext cx="1845755" cy="67649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5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0607-8DAB-4B80-9EE9-C3ACEED4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45" y="-183367"/>
            <a:ext cx="10515600" cy="1728808"/>
          </a:xfrm>
        </p:spPr>
        <p:txBody>
          <a:bodyPr/>
          <a:lstStyle/>
          <a:p>
            <a:pPr algn="ctr"/>
            <a:r>
              <a:rPr lang="en-US" dirty="0"/>
              <a:t>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E9BD-9112-4B33-BEAC-78F5CF6F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273"/>
            <a:ext cx="10515600" cy="5204690"/>
          </a:xfrm>
        </p:spPr>
        <p:txBody>
          <a:bodyPr/>
          <a:lstStyle/>
          <a:p>
            <a:r>
              <a:rPr lang="en-US" dirty="0"/>
              <a:t>We have used python language for programming 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31B07-8DD4-4BE7-8E20-0F9136EAE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0537"/>
            <a:ext cx="10085408" cy="51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9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4CC9-D00E-4A37-84EF-25B067D8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073D-3718-4833-BB71-07E02032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developed a currency convertor  in python language to know currency values in our currency .</a:t>
            </a:r>
          </a:p>
          <a:p>
            <a:r>
              <a:rPr lang="en-US" dirty="0"/>
              <a:t>In our project you will find choice of currency to convert but if currency is not exist in our program it will show </a:t>
            </a:r>
            <a:r>
              <a:rPr lang="en-US"/>
              <a:t>a message. </a:t>
            </a:r>
            <a:endParaRPr lang="en-US" dirty="0"/>
          </a:p>
          <a:p>
            <a:r>
              <a:rPr lang="en-US" dirty="0"/>
              <a:t>We can develop it </a:t>
            </a:r>
            <a:r>
              <a:rPr lang="en-US" dirty="0" err="1"/>
              <a:t>futher</a:t>
            </a:r>
            <a:r>
              <a:rPr lang="en-US" dirty="0"/>
              <a:t> by adding some more currencies as well as their values 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20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CURRENCY CONVERTER</vt:lpstr>
      <vt:lpstr>Outlines:</vt:lpstr>
      <vt:lpstr>Introduction</vt:lpstr>
      <vt:lpstr>Algorithm</vt:lpstr>
      <vt:lpstr>Flowchart:</vt:lpstr>
      <vt:lpstr>Coding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Sachin pandey</dc:creator>
  <cp:lastModifiedBy>Sachin pandey</cp:lastModifiedBy>
  <cp:revision>2</cp:revision>
  <dcterms:created xsi:type="dcterms:W3CDTF">2021-07-24T19:10:40Z</dcterms:created>
  <dcterms:modified xsi:type="dcterms:W3CDTF">2021-07-25T11:10:18Z</dcterms:modified>
</cp:coreProperties>
</file>