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52" d="100"/>
          <a:sy n="52" d="100"/>
        </p:scale>
        <p:origin x="-2274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dmin\Documents\S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'SANGEETHA PROJECT'!$B$3:$B$4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PROJECT'!$B$5:$B$14</c:f>
            </c:numRef>
          </c:val>
          <c:extLst>
            <c:ext xmlns:c16="http://schemas.microsoft.com/office/drawing/2014/chart" uri="{C3380CC4-5D6E-409C-BE32-E72D297353CC}">
              <c16:uniqueId val="{00000000-D2B9-9C45-B54F-59218B60B548}"/>
            </c:ext>
          </c:extLst>
        </c:ser>
        <c:ser>
          <c:idx val="1"/>
          <c:order val="1"/>
          <c:tx>
            <c:strRef>
              <c:f>'SANGEETHA PROJECT'!$C$3:$C$4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PROJECT'!$C$5:$C$14</c:f>
            </c:numRef>
          </c:val>
          <c:extLst>
            <c:ext xmlns:c16="http://schemas.microsoft.com/office/drawing/2014/chart" uri="{C3380CC4-5D6E-409C-BE32-E72D297353CC}">
              <c16:uniqueId val="{00000001-D2B9-9C45-B54F-59218B60B548}"/>
            </c:ext>
          </c:extLst>
        </c:ser>
        <c:ser>
          <c:idx val="2"/>
          <c:order val="2"/>
          <c:tx>
            <c:strRef>
              <c:f>'SANGEETHA PROJECT'!$D$3:$D$4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PROJECT'!$D$5:$D$14</c:f>
            </c:numRef>
          </c:val>
          <c:extLst>
            <c:ext xmlns:c16="http://schemas.microsoft.com/office/drawing/2014/chart" uri="{C3380CC4-5D6E-409C-BE32-E72D297353CC}">
              <c16:uniqueId val="{00000002-D2B9-9C45-B54F-59218B60B548}"/>
            </c:ext>
          </c:extLst>
        </c:ser>
        <c:ser>
          <c:idx val="3"/>
          <c:order val="3"/>
          <c:tx>
            <c:strRef>
              <c:f>'SANGEETHA PROJECT'!$E$3:$E$4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PROJECT'!$E$5:$E$14</c:f>
            </c:numRef>
          </c:val>
          <c:extLst>
            <c:ext xmlns:c16="http://schemas.microsoft.com/office/drawing/2014/chart" uri="{C3380CC4-5D6E-409C-BE32-E72D297353CC}">
              <c16:uniqueId val="{00000003-D2B9-9C45-B54F-59218B60B548}"/>
            </c:ext>
          </c:extLst>
        </c:ser>
        <c:ser>
          <c:idx val="4"/>
          <c:order val="4"/>
          <c:tx>
            <c:strRef>
              <c:f>'SANGEETHA PROJECT'!$F$3:$F$4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PROJECT'!$F$5:$F$14</c:f>
            </c:numRef>
          </c:val>
          <c:extLst>
            <c:ext xmlns:c16="http://schemas.microsoft.com/office/drawing/2014/chart" uri="{C3380CC4-5D6E-409C-BE32-E72D297353CC}">
              <c16:uniqueId val="{00000004-D2B9-9C45-B54F-59218B60B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21696"/>
        <c:axId val="100223232"/>
      </c:barChart>
      <c:catAx>
        <c:axId val="1002216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223232"/>
        <c:crosses val="autoZero"/>
        <c:auto val="1"/>
        <c:lblAlgn val="ctr"/>
        <c:lblOffset val="100"/>
        <c:noMultiLvlLbl val="0"/>
      </c:catAx>
      <c:valAx>
        <c:axId val="10022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2216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Sheet1!$B$1:$B$3</c:f>
              <c:strCache>
                <c:ptCount val="1"/>
                <c:pt idx="0">
                  <c:v>(ALL) COLUMN LABELS ZONE A</c:v>
                </c:pt>
              </c:strCache>
            </c:strRef>
          </c:tx>
          <c:dLbls>
            <c:dLbl>
              <c:idx val="7"/>
              <c:numFmt formatCode="0.00%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bestFit"/>
            <c:showLegendKey val="1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98</c:v>
                </c:pt>
                <c:pt idx="1">
                  <c:v>97</c:v>
                </c:pt>
                <c:pt idx="2">
                  <c:v>89</c:v>
                </c:pt>
                <c:pt idx="3">
                  <c:v>78</c:v>
                </c:pt>
                <c:pt idx="4">
                  <c:v>87</c:v>
                </c:pt>
                <c:pt idx="5">
                  <c:v>94</c:v>
                </c:pt>
                <c:pt idx="6">
                  <c:v>95</c:v>
                </c:pt>
                <c:pt idx="7">
                  <c:v>86</c:v>
                </c:pt>
                <c:pt idx="8">
                  <c:v>75</c:v>
                </c:pt>
                <c:pt idx="9">
                  <c:v>84</c:v>
                </c:pt>
                <c:pt idx="10">
                  <c:v>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AF-EE4C-975E-DD29C5046E7D}"/>
            </c:ext>
          </c:extLst>
        </c:ser>
        <c:ser>
          <c:idx val="1"/>
          <c:order val="1"/>
          <c:tx>
            <c:strRef>
              <c:f>Sheet1!$C$1:$C$3</c:f>
              <c:strCache>
                <c:ptCount val="1"/>
                <c:pt idx="0">
                  <c:v>(ALL) COLUMN LABELS ZONE B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78</c:v>
                </c:pt>
                <c:pt idx="1">
                  <c:v>88</c:v>
                </c:pt>
                <c:pt idx="2">
                  <c:v>99</c:v>
                </c:pt>
                <c:pt idx="3">
                  <c:v>95</c:v>
                </c:pt>
                <c:pt idx="4">
                  <c:v>94</c:v>
                </c:pt>
                <c:pt idx="5">
                  <c:v>96</c:v>
                </c:pt>
                <c:pt idx="6">
                  <c:v>84</c:v>
                </c:pt>
                <c:pt idx="7">
                  <c:v>87</c:v>
                </c:pt>
                <c:pt idx="8">
                  <c:v>87</c:v>
                </c:pt>
                <c:pt idx="9">
                  <c:v>89</c:v>
                </c:pt>
                <c:pt idx="10">
                  <c:v>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AF-EE4C-975E-DD29C5046E7D}"/>
            </c:ext>
          </c:extLst>
        </c:ser>
        <c:ser>
          <c:idx val="2"/>
          <c:order val="2"/>
          <c:tx>
            <c:strRef>
              <c:f>Sheet1!$D$1:$D$3</c:f>
              <c:strCache>
                <c:ptCount val="1"/>
                <c:pt idx="0">
                  <c:v>(ALL) COLUMN LABELS ZONE C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91</c:v>
                </c:pt>
                <c:pt idx="1">
                  <c:v>87</c:v>
                </c:pt>
                <c:pt idx="2">
                  <c:v>94</c:v>
                </c:pt>
                <c:pt idx="3">
                  <c:v>68</c:v>
                </c:pt>
                <c:pt idx="4">
                  <c:v>57</c:v>
                </c:pt>
                <c:pt idx="5">
                  <c:v>84</c:v>
                </c:pt>
                <c:pt idx="6">
                  <c:v>95</c:v>
                </c:pt>
                <c:pt idx="7">
                  <c:v>68</c:v>
                </c:pt>
                <c:pt idx="8">
                  <c:v>57</c:v>
                </c:pt>
                <c:pt idx="9">
                  <c:v>84</c:v>
                </c:pt>
                <c:pt idx="10">
                  <c:v>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AF-EE4C-975E-DD29C5046E7D}"/>
            </c:ext>
          </c:extLst>
        </c:ser>
        <c:ser>
          <c:idx val="3"/>
          <c:order val="3"/>
          <c:tx>
            <c:strRef>
              <c:f>Sheet1!$E$1:$E$3</c:f>
              <c:strCache>
                <c:ptCount val="1"/>
                <c:pt idx="0">
                  <c:v>(ALL) COLUMN LABELS GRAND 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267</c:v>
                </c:pt>
                <c:pt idx="1">
                  <c:v>272</c:v>
                </c:pt>
                <c:pt idx="2">
                  <c:v>282</c:v>
                </c:pt>
                <c:pt idx="3">
                  <c:v>241</c:v>
                </c:pt>
                <c:pt idx="4">
                  <c:v>238</c:v>
                </c:pt>
                <c:pt idx="5">
                  <c:v>274</c:v>
                </c:pt>
                <c:pt idx="6">
                  <c:v>274</c:v>
                </c:pt>
                <c:pt idx="7">
                  <c:v>241</c:v>
                </c:pt>
                <c:pt idx="8">
                  <c:v>219</c:v>
                </c:pt>
                <c:pt idx="9">
                  <c:v>257</c:v>
                </c:pt>
                <c:pt idx="10">
                  <c:v>2565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AF-EE4C-975E-DD29C5046E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l"/>
      <c:overlay val="1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/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9/3/24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med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package" Target="../embeddings/Microsoft_Office_Excel_Worksheet1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39" y="571474"/>
            <a:ext cx="5829300" cy="2357453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GB" sz="5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DATASET USING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9858" y="3550066"/>
            <a:ext cx="6429420" cy="285752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numCol="1">
            <a:normAutofit fontScale="40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 NAME        :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IN" sz="550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sachin. G</a:t>
            </a:r>
            <a:endParaRPr lang="en-IN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Roll no:                   :</a:t>
            </a:r>
            <a:r>
              <a:rPr lang="en-IN" sz="5500" b="0" cap="all" dirty="0" err="1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122cma38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          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    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 </a:t>
            </a:r>
            <a:endParaRPr lang="en-US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REG NO                      : 31221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4106</a:t>
            </a:r>
            <a:endParaRPr lang="en-GB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lang="en-GB" sz="5500" b="0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: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B.COM (COMMERCE)</a:t>
            </a:r>
          </a:p>
          <a:p>
            <a:pPr algn="l"/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COLLEGE	        :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ST. THOMAS of arts  &amp; </a:t>
            </a:r>
            <a:endParaRPr lang="en-IN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Science</a:t>
            </a:r>
            <a:r>
              <a:rPr lang="en-US" sz="4900" b="0" cap="all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			                                       </a:t>
            </a:r>
            <a:endParaRPr lang="en-GB" sz="4900" b="0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4900" b="0" cap="all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endParaRPr lang="en-GB" sz="4900" b="0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Click="0" advTm="3000"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/>
              <a:t>Step: 1 </a:t>
            </a:r>
            <a:r>
              <a:rPr lang="en-GB" sz="6700" dirty="0">
                <a:sym typeface="Wingdings"/>
              </a:rPr>
              <a:t>Dataset Collection</a:t>
            </a:r>
          </a:p>
          <a:p>
            <a:r>
              <a:rPr lang="en-GB" sz="6700" dirty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Conditional </a:t>
            </a:r>
            <a:r>
              <a:rPr lang="en-GB" sz="6700" dirty="0" err="1">
                <a:sym typeface="Wingdings"/>
              </a:rPr>
              <a:t>Formating</a:t>
            </a:r>
            <a:endParaRPr lang="en-GB" sz="6700" dirty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>
                <a:sym typeface="Wingdings"/>
              </a:rPr>
              <a:t>Step: 3 Employee’s data 		calculated</a:t>
            </a:r>
          </a:p>
          <a:p>
            <a:pPr marL="0" indent="269875">
              <a:buNone/>
            </a:pPr>
            <a:endParaRPr lang="en-GB" dirty="0">
              <a:sym typeface="Wingding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</p:spTree>
  </p:cSld>
  <p:clrMapOvr>
    <a:masterClrMapping/>
  </p:clrMapOvr>
  <p:transition spd="slow" advClick="0" advTm="3000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26" y="2095483"/>
            <a:ext cx="6172200" cy="6000760"/>
          </a:xfrm>
        </p:spPr>
        <p:txBody>
          <a:bodyPr>
            <a:noAutofit/>
          </a:bodyPr>
          <a:lstStyle/>
          <a:p>
            <a:endParaRPr lang="en-GB" sz="3200" dirty="0"/>
          </a:p>
          <a:p>
            <a:r>
              <a:rPr lang="en-GB" sz="3200" dirty="0"/>
              <a:t>Step: 4 </a:t>
            </a:r>
            <a:r>
              <a:rPr lang="en-GB" sz="3200" dirty="0">
                <a:sym typeface="Wingdings"/>
              </a:rPr>
              <a:t> Insert Pivot table for given dataset</a:t>
            </a:r>
          </a:p>
          <a:p>
            <a:r>
              <a:rPr lang="en-GB" sz="3200" dirty="0">
                <a:sym typeface="Wingdings"/>
              </a:rPr>
              <a:t>Step: 5  Insert Graph chart for showing final report of Employee’s data</a:t>
            </a:r>
          </a:p>
          <a:p>
            <a:r>
              <a:rPr lang="en-GB" sz="3200" dirty="0">
                <a:sym typeface="Wingdings"/>
              </a:rPr>
              <a:t>Step: 6 Summarization of employee’s data based on their way, Grey wage,  Education, Gender....Data visualization using Bar Chart.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1142976"/>
            <a:ext cx="5800744" cy="121444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43125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2911"/>
            <a:ext cx="6172200" cy="714379"/>
          </a:xfrm>
        </p:spPr>
        <p:txBody>
          <a:bodyPr>
            <a:no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EMPLOYES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3004" y="1857356"/>
          <a:ext cx="6356520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71991" imgH="2676409" progId="Excel.Sheet.12">
                  <p:embed/>
                </p:oleObj>
              </mc:Choice>
              <mc:Fallback>
                <p:oleObj name="Worksheet" r:id="rId2" imgW="4571991" imgH="2676409" progId="Excel.Shee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04" y="1857356"/>
                        <a:ext cx="6356520" cy="542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3000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 flipH="1">
          <a:off x="308612" y="8309317"/>
          <a:ext cx="34289" cy="12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14348"/>
            <a:ext cx="6172200" cy="1175836"/>
          </a:xfrm>
        </p:spPr>
        <p:txBody>
          <a:bodyPr>
            <a:normAutofit fontScale="90000"/>
          </a:bodyPr>
          <a:lstStyle/>
          <a:p>
            <a:b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GB" sz="4900" dirty="0"/>
              <a:t>EMPLOYEES</a:t>
            </a:r>
            <a:r>
              <a:rPr lang="en-GB" sz="4400" dirty="0"/>
              <a:t> DATA</a:t>
            </a:r>
            <a:br>
              <a:rPr lang="en-GB" sz="4400" dirty="0"/>
            </a:br>
            <a:b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285728" y="1643042"/>
          <a:ext cx="6572272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 advClick="0" advTm="3000"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984" y="7143769"/>
            <a:ext cx="1192049" cy="17145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14679"/>
            <a:ext cx="6172200" cy="4714908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sym typeface="Wingdings"/>
              </a:rPr>
              <a:t>This Project explain the employee’s from different data industries like way, </a:t>
            </a:r>
            <a:r>
              <a:rPr lang="en-GB" sz="3200" dirty="0" err="1">
                <a:sym typeface="Wingdings"/>
              </a:rPr>
              <a:t>greywages</a:t>
            </a:r>
            <a:r>
              <a:rPr lang="en-GB" sz="3200" dirty="0">
                <a:sym typeface="Wingdings"/>
              </a:rPr>
              <a:t>, education, gender, data visualisation, etc., with using of excel.</a:t>
            </a:r>
          </a:p>
          <a:p>
            <a:r>
              <a:rPr lang="en-GB" sz="3200" dirty="0">
                <a:sym typeface="Wingdings"/>
              </a:rPr>
              <a:t>This is benefit for organisation growth and Employee’s work improvement.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0" y="214282"/>
            <a:ext cx="4943488" cy="1848362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6" y="1285852"/>
            <a:ext cx="1982381" cy="2019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62239"/>
            <a:ext cx="6229350" cy="3333773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lang="en-US" sz="5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various industries analysis with using of Excel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75" y="2580640"/>
            <a:ext cx="4661330" cy="58521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928662"/>
            <a:ext cx="5765025" cy="1524000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8" y="6000760"/>
            <a:ext cx="2214563" cy="2070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071934"/>
            <a:ext cx="6172200" cy="373859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>
                <a:solidFill>
                  <a:srgbClr val="002060"/>
                </a:solidFill>
              </a:rPr>
              <a:t>			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stated the employee’s data from different industries analysis with using of Excel</a:t>
            </a:r>
            <a:endParaRPr lang="en-GB" sz="40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8" y="1071538"/>
            <a:ext cx="5872182" cy="85725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rgbClr val="002060"/>
                </a:solidFill>
              </a:rPr>
              <a:t>	</a:t>
            </a:r>
            <a:br>
              <a:rPr lang="en-GB" sz="4800" dirty="0"/>
            </a:br>
            <a:br>
              <a:rPr lang="en-GB" sz="5400" dirty="0">
                <a:solidFill>
                  <a:srgbClr val="002060"/>
                </a:solidFill>
              </a:rPr>
            </a:br>
            <a:r>
              <a:rPr lang="en-GB" sz="5400" dirty="0"/>
              <a:t>   </a:t>
            </a:r>
            <a:r>
              <a:rPr lang="en-GB" sz="56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64" y="1857356"/>
            <a:ext cx="964413" cy="171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1" y="6953269"/>
            <a:ext cx="1232306" cy="1685863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91" y="6945220"/>
            <a:ext cx="1146575" cy="2198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38492"/>
            <a:ext cx="6172200" cy="5194309"/>
          </a:xfrm>
        </p:spPr>
        <p:txBody>
          <a:bodyPr>
            <a:normAutofit/>
          </a:bodyPr>
          <a:lstStyle/>
          <a:p>
            <a:r>
              <a:rPr lang="en-GB" dirty="0"/>
              <a:t>			</a:t>
            </a:r>
            <a:r>
              <a:rPr lang="en-US" sz="4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employee’s data from different industries with using of excel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36" y="1000100"/>
            <a:ext cx="5086364" cy="1785950"/>
          </a:xfrm>
        </p:spPr>
        <p:txBody>
          <a:bodyPr>
            <a:no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42978"/>
            <a:ext cx="1119211" cy="21463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857488"/>
            <a:ext cx="6172200" cy="4500594"/>
          </a:xfrm>
        </p:spPr>
        <p:txBody>
          <a:bodyPr>
            <a:noAutofit/>
          </a:bodyPr>
          <a:lstStyle/>
          <a:p>
            <a:r>
              <a:rPr lang="en-GB" sz="2800" dirty="0"/>
              <a:t>Organisation peoples are the end user of this analysis which named as employee’s data from different industries with using excel.</a:t>
            </a:r>
          </a:p>
          <a:p>
            <a:r>
              <a:rPr lang="en-GB" sz="2800" dirty="0"/>
              <a:t>Ex: </a:t>
            </a:r>
          </a:p>
          <a:p>
            <a:pPr>
              <a:buNone/>
            </a:pPr>
            <a:r>
              <a:rPr lang="en-GB" sz="2800" dirty="0"/>
              <a:t>		Managers					</a:t>
            </a:r>
          </a:p>
          <a:p>
            <a:pPr>
              <a:buNone/>
            </a:pPr>
            <a:r>
              <a:rPr lang="en-GB" sz="2800" dirty="0"/>
              <a:t>		Employers</a:t>
            </a:r>
          </a:p>
          <a:p>
            <a:pPr>
              <a:buNone/>
            </a:pPr>
            <a:r>
              <a:rPr lang="en-GB" sz="2800" dirty="0"/>
              <a:t>		Employees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6" y="428596"/>
            <a:ext cx="6143668" cy="228601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0" y="5000627"/>
            <a:ext cx="1071570" cy="1439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92" y="6572265"/>
            <a:ext cx="2803942" cy="1809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714744"/>
            <a:ext cx="6172200" cy="4718056"/>
          </a:xfrm>
        </p:spPr>
        <p:txBody>
          <a:bodyPr>
            <a:normAutofit/>
          </a:bodyPr>
          <a:lstStyle/>
          <a:p>
            <a:r>
              <a:rPr lang="en-GB" sz="2800" dirty="0"/>
              <a:t>Filtering – Remove missing values</a:t>
            </a:r>
          </a:p>
          <a:p>
            <a:r>
              <a:rPr lang="en-US" sz="2800" dirty="0"/>
              <a:t>Sorting – Smallest to Biggest</a:t>
            </a:r>
            <a:endParaRPr lang="en-GB" sz="2800" dirty="0"/>
          </a:p>
          <a:p>
            <a:r>
              <a:rPr lang="en-GB" sz="2800" dirty="0"/>
              <a:t>Conditional Formatting – Remove blank values</a:t>
            </a:r>
          </a:p>
          <a:p>
            <a:r>
              <a:rPr lang="en-GB" sz="2800" dirty="0"/>
              <a:t>Pivot table -  Summary of employee’s salary</a:t>
            </a:r>
          </a:p>
          <a:p>
            <a:r>
              <a:rPr lang="en-US" sz="2800" dirty="0"/>
              <a:t>Groups – Final reports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7159"/>
            <a:ext cx="6172200" cy="1714511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22" y="6643702"/>
            <a:ext cx="1785950" cy="19049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3" y="2190732"/>
            <a:ext cx="1361788" cy="14525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1" y="1809731"/>
            <a:ext cx="964389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2" y="2762237"/>
            <a:ext cx="6032918" cy="5670563"/>
          </a:xfrm>
        </p:spPr>
        <p:txBody>
          <a:bodyPr>
            <a:normAutofit/>
          </a:bodyPr>
          <a:lstStyle/>
          <a:p>
            <a:r>
              <a:rPr lang="en-GB" dirty="0" err="1"/>
              <a:t>Kaggle</a:t>
            </a:r>
            <a:r>
              <a:rPr lang="en-GB" dirty="0"/>
              <a:t> - Employee Dataset</a:t>
            </a:r>
          </a:p>
          <a:p>
            <a:r>
              <a:rPr lang="en-GB" dirty="0"/>
              <a:t>36 features</a:t>
            </a:r>
          </a:p>
          <a:p>
            <a:r>
              <a:rPr lang="en-GB" dirty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Profession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Industries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Way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Grey wages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Annual income income, etc.,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</a:t>
            </a:r>
            <a: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70" y="4357686"/>
            <a:ext cx="1850231" cy="246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3000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1" y="6477016"/>
            <a:ext cx="803678" cy="1487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333741"/>
            <a:ext cx="6172200" cy="5099059"/>
          </a:xfrm>
        </p:spPr>
        <p:txBody>
          <a:bodyPr>
            <a:normAutofit/>
          </a:bodyPr>
          <a:lstStyle/>
          <a:p>
            <a:pPr algn="just"/>
            <a:r>
              <a:rPr lang="en-GB" sz="4400" dirty="0"/>
              <a:t>Employee’s data has been calculated using excel is considered.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304800"/>
            <a:ext cx="6345958" cy="2052622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endParaRPr lang="en-GB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07" y="5524507"/>
            <a:ext cx="1607344" cy="28575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517</TotalTime>
  <Words>289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EMPLOYEE DATASET USING EXCEL</vt:lpstr>
      <vt:lpstr>Employee’s data from various industries analysis with using of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</vt:lpstr>
      <vt:lpstr>MODELING:</vt:lpstr>
      <vt:lpstr>MODELING:</vt:lpstr>
      <vt:lpstr>RESULT: EMPLOYES</vt:lpstr>
      <vt:lpstr> EMPLOYEES DATA 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sachin sankar</cp:lastModifiedBy>
  <cp:revision>126</cp:revision>
  <dcterms:created xsi:type="dcterms:W3CDTF">2024-08-21T10:11:20Z</dcterms:created>
  <dcterms:modified xsi:type="dcterms:W3CDTF">2024-09-03T06:07:53Z</dcterms:modified>
</cp:coreProperties>
</file>