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7"/>
  </p:notesMasterIdLst>
  <p:sldIdLst>
    <p:sldId id="256" r:id="rId2"/>
    <p:sldId id="257" r:id="rId3"/>
    <p:sldId id="304" r:id="rId4"/>
    <p:sldId id="305" r:id="rId5"/>
    <p:sldId id="306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Livvic Light" pitchFamily="2" charset="0"/>
      <p:regular r:id="rId12"/>
      <p:italic r:id="rId13"/>
    </p:embeddedFont>
    <p:embeddedFont>
      <p:font typeface="Maven Pro" panose="020B0604020202020204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Segoe UI Semilight" panose="020B0402040204020203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6F1432-E47F-4187-9C2C-AEEF5D7DF933}">
  <a:tblStyle styleId="{0E6F1432-E47F-4187-9C2C-AEEF5D7DF9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38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52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5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260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248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11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1590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963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635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4360-682E-4F20-8924-0FF77A72A5A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8AA3-C45C-4FD6-BC65-C80B510D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508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57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330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9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488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926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009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1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39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31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28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6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619991" y="770760"/>
            <a:ext cx="7086600" cy="1368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PROJECT</a:t>
            </a:r>
            <a:endParaRPr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99653" y="2108910"/>
            <a:ext cx="3669851" cy="136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can understand Mathematics &amp; Calculations involved in linear regresion problem in easyway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4;p25">
            <a:extLst>
              <a:ext uri="{FF2B5EF4-FFF2-40B4-BE49-F238E27FC236}">
                <a16:creationId xmlns:a16="http://schemas.microsoft.com/office/drawing/2014/main" id="{63D321E7-78E8-981F-3353-FE4DC9933DF1}"/>
              </a:ext>
            </a:extLst>
          </p:cNvPr>
          <p:cNvSpPr txBox="1">
            <a:spLocks/>
          </p:cNvSpPr>
          <p:nvPr/>
        </p:nvSpPr>
        <p:spPr>
          <a:xfrm>
            <a:off x="2117319" y="3469309"/>
            <a:ext cx="4262411" cy="38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Non-Critical &amp; easy to implement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47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77" name="Picture 47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55722" y="1356061"/>
            <a:ext cx="2765562" cy="14402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Regression:</a:t>
            </a:r>
          </a:p>
        </p:txBody>
      </p:sp>
      <p:pic>
        <p:nvPicPr>
          <p:cNvPr id="479" name="Picture 47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AD71035B-A545-34C1-EB3B-9442802CB3F8}"/>
              </a:ext>
            </a:extLst>
          </p:cNvPr>
          <p:cNvSpPr txBox="1">
            <a:spLocks/>
          </p:cNvSpPr>
          <p:nvPr/>
        </p:nvSpPr>
        <p:spPr>
          <a:xfrm>
            <a:off x="3539352" y="3704687"/>
            <a:ext cx="5666994" cy="81308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pPr algn="l" defTabSz="914400">
              <a:spcBef>
                <a:spcPct val="0"/>
              </a:spcBef>
              <a:buFontTx/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7A237-C153-8526-0E21-EB0BC5F9C5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5608" y="2076200"/>
            <a:ext cx="3934374" cy="153373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A015C0-F381-6C98-3B6E-5E7FE356D7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47165" y="3941636"/>
            <a:ext cx="5526676" cy="609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50D366-5663-533F-7E72-EE80FD02DBC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47165" y="164822"/>
            <a:ext cx="5526676" cy="16385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47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77" name="Picture 47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55722" y="1356061"/>
            <a:ext cx="2765562" cy="14402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Mathematics behind the model </a:t>
            </a:r>
            <a:r>
              <a:rPr lang="en-US" sz="2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479" name="Picture 47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AD71035B-A545-34C1-EB3B-9442802CB3F8}"/>
              </a:ext>
            </a:extLst>
          </p:cNvPr>
          <p:cNvSpPr txBox="1">
            <a:spLocks/>
          </p:cNvSpPr>
          <p:nvPr/>
        </p:nvSpPr>
        <p:spPr>
          <a:xfrm>
            <a:off x="3539352" y="3704687"/>
            <a:ext cx="5666994" cy="81308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pPr algn="l" defTabSz="914400">
              <a:spcBef>
                <a:spcPct val="0"/>
              </a:spcBef>
              <a:buFontTx/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9E42B-F892-A442-A952-D70F6ECBDB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47029" y="79740"/>
            <a:ext cx="5513094" cy="49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2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47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77" name="Picture 47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55722" y="1687680"/>
            <a:ext cx="2765562" cy="9870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R - Squared</a:t>
            </a:r>
            <a:r>
              <a:rPr lang="en-US" sz="2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479" name="Picture 47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AD71035B-A545-34C1-EB3B-9442802CB3F8}"/>
              </a:ext>
            </a:extLst>
          </p:cNvPr>
          <p:cNvSpPr txBox="1">
            <a:spLocks/>
          </p:cNvSpPr>
          <p:nvPr/>
        </p:nvSpPr>
        <p:spPr>
          <a:xfrm>
            <a:off x="3539352" y="3704687"/>
            <a:ext cx="5666994" cy="81308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pPr algn="l" defTabSz="914400">
              <a:spcBef>
                <a:spcPct val="0"/>
              </a:spcBef>
              <a:buFontTx/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A758-D372-E62F-6F82-F56C4C1249D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42080" y="528353"/>
            <a:ext cx="5525124" cy="38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5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4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47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51435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77" name="Picture 47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081087"/>
          </a:xfrm>
          <a:prstGeom prst="rect">
            <a:avLst/>
          </a:prstGeom>
        </p:spPr>
      </p:pic>
      <p:pic>
        <p:nvPicPr>
          <p:cNvPr id="479" name="Picture 47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3281362"/>
            <a:ext cx="3477006" cy="1862138"/>
          </a:xfrm>
          <a:prstGeom prst="rect">
            <a:avLst/>
          </a:prstGeom>
        </p:spPr>
      </p:pic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AD71035B-A545-34C1-EB3B-9442802CB3F8}"/>
              </a:ext>
            </a:extLst>
          </p:cNvPr>
          <p:cNvSpPr txBox="1">
            <a:spLocks/>
          </p:cNvSpPr>
          <p:nvPr/>
        </p:nvSpPr>
        <p:spPr>
          <a:xfrm>
            <a:off x="3539352" y="3704687"/>
            <a:ext cx="5666994" cy="81308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pPr algn="l" defTabSz="914400">
              <a:spcBef>
                <a:spcPct val="0"/>
              </a:spcBef>
              <a:buFontTx/>
            </a:pP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A0CDC-89CF-FD88-674E-B755D2BA2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390" y="853667"/>
            <a:ext cx="5400226" cy="3598129"/>
          </a:xfrm>
          <a:prstGeom prst="rect">
            <a:avLst/>
          </a:prstGeom>
          <a:effectLst>
            <a:glow rad="127000">
              <a:schemeClr val="accent1">
                <a:alpha val="43000"/>
              </a:schemeClr>
            </a:glow>
          </a:effectLst>
        </p:spPr>
      </p:pic>
      <p:sp>
        <p:nvSpPr>
          <p:cNvPr id="3" name="Google Shape;466;p26">
            <a:extLst>
              <a:ext uri="{FF2B5EF4-FFF2-40B4-BE49-F238E27FC236}">
                <a16:creationId xmlns:a16="http://schemas.microsoft.com/office/drawing/2014/main" id="{160FBC39-E5D3-E211-34C9-B52C54C359BC}"/>
              </a:ext>
            </a:extLst>
          </p:cNvPr>
          <p:cNvSpPr txBox="1">
            <a:spLocks/>
          </p:cNvSpPr>
          <p:nvPr/>
        </p:nvSpPr>
        <p:spPr>
          <a:xfrm>
            <a:off x="296995" y="1864617"/>
            <a:ext cx="2883016" cy="864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latin typeface="Söhne"/>
              </a:rPr>
              <a:t>Thank you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Google Shape;466;p26">
            <a:extLst>
              <a:ext uri="{FF2B5EF4-FFF2-40B4-BE49-F238E27FC236}">
                <a16:creationId xmlns:a16="http://schemas.microsoft.com/office/drawing/2014/main" id="{84D3A91B-BC1A-E678-C3C1-18DFE333C343}"/>
              </a:ext>
            </a:extLst>
          </p:cNvPr>
          <p:cNvSpPr txBox="1">
            <a:spLocks/>
          </p:cNvSpPr>
          <p:nvPr/>
        </p:nvSpPr>
        <p:spPr>
          <a:xfrm>
            <a:off x="278398" y="2813935"/>
            <a:ext cx="2883016" cy="298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latin typeface="Söhne"/>
              </a:rPr>
              <a:t>Follow me on LinkedIn &amp; GitHub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1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On-screen Show (16:9)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Livvic Light</vt:lpstr>
      <vt:lpstr>Arial</vt:lpstr>
      <vt:lpstr>Nunito Light</vt:lpstr>
      <vt:lpstr>Century Gothic</vt:lpstr>
      <vt:lpstr>Söhne</vt:lpstr>
      <vt:lpstr>Segoe UI Semilight</vt:lpstr>
      <vt:lpstr>Maven Pro</vt:lpstr>
      <vt:lpstr>Vapor Trail</vt:lpstr>
      <vt:lpstr>DATA SCIENCE  PROJECT</vt:lpstr>
      <vt:lpstr>Linear Regression:</vt:lpstr>
      <vt:lpstr>Mathematics behind the model :</vt:lpstr>
      <vt:lpstr>R - Squared: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PROJECT</dc:title>
  <dc:creator>Sachin Melinahosahalli MohanKumar</dc:creator>
  <cp:lastModifiedBy>Sachin Melinahosahalli MohanKumar</cp:lastModifiedBy>
  <cp:revision>3</cp:revision>
  <dcterms:modified xsi:type="dcterms:W3CDTF">2023-07-24T08:45:23Z</dcterms:modified>
</cp:coreProperties>
</file>