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338" r:id="rId4"/>
    <p:sldId id="339" r:id="rId5"/>
    <p:sldId id="340" r:id="rId6"/>
    <p:sldId id="342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Overpass Black" panose="020B0604020202020204" charset="0"/>
      <p:bold r:id="rId13"/>
      <p:boldItalic r:id="rId14"/>
    </p:embeddedFont>
    <p:embeddedFont>
      <p:font typeface="Overpass SemiBold" panose="020B0604020202020204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1068B-A0B2-4B9C-949A-D1EA12CD8254}">
  <a:tblStyle styleId="{C0A1068B-A0B2-4B9C-949A-D1EA12CD82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  <p:guide orient="horz"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88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65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96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7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81225" y="127217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8"/>
          <p:cNvSpPr/>
          <p:nvPr/>
        </p:nvSpPr>
        <p:spPr>
          <a:xfrm flipH="1">
            <a:off x="-81743" y="1133075"/>
            <a:ext cx="3611465" cy="401055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2" r:id="rId4"/>
    <p:sldLayoutId id="2147483693" r:id="rId5"/>
    <p:sldLayoutId id="214748369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650496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dirty="0"/>
              <a:t>Realtime</a:t>
            </a: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Interview Q&amp;A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18" name="Google Shape;318;p51"/>
          <p:cNvSpPr txBox="1">
            <a:spLocks noGrp="1"/>
          </p:cNvSpPr>
          <p:nvPr>
            <p:ph type="subTitle" idx="1"/>
          </p:nvPr>
        </p:nvSpPr>
        <p:spPr>
          <a:xfrm>
            <a:off x="719999" y="3580013"/>
            <a:ext cx="4139641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 can find actual Power Automate Q&amp;A</a:t>
            </a:r>
            <a:endParaRPr dirty="0"/>
          </a:p>
        </p:txBody>
      </p:sp>
      <p:grpSp>
        <p:nvGrpSpPr>
          <p:cNvPr id="319" name="Google Shape;319;p5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20" name="Google Shape;320;p51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1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1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handle exceptions or errors that may occur during the customer onboarding process in Power Automate?</a:t>
            </a:r>
            <a:endParaRPr sz="1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464201"/>
            <a:ext cx="7704000" cy="3350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error handling and logging to record details of errors.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email notifications or alerts to notify relevant team members of errors.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a retry mechanism for transient errors to automatically rerun failed steps.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conditional branching to redirect the flow based on the type of error encountered.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error-handling steps to address specific exceptions, such as data validation failures.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clear error messages to users to understand and resolve issues promptly.</a:t>
            </a:r>
          </a:p>
          <a:p>
            <a:pPr marL="12700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Regularly monitor and review error logs to identify recurring issues and improve the onboarding 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use Power Automate to automate the process of generating and sending invoices to customers? </a:t>
            </a:r>
            <a:endParaRPr sz="1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519620"/>
            <a:ext cx="7704000" cy="351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a trigger to initiate the flow when an order is marked as "completed" in the sales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relevant order and customer data from the sales system or database.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invoice documents dynamically using Microsoft Word or PDF templates with dynamic content.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 the attachment of generated invoices to personalized emails for each customer.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conditions to route invoices based on customer preferences or payment methods.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 the invoices to customers via email directly from Power Automate.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error handling to address any issues during the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regular flow runs to ensure invoices are sent promptly and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86154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use Power Automate to automate the process of tracking and following up on sales leads?</a:t>
            </a:r>
            <a:endParaRPr sz="1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471129"/>
            <a:ext cx="7704000" cy="3357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a trigger to initiate the flow when a new sales lead is added to the CRM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relevant lead data from the CRM or database.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tasks to sales representatives for follow-up based on lead attributes, priority, or geographic location.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 email notifications to remind sales representatives of upcoming follow-ups.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 lead status changes and trigger alerts for high-priority leads or stalled follow-ups.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 with communication tools like Microsoft Teams to facilitate collaboration and updates among the sales team.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error handling to address any issues during the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Regularly review and optimize the flow to ensure efficient lead tracking and follow-up.</a:t>
            </a:r>
          </a:p>
        </p:txBody>
      </p:sp>
    </p:spTree>
    <p:extLst>
      <p:ext uri="{BB962C8B-B14F-4D97-AF65-F5344CB8AC3E}">
        <p14:creationId xmlns:p14="http://schemas.microsoft.com/office/powerpoint/2010/main" val="23723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use Power Automate to automate the process of gathering customer feedback after a purchase or service experience?</a:t>
            </a:r>
            <a:endParaRPr sz="1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491910"/>
            <a:ext cx="7704000" cy="3451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a trigger to initiate the flow after a purchase or service is completed in the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Automatically send personalized email surveys to customers with questions about their experience.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a dynamic content feature to include order or service details in the survey for context.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reminders for customers who haven't responded to increase feedback participation.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 data collection by storing survey responses in a database or spreadsheet.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automated alerts for negative feedback to address issues promptly.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Regularly analyze feedback data to identify trends and areas for improvement.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Optimize the flow based on feedback response rates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10690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1992074" y="332182"/>
            <a:ext cx="6937181" cy="109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 me on LinkedIn</a:t>
            </a:r>
            <a:r>
              <a:rPr lang="en-US" sz="6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sz="6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32969-A7DD-E6E5-DFFF-05D921DD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92" y="1413954"/>
            <a:ext cx="5734816" cy="37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9826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531</Words>
  <Application>Microsoft Office PowerPoint</Application>
  <PresentationFormat>On-screen Show (16:9)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Overpass SemiBold</vt:lpstr>
      <vt:lpstr>Open Sans</vt:lpstr>
      <vt:lpstr>Source Sans Pro</vt:lpstr>
      <vt:lpstr>Overpass Black</vt:lpstr>
      <vt:lpstr>Arial</vt:lpstr>
      <vt:lpstr>Public Consulting XL by Slidesgo</vt:lpstr>
      <vt:lpstr>Realtime Interview Q&amp;A</vt:lpstr>
      <vt:lpstr>How would you handle exceptions or errors that may occur during the customer onboarding process in Power Automate?</vt:lpstr>
      <vt:lpstr>How would you use Power Automate to automate the process of generating and sending invoices to customers? </vt:lpstr>
      <vt:lpstr>How would you use Power Automate to automate the process of tracking and following up on sales leads?</vt:lpstr>
      <vt:lpstr>How would you use Power Automate to automate the process of gathering customer feedback after a purchase or service experience?</vt:lpstr>
      <vt:lpstr>Thank You Connect me on LinkedIn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Interview Q&amp;A</dc:title>
  <cp:lastModifiedBy>Sachin Melinahosahalli MohanKumar</cp:lastModifiedBy>
  <cp:revision>6</cp:revision>
  <dcterms:modified xsi:type="dcterms:W3CDTF">2023-07-20T20:16:34Z</dcterms:modified>
</cp:coreProperties>
</file>