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82" r:id="rId1"/>
  </p:sldMasterIdLst>
  <p:notesMasterIdLst>
    <p:notesMasterId r:id="rId8"/>
  </p:notesMasterIdLst>
  <p:sldIdLst>
    <p:sldId id="256" r:id="rId2"/>
    <p:sldId id="257" r:id="rId3"/>
    <p:sldId id="338" r:id="rId4"/>
    <p:sldId id="339" r:id="rId5"/>
    <p:sldId id="340" r:id="rId6"/>
    <p:sldId id="342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  <p:embeddedFont>
      <p:font typeface="Open Sans" panose="020B0606030504020204" pitchFamily="34" charset="0"/>
      <p:regular r:id="rId15"/>
      <p:bold r:id="rId16"/>
      <p:italic r:id="rId17"/>
      <p:boldItalic r:id="rId18"/>
    </p:embeddedFont>
    <p:embeddedFont>
      <p:font typeface="Overpass Black" panose="020B0604020202020204" charset="0"/>
      <p:bold r:id="rId19"/>
      <p:boldItalic r:id="rId20"/>
    </p:embeddedFont>
    <p:embeddedFont>
      <p:font typeface="Overpass SemiBold" panose="020B0604020202020204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  <p15:guide id="3" orient="horz" pos="289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A1068B-A0B2-4B9C-949A-D1EA12CD8254}">
  <a:tblStyle styleId="{C0A1068B-A0B2-4B9C-949A-D1EA12CD82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138" y="138"/>
      </p:cViewPr>
      <p:guideLst>
        <p:guide orient="horz" pos="1620"/>
        <p:guide pos="2880"/>
        <p:guide orient="horz" pos="28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c7ef38d1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c7ef38d1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c7ef38d1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c7ef38d1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2880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c7ef38d1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c7ef38d1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7650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c7ef38d1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c7ef38d1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1966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c7ef38d1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c7ef38d1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5374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BB75F-0294-616C-EA4F-14FC64932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EA9C6-B2FD-31D9-F3B3-55879B0FE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98913-412E-E9AF-BDDC-DFD35DEE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E023E-02B1-46AA-8123-EF2CEF046302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AE2CF-3FFB-D5C8-3DFF-5C70DCD65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E2542-B7C0-BBF6-5527-32D15E025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8BDD-59DB-4C3B-A289-43F146267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48870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962B3-C0B7-8B0C-D2E4-109073F9D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DA3D7-A4E5-0700-C717-A78F6F80B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6C62E-A8AD-7E59-D104-ADCEF43C1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E023E-02B1-46AA-8123-EF2CEF046302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4AD05-45C1-B67D-821A-5C6B94F22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8121C-AD3B-4AED-51B0-A9FC7F1E7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8BDD-59DB-4C3B-A289-43F146267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07488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73DDEA-F7C4-184E-8F9B-022143FE2A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2604F6-409E-A348-FDD0-AD1D5F3B0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41749-F102-D757-400C-210365B77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E023E-02B1-46AA-8123-EF2CEF046302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CBEDA-9B75-0D67-5F5A-F674873EA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AC57F-6660-1967-0641-14FBA6D6F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8BDD-59DB-4C3B-A289-43F146267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92495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2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048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71EBB-D489-0716-826B-D02462E3D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0B269-D9C5-797D-A2F8-C4C3C66D3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8880B-0FE3-29EF-4FE7-8A1F7C0E5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E023E-02B1-46AA-8123-EF2CEF046302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6B270-F517-754B-924F-7089EAD3B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E6C08-40CD-02CE-4C0A-1443B29D1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8BDD-59DB-4C3B-A289-43F146267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92699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9D7B1-EDB3-CF01-B08F-3F1002E13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B536C-B917-F8FB-4492-3EFD91CA6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D71B9-F571-73F4-2D2A-55F626023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E023E-02B1-46AA-8123-EF2CEF046302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85CBE-E4A8-9130-75B6-3BE758A30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3C112-8977-FCBC-F71D-A29F09E1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8BDD-59DB-4C3B-A289-43F146267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16921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5EAC9-E19D-2E0A-1392-D4566FC5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3CAFF-9CD2-B9BC-1251-4FA7CAFB40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7DDB7-7387-DD19-7D93-B7BCA7D92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112A5-01F1-D8F3-6E71-A19F2CFAF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E023E-02B1-46AA-8123-EF2CEF046302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C2E3C-A640-39CE-5A15-9106436AA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43A37-B9B8-7866-68DA-70C2C3E31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8BDD-59DB-4C3B-A289-43F146267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28054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A9F17-6B1F-2F06-9900-02FA9884F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E4D9B-C434-4514-B779-921C755EC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3464CF-AF95-CBAC-30B0-D368489E6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2537EC-EB34-BEFC-A29B-3D4DDD1E7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7A63CC-5C2B-5822-D68D-569B4D8457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644092-D766-A745-EE35-68F425FD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E023E-02B1-46AA-8123-EF2CEF046302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CF4B65-4DF8-13CD-E1A1-66211FA5E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C7FA91-91F6-014B-6FE6-53DF58E1B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8BDD-59DB-4C3B-A289-43F146267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18971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00E60-35BD-4697-29CA-43C4DC956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724A57-5164-C8E2-DA7F-472B4093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E023E-02B1-46AA-8123-EF2CEF046302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93E1C-CD9C-3A13-BF10-C0BA2E97F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073B0-2003-AA1F-079F-67C2ACCF3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8BDD-59DB-4C3B-A289-43F146267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82646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C253FF-FBAE-393D-0DE7-3D02134C5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E023E-02B1-46AA-8123-EF2CEF046302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A3E47C-8570-8397-C01E-80D94FCEB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EF327-9692-864A-60DB-895087D52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8BDD-59DB-4C3B-A289-43F146267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04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63903-F90B-66F8-8A76-0A47EC84E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9DA38-7DF0-089B-6F89-845844752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4C384-2136-08C5-4159-EC6B31E86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049C1-1055-07BA-4D11-3DFB40817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E023E-02B1-46AA-8123-EF2CEF046302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03B5A-7DEC-A714-5949-5EDEF347A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DE376-78D1-DF81-4094-E5C83C9AB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8BDD-59DB-4C3B-A289-43F146267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04213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A743A-D350-0CAF-844A-4390EBB7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1E5590-A2CC-B122-E097-751AF0E6B7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67944-5F10-18ED-D453-65B8D526D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CE870-C76E-07E4-44B1-35E656DDB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E023E-02B1-46AA-8123-EF2CEF046302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F319E-F01D-759E-80C6-6C4E2704C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0DB00-0A13-A664-0C28-241EC8ABB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8BDD-59DB-4C3B-A289-43F146267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94816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BF6097-857F-8AAD-731F-6CC4E6871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CA4AA-0C9F-6AFC-54C5-3FA444887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6D8D0-FF08-E42F-F187-80231A447F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E023E-02B1-46AA-8123-EF2CEF046302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50239-3467-7497-E5E8-9791108BA7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1D3BE-BAB7-3354-3E9A-051B831CB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98BDD-59DB-4C3B-A289-43F146267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8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1"/>
          <p:cNvSpPr txBox="1">
            <a:spLocks noGrp="1"/>
          </p:cNvSpPr>
          <p:nvPr>
            <p:ph type="ctrTitle"/>
          </p:nvPr>
        </p:nvSpPr>
        <p:spPr>
          <a:xfrm>
            <a:off x="581000" y="838988"/>
            <a:ext cx="4650496" cy="16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dirty="0"/>
              <a:t>Realtime</a:t>
            </a:r>
            <a:r>
              <a:rPr lang="en" dirty="0">
                <a:latin typeface="Overpass Black"/>
                <a:ea typeface="Overpass Black"/>
                <a:cs typeface="Overpass Black"/>
                <a:sym typeface="Overpass Black"/>
              </a:rPr>
              <a:t> </a:t>
            </a:r>
            <a:r>
              <a:rPr lang="en" dirty="0">
                <a:solidFill>
                  <a:schemeClr val="accent1"/>
                </a:solidFill>
                <a:latin typeface="Overpass SemiBold"/>
                <a:sym typeface="Overpass SemiBold"/>
              </a:rPr>
              <a:t>Interview Q&amp;A</a:t>
            </a:r>
            <a:endParaRPr dirty="0"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318" name="Google Shape;318;p51"/>
          <p:cNvSpPr txBox="1">
            <a:spLocks noGrp="1"/>
          </p:cNvSpPr>
          <p:nvPr>
            <p:ph type="subTitle" idx="1"/>
          </p:nvPr>
        </p:nvSpPr>
        <p:spPr>
          <a:xfrm>
            <a:off x="719999" y="3580013"/>
            <a:ext cx="4139641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 is where you can find actual Power Automate Q&amp;A</a:t>
            </a:r>
            <a:endParaRPr dirty="0"/>
          </a:p>
        </p:txBody>
      </p:sp>
      <p:grpSp>
        <p:nvGrpSpPr>
          <p:cNvPr id="319" name="Google Shape;319;p51"/>
          <p:cNvGrpSpPr/>
          <p:nvPr/>
        </p:nvGrpSpPr>
        <p:grpSpPr>
          <a:xfrm>
            <a:off x="4621660" y="644449"/>
            <a:ext cx="4224528" cy="4024800"/>
            <a:chOff x="1938100" y="1191125"/>
            <a:chExt cx="3459325" cy="3295775"/>
          </a:xfrm>
        </p:grpSpPr>
        <p:sp>
          <p:nvSpPr>
            <p:cNvPr id="320" name="Google Shape;320;p51"/>
            <p:cNvSpPr/>
            <p:nvPr/>
          </p:nvSpPr>
          <p:spPr>
            <a:xfrm>
              <a:off x="2102275" y="1365300"/>
              <a:ext cx="3295150" cy="2257575"/>
            </a:xfrm>
            <a:custGeom>
              <a:avLst/>
              <a:gdLst/>
              <a:ahLst/>
              <a:cxnLst/>
              <a:rect l="l" t="t" r="r" b="b"/>
              <a:pathLst>
                <a:path w="131806" h="90303" extrusionOk="0">
                  <a:moveTo>
                    <a:pt x="4737" y="90001"/>
                  </a:moveTo>
                  <a:cubicBezTo>
                    <a:pt x="1354" y="84087"/>
                    <a:pt x="0" y="77094"/>
                    <a:pt x="602" y="70327"/>
                  </a:cubicBezTo>
                  <a:cubicBezTo>
                    <a:pt x="928" y="66768"/>
                    <a:pt x="1755" y="63184"/>
                    <a:pt x="3183" y="59926"/>
                  </a:cubicBezTo>
                  <a:cubicBezTo>
                    <a:pt x="4537" y="56843"/>
                    <a:pt x="6366" y="53986"/>
                    <a:pt x="6216" y="50502"/>
                  </a:cubicBezTo>
                  <a:cubicBezTo>
                    <a:pt x="6066" y="47069"/>
                    <a:pt x="4035" y="43635"/>
                    <a:pt x="5138" y="40377"/>
                  </a:cubicBezTo>
                  <a:cubicBezTo>
                    <a:pt x="7143" y="34337"/>
                    <a:pt x="16291" y="34212"/>
                    <a:pt x="21128" y="31881"/>
                  </a:cubicBezTo>
                  <a:cubicBezTo>
                    <a:pt x="28046" y="28573"/>
                    <a:pt x="29675" y="21931"/>
                    <a:pt x="33309" y="15866"/>
                  </a:cubicBezTo>
                  <a:cubicBezTo>
                    <a:pt x="36943" y="9826"/>
                    <a:pt x="42482" y="4838"/>
                    <a:pt x="49123" y="2407"/>
                  </a:cubicBezTo>
                  <a:cubicBezTo>
                    <a:pt x="55765" y="1"/>
                    <a:pt x="63459" y="302"/>
                    <a:pt x="69600" y="3760"/>
                  </a:cubicBezTo>
                  <a:cubicBezTo>
                    <a:pt x="72632" y="5465"/>
                    <a:pt x="74537" y="7545"/>
                    <a:pt x="76066" y="10653"/>
                  </a:cubicBezTo>
                  <a:cubicBezTo>
                    <a:pt x="77219" y="12983"/>
                    <a:pt x="78347" y="15490"/>
                    <a:pt x="80502" y="16943"/>
                  </a:cubicBezTo>
                  <a:cubicBezTo>
                    <a:pt x="83184" y="18748"/>
                    <a:pt x="86467" y="18222"/>
                    <a:pt x="89525" y="18472"/>
                  </a:cubicBezTo>
                  <a:cubicBezTo>
                    <a:pt x="96392" y="19049"/>
                    <a:pt x="103284" y="21480"/>
                    <a:pt x="108472" y="26116"/>
                  </a:cubicBezTo>
                  <a:cubicBezTo>
                    <a:pt x="110953" y="28372"/>
                    <a:pt x="112983" y="31129"/>
                    <a:pt x="114312" y="34212"/>
                  </a:cubicBezTo>
                  <a:cubicBezTo>
                    <a:pt x="115640" y="37269"/>
                    <a:pt x="116292" y="40703"/>
                    <a:pt x="118272" y="43410"/>
                  </a:cubicBezTo>
                  <a:cubicBezTo>
                    <a:pt x="120202" y="46041"/>
                    <a:pt x="123234" y="47620"/>
                    <a:pt x="125039" y="50352"/>
                  </a:cubicBezTo>
                  <a:cubicBezTo>
                    <a:pt x="127395" y="53886"/>
                    <a:pt x="125415" y="57771"/>
                    <a:pt x="125941" y="61630"/>
                  </a:cubicBezTo>
                  <a:cubicBezTo>
                    <a:pt x="126768" y="67746"/>
                    <a:pt x="131806" y="76342"/>
                    <a:pt x="127420" y="82182"/>
                  </a:cubicBezTo>
                  <a:cubicBezTo>
                    <a:pt x="125665" y="84538"/>
                    <a:pt x="123109" y="84312"/>
                    <a:pt x="120427" y="84287"/>
                  </a:cubicBezTo>
                  <a:cubicBezTo>
                    <a:pt x="116943" y="84287"/>
                    <a:pt x="113159" y="84011"/>
                    <a:pt x="109826" y="82959"/>
                  </a:cubicBezTo>
                  <a:cubicBezTo>
                    <a:pt x="106943" y="82031"/>
                    <a:pt x="104161" y="80879"/>
                    <a:pt x="101129" y="80753"/>
                  </a:cubicBezTo>
                  <a:cubicBezTo>
                    <a:pt x="98898" y="80653"/>
                    <a:pt x="96642" y="80478"/>
                    <a:pt x="94412" y="80453"/>
                  </a:cubicBezTo>
                  <a:cubicBezTo>
                    <a:pt x="92983" y="80427"/>
                    <a:pt x="91480" y="80854"/>
                    <a:pt x="90026" y="81004"/>
                  </a:cubicBezTo>
                  <a:lnTo>
                    <a:pt x="80903" y="81956"/>
                  </a:lnTo>
                  <a:cubicBezTo>
                    <a:pt x="74161" y="82683"/>
                    <a:pt x="67394" y="83385"/>
                    <a:pt x="60652" y="84112"/>
                  </a:cubicBezTo>
                  <a:cubicBezTo>
                    <a:pt x="47745" y="85465"/>
                    <a:pt x="34863" y="86818"/>
                    <a:pt x="21955" y="88197"/>
                  </a:cubicBezTo>
                  <a:cubicBezTo>
                    <a:pt x="17795" y="88623"/>
                    <a:pt x="13609" y="89074"/>
                    <a:pt x="9424" y="89525"/>
                  </a:cubicBezTo>
                  <a:cubicBezTo>
                    <a:pt x="9098" y="89550"/>
                    <a:pt x="4888" y="90302"/>
                    <a:pt x="4737" y="9000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1"/>
            <p:cNvSpPr/>
            <p:nvPr/>
          </p:nvSpPr>
          <p:spPr>
            <a:xfrm>
              <a:off x="1938100" y="2560175"/>
              <a:ext cx="3390400" cy="1926725"/>
            </a:xfrm>
            <a:custGeom>
              <a:avLst/>
              <a:gdLst/>
              <a:ahLst/>
              <a:cxnLst/>
              <a:rect l="l" t="t" r="r" b="b"/>
              <a:pathLst>
                <a:path w="135616" h="77069" extrusionOk="0">
                  <a:moveTo>
                    <a:pt x="110703" y="61981"/>
                  </a:moveTo>
                  <a:cubicBezTo>
                    <a:pt x="106869" y="63560"/>
                    <a:pt x="102909" y="64888"/>
                    <a:pt x="99275" y="66893"/>
                  </a:cubicBezTo>
                  <a:cubicBezTo>
                    <a:pt x="94688" y="69400"/>
                    <a:pt x="90854" y="72633"/>
                    <a:pt x="85640" y="73961"/>
                  </a:cubicBezTo>
                  <a:cubicBezTo>
                    <a:pt x="82132" y="74863"/>
                    <a:pt x="78397" y="74838"/>
                    <a:pt x="74813" y="75339"/>
                  </a:cubicBezTo>
                  <a:cubicBezTo>
                    <a:pt x="70878" y="75891"/>
                    <a:pt x="66944" y="76542"/>
                    <a:pt x="62984" y="76793"/>
                  </a:cubicBezTo>
                  <a:cubicBezTo>
                    <a:pt x="62733" y="76818"/>
                    <a:pt x="62482" y="76818"/>
                    <a:pt x="62257" y="76818"/>
                  </a:cubicBezTo>
                  <a:cubicBezTo>
                    <a:pt x="61004" y="76893"/>
                    <a:pt x="59776" y="76943"/>
                    <a:pt x="58548" y="76969"/>
                  </a:cubicBezTo>
                  <a:cubicBezTo>
                    <a:pt x="58322" y="76994"/>
                    <a:pt x="58071" y="76994"/>
                    <a:pt x="57846" y="76994"/>
                  </a:cubicBezTo>
                  <a:cubicBezTo>
                    <a:pt x="57595" y="76994"/>
                    <a:pt x="57370" y="76994"/>
                    <a:pt x="57119" y="76994"/>
                  </a:cubicBezTo>
                  <a:cubicBezTo>
                    <a:pt x="56868" y="77019"/>
                    <a:pt x="56618" y="77019"/>
                    <a:pt x="56342" y="77019"/>
                  </a:cubicBezTo>
                  <a:cubicBezTo>
                    <a:pt x="41129" y="77069"/>
                    <a:pt x="25039" y="74262"/>
                    <a:pt x="12582" y="65039"/>
                  </a:cubicBezTo>
                  <a:cubicBezTo>
                    <a:pt x="10753" y="63660"/>
                    <a:pt x="8948" y="62131"/>
                    <a:pt x="7946" y="60076"/>
                  </a:cubicBezTo>
                  <a:cubicBezTo>
                    <a:pt x="7094" y="58322"/>
                    <a:pt x="6918" y="56342"/>
                    <a:pt x="6517" y="54437"/>
                  </a:cubicBezTo>
                  <a:cubicBezTo>
                    <a:pt x="6041" y="52282"/>
                    <a:pt x="5164" y="50302"/>
                    <a:pt x="3435" y="48848"/>
                  </a:cubicBezTo>
                  <a:cubicBezTo>
                    <a:pt x="1104" y="46893"/>
                    <a:pt x="1" y="45916"/>
                    <a:pt x="1229" y="42758"/>
                  </a:cubicBezTo>
                  <a:cubicBezTo>
                    <a:pt x="5089" y="32733"/>
                    <a:pt x="12432" y="24261"/>
                    <a:pt x="21154" y="17996"/>
                  </a:cubicBezTo>
                  <a:cubicBezTo>
                    <a:pt x="33309" y="9249"/>
                    <a:pt x="48172" y="4286"/>
                    <a:pt x="62808" y="1880"/>
                  </a:cubicBezTo>
                  <a:cubicBezTo>
                    <a:pt x="70979" y="527"/>
                    <a:pt x="79300" y="1"/>
                    <a:pt x="87595" y="452"/>
                  </a:cubicBezTo>
                  <a:cubicBezTo>
                    <a:pt x="89575" y="552"/>
                    <a:pt x="91555" y="702"/>
                    <a:pt x="93510" y="928"/>
                  </a:cubicBezTo>
                  <a:cubicBezTo>
                    <a:pt x="95390" y="1129"/>
                    <a:pt x="97295" y="1605"/>
                    <a:pt x="99149" y="1555"/>
                  </a:cubicBezTo>
                  <a:cubicBezTo>
                    <a:pt x="103861" y="1404"/>
                    <a:pt x="108874" y="2306"/>
                    <a:pt x="113360" y="3660"/>
                  </a:cubicBezTo>
                  <a:cubicBezTo>
                    <a:pt x="116367" y="4562"/>
                    <a:pt x="120854" y="5489"/>
                    <a:pt x="122132" y="8773"/>
                  </a:cubicBezTo>
                  <a:cubicBezTo>
                    <a:pt x="122558" y="9825"/>
                    <a:pt x="123009" y="10778"/>
                    <a:pt x="123736" y="11655"/>
                  </a:cubicBezTo>
                  <a:cubicBezTo>
                    <a:pt x="124789" y="13008"/>
                    <a:pt x="126493" y="13184"/>
                    <a:pt x="127871" y="13961"/>
                  </a:cubicBezTo>
                  <a:cubicBezTo>
                    <a:pt x="129400" y="14838"/>
                    <a:pt x="130754" y="16041"/>
                    <a:pt x="131781" y="17469"/>
                  </a:cubicBezTo>
                  <a:cubicBezTo>
                    <a:pt x="133285" y="19500"/>
                    <a:pt x="134137" y="21956"/>
                    <a:pt x="134563" y="24462"/>
                  </a:cubicBezTo>
                  <a:cubicBezTo>
                    <a:pt x="135290" y="28372"/>
                    <a:pt x="135616" y="32833"/>
                    <a:pt x="134638" y="36718"/>
                  </a:cubicBezTo>
                  <a:cubicBezTo>
                    <a:pt x="133636" y="40653"/>
                    <a:pt x="131706" y="44287"/>
                    <a:pt x="129325" y="47520"/>
                  </a:cubicBezTo>
                  <a:cubicBezTo>
                    <a:pt x="125114" y="53209"/>
                    <a:pt x="119701" y="57896"/>
                    <a:pt x="113285" y="60878"/>
                  </a:cubicBezTo>
                  <a:cubicBezTo>
                    <a:pt x="112433" y="61254"/>
                    <a:pt x="111555" y="61630"/>
                    <a:pt x="110703" y="61981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1"/>
            <p:cNvSpPr/>
            <p:nvPr/>
          </p:nvSpPr>
          <p:spPr>
            <a:xfrm>
              <a:off x="4251400" y="3439250"/>
              <a:ext cx="216825" cy="127225"/>
            </a:xfrm>
            <a:custGeom>
              <a:avLst/>
              <a:gdLst/>
              <a:ahLst/>
              <a:cxnLst/>
              <a:rect l="l" t="t" r="r" b="b"/>
              <a:pathLst>
                <a:path w="8673" h="5089" extrusionOk="0">
                  <a:moveTo>
                    <a:pt x="8422" y="1229"/>
                  </a:moveTo>
                  <a:cubicBezTo>
                    <a:pt x="8046" y="878"/>
                    <a:pt x="6993" y="1179"/>
                    <a:pt x="4913" y="577"/>
                  </a:cubicBezTo>
                  <a:cubicBezTo>
                    <a:pt x="2858" y="1"/>
                    <a:pt x="703" y="402"/>
                    <a:pt x="352" y="903"/>
                  </a:cubicBezTo>
                  <a:cubicBezTo>
                    <a:pt x="1" y="1404"/>
                    <a:pt x="2657" y="3359"/>
                    <a:pt x="3660" y="3535"/>
                  </a:cubicBezTo>
                  <a:cubicBezTo>
                    <a:pt x="4662" y="3710"/>
                    <a:pt x="5264" y="5089"/>
                    <a:pt x="6617" y="5063"/>
                  </a:cubicBezTo>
                  <a:cubicBezTo>
                    <a:pt x="7971" y="5063"/>
                    <a:pt x="8672" y="3986"/>
                    <a:pt x="8672" y="3986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1"/>
            <p:cNvSpPr/>
            <p:nvPr/>
          </p:nvSpPr>
          <p:spPr>
            <a:xfrm>
              <a:off x="2911175" y="3953675"/>
              <a:ext cx="278225" cy="119700"/>
            </a:xfrm>
            <a:custGeom>
              <a:avLst/>
              <a:gdLst/>
              <a:ahLst/>
              <a:cxnLst/>
              <a:rect l="l" t="t" r="r" b="b"/>
              <a:pathLst>
                <a:path w="11129" h="4788" extrusionOk="0">
                  <a:moveTo>
                    <a:pt x="3384" y="0"/>
                  </a:moveTo>
                  <a:cubicBezTo>
                    <a:pt x="3384" y="0"/>
                    <a:pt x="7444" y="928"/>
                    <a:pt x="8722" y="953"/>
                  </a:cubicBezTo>
                  <a:cubicBezTo>
                    <a:pt x="10026" y="978"/>
                    <a:pt x="11128" y="1905"/>
                    <a:pt x="10326" y="2782"/>
                  </a:cubicBezTo>
                  <a:cubicBezTo>
                    <a:pt x="9524" y="3660"/>
                    <a:pt x="8021" y="4361"/>
                    <a:pt x="6191" y="4487"/>
                  </a:cubicBezTo>
                  <a:cubicBezTo>
                    <a:pt x="4361" y="4612"/>
                    <a:pt x="1805" y="4787"/>
                    <a:pt x="752" y="4637"/>
                  </a:cubicBezTo>
                  <a:cubicBezTo>
                    <a:pt x="76" y="3434"/>
                    <a:pt x="0" y="953"/>
                    <a:pt x="0" y="95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1"/>
            <p:cNvSpPr/>
            <p:nvPr/>
          </p:nvSpPr>
          <p:spPr>
            <a:xfrm>
              <a:off x="3995775" y="3594025"/>
              <a:ext cx="278200" cy="119700"/>
            </a:xfrm>
            <a:custGeom>
              <a:avLst/>
              <a:gdLst/>
              <a:ahLst/>
              <a:cxnLst/>
              <a:rect l="l" t="t" r="r" b="b"/>
              <a:pathLst>
                <a:path w="11128" h="4788" extrusionOk="0">
                  <a:moveTo>
                    <a:pt x="7745" y="0"/>
                  </a:moveTo>
                  <a:cubicBezTo>
                    <a:pt x="7745" y="0"/>
                    <a:pt x="3709" y="928"/>
                    <a:pt x="2406" y="953"/>
                  </a:cubicBezTo>
                  <a:cubicBezTo>
                    <a:pt x="1103" y="978"/>
                    <a:pt x="0" y="1880"/>
                    <a:pt x="827" y="2757"/>
                  </a:cubicBezTo>
                  <a:cubicBezTo>
                    <a:pt x="1629" y="3659"/>
                    <a:pt x="3133" y="4361"/>
                    <a:pt x="4937" y="4487"/>
                  </a:cubicBezTo>
                  <a:cubicBezTo>
                    <a:pt x="6767" y="4587"/>
                    <a:pt x="9349" y="4787"/>
                    <a:pt x="10401" y="4637"/>
                  </a:cubicBezTo>
                  <a:cubicBezTo>
                    <a:pt x="11078" y="3434"/>
                    <a:pt x="11128" y="953"/>
                    <a:pt x="11128" y="95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1"/>
            <p:cNvSpPr/>
            <p:nvPr/>
          </p:nvSpPr>
          <p:spPr>
            <a:xfrm>
              <a:off x="2710050" y="3847775"/>
              <a:ext cx="216800" cy="127225"/>
            </a:xfrm>
            <a:custGeom>
              <a:avLst/>
              <a:gdLst/>
              <a:ahLst/>
              <a:cxnLst/>
              <a:rect l="l" t="t" r="r" b="b"/>
              <a:pathLst>
                <a:path w="8672" h="5089" extrusionOk="0">
                  <a:moveTo>
                    <a:pt x="251" y="1229"/>
                  </a:moveTo>
                  <a:cubicBezTo>
                    <a:pt x="627" y="878"/>
                    <a:pt x="1679" y="1179"/>
                    <a:pt x="3735" y="602"/>
                  </a:cubicBezTo>
                  <a:cubicBezTo>
                    <a:pt x="5815" y="1"/>
                    <a:pt x="7945" y="402"/>
                    <a:pt x="8321" y="903"/>
                  </a:cubicBezTo>
                  <a:cubicBezTo>
                    <a:pt x="8672" y="1429"/>
                    <a:pt x="6015" y="3359"/>
                    <a:pt x="5013" y="3535"/>
                  </a:cubicBezTo>
                  <a:cubicBezTo>
                    <a:pt x="3985" y="3735"/>
                    <a:pt x="3409" y="5088"/>
                    <a:pt x="2055" y="5088"/>
                  </a:cubicBezTo>
                  <a:cubicBezTo>
                    <a:pt x="677" y="5088"/>
                    <a:pt x="0" y="4011"/>
                    <a:pt x="0" y="401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1"/>
            <p:cNvSpPr/>
            <p:nvPr/>
          </p:nvSpPr>
          <p:spPr>
            <a:xfrm>
              <a:off x="2216925" y="3875975"/>
              <a:ext cx="480625" cy="278225"/>
            </a:xfrm>
            <a:custGeom>
              <a:avLst/>
              <a:gdLst/>
              <a:ahLst/>
              <a:cxnLst/>
              <a:rect l="l" t="t" r="r" b="b"/>
              <a:pathLst>
                <a:path w="19225" h="11129" extrusionOk="0">
                  <a:moveTo>
                    <a:pt x="19224" y="7720"/>
                  </a:moveTo>
                  <a:cubicBezTo>
                    <a:pt x="19224" y="7820"/>
                    <a:pt x="19174" y="7945"/>
                    <a:pt x="19074" y="8046"/>
                  </a:cubicBezTo>
                  <a:cubicBezTo>
                    <a:pt x="18948" y="8196"/>
                    <a:pt x="18748" y="8296"/>
                    <a:pt x="18497" y="8372"/>
                  </a:cubicBezTo>
                  <a:cubicBezTo>
                    <a:pt x="18171" y="8472"/>
                    <a:pt x="17770" y="8497"/>
                    <a:pt x="17394" y="8397"/>
                  </a:cubicBezTo>
                  <a:lnTo>
                    <a:pt x="12808" y="7169"/>
                  </a:lnTo>
                  <a:cubicBezTo>
                    <a:pt x="12056" y="6968"/>
                    <a:pt x="11179" y="7244"/>
                    <a:pt x="11028" y="7720"/>
                  </a:cubicBezTo>
                  <a:lnTo>
                    <a:pt x="10026" y="10527"/>
                  </a:lnTo>
                  <a:cubicBezTo>
                    <a:pt x="9901" y="10878"/>
                    <a:pt x="9374" y="11128"/>
                    <a:pt x="8773" y="11128"/>
                  </a:cubicBezTo>
                  <a:cubicBezTo>
                    <a:pt x="8698" y="11128"/>
                    <a:pt x="8622" y="11128"/>
                    <a:pt x="8572" y="11128"/>
                  </a:cubicBezTo>
                  <a:cubicBezTo>
                    <a:pt x="8171" y="11078"/>
                    <a:pt x="7820" y="10953"/>
                    <a:pt x="7645" y="10753"/>
                  </a:cubicBezTo>
                  <a:cubicBezTo>
                    <a:pt x="7545" y="10652"/>
                    <a:pt x="7495" y="10552"/>
                    <a:pt x="7470" y="10452"/>
                  </a:cubicBezTo>
                  <a:lnTo>
                    <a:pt x="7470" y="10427"/>
                  </a:lnTo>
                  <a:cubicBezTo>
                    <a:pt x="7470" y="10377"/>
                    <a:pt x="7470" y="10352"/>
                    <a:pt x="7470" y="10301"/>
                  </a:cubicBezTo>
                  <a:lnTo>
                    <a:pt x="7846" y="8296"/>
                  </a:lnTo>
                  <a:lnTo>
                    <a:pt x="8021" y="7419"/>
                  </a:lnTo>
                  <a:cubicBezTo>
                    <a:pt x="8121" y="6943"/>
                    <a:pt x="7419" y="6542"/>
                    <a:pt x="6592" y="6592"/>
                  </a:cubicBezTo>
                  <a:lnTo>
                    <a:pt x="1555" y="6918"/>
                  </a:lnTo>
                  <a:cubicBezTo>
                    <a:pt x="1505" y="6918"/>
                    <a:pt x="1454" y="6918"/>
                    <a:pt x="1404" y="6918"/>
                  </a:cubicBezTo>
                  <a:cubicBezTo>
                    <a:pt x="1179" y="6918"/>
                    <a:pt x="978" y="6893"/>
                    <a:pt x="803" y="6818"/>
                  </a:cubicBezTo>
                  <a:cubicBezTo>
                    <a:pt x="452" y="6717"/>
                    <a:pt x="176" y="6517"/>
                    <a:pt x="126" y="6291"/>
                  </a:cubicBezTo>
                  <a:cubicBezTo>
                    <a:pt x="1" y="5890"/>
                    <a:pt x="452" y="5514"/>
                    <a:pt x="1129" y="5439"/>
                  </a:cubicBezTo>
                  <a:lnTo>
                    <a:pt x="6066" y="4863"/>
                  </a:lnTo>
                  <a:cubicBezTo>
                    <a:pt x="6292" y="4838"/>
                    <a:pt x="6467" y="4788"/>
                    <a:pt x="6617" y="4712"/>
                  </a:cubicBezTo>
                  <a:cubicBezTo>
                    <a:pt x="7069" y="4487"/>
                    <a:pt x="7244" y="4136"/>
                    <a:pt x="6993" y="3810"/>
                  </a:cubicBezTo>
                  <a:lnTo>
                    <a:pt x="5239" y="1605"/>
                  </a:lnTo>
                  <a:lnTo>
                    <a:pt x="4888" y="1153"/>
                  </a:lnTo>
                  <a:cubicBezTo>
                    <a:pt x="4813" y="1078"/>
                    <a:pt x="4788" y="1003"/>
                    <a:pt x="4763" y="903"/>
                  </a:cubicBezTo>
                  <a:cubicBezTo>
                    <a:pt x="4763" y="903"/>
                    <a:pt x="4763" y="878"/>
                    <a:pt x="4763" y="853"/>
                  </a:cubicBezTo>
                  <a:cubicBezTo>
                    <a:pt x="4763" y="577"/>
                    <a:pt x="5013" y="326"/>
                    <a:pt x="5465" y="201"/>
                  </a:cubicBezTo>
                  <a:cubicBezTo>
                    <a:pt x="6091" y="1"/>
                    <a:pt x="6843" y="151"/>
                    <a:pt x="7194" y="502"/>
                  </a:cubicBezTo>
                  <a:lnTo>
                    <a:pt x="9675" y="3033"/>
                  </a:lnTo>
                  <a:cubicBezTo>
                    <a:pt x="10101" y="3434"/>
                    <a:pt x="11079" y="3534"/>
                    <a:pt x="11680" y="3209"/>
                  </a:cubicBezTo>
                  <a:lnTo>
                    <a:pt x="15389" y="1254"/>
                  </a:lnTo>
                  <a:cubicBezTo>
                    <a:pt x="15640" y="1128"/>
                    <a:pt x="15941" y="1053"/>
                    <a:pt x="16267" y="1053"/>
                  </a:cubicBezTo>
                  <a:cubicBezTo>
                    <a:pt x="16592" y="1053"/>
                    <a:pt x="16918" y="1128"/>
                    <a:pt x="17194" y="1279"/>
                  </a:cubicBezTo>
                  <a:cubicBezTo>
                    <a:pt x="17445" y="1429"/>
                    <a:pt x="17595" y="1655"/>
                    <a:pt x="17570" y="1855"/>
                  </a:cubicBezTo>
                  <a:cubicBezTo>
                    <a:pt x="17545" y="2006"/>
                    <a:pt x="17445" y="2181"/>
                    <a:pt x="17219" y="2306"/>
                  </a:cubicBezTo>
                  <a:lnTo>
                    <a:pt x="16943" y="2507"/>
                  </a:lnTo>
                  <a:lnTo>
                    <a:pt x="13836" y="4462"/>
                  </a:lnTo>
                  <a:cubicBezTo>
                    <a:pt x="13284" y="4813"/>
                    <a:pt x="13435" y="5364"/>
                    <a:pt x="14136" y="5590"/>
                  </a:cubicBezTo>
                  <a:cubicBezTo>
                    <a:pt x="14136" y="5615"/>
                    <a:pt x="14161" y="5615"/>
                    <a:pt x="14161" y="5615"/>
                  </a:cubicBezTo>
                  <a:lnTo>
                    <a:pt x="18547" y="7068"/>
                  </a:lnTo>
                  <a:cubicBezTo>
                    <a:pt x="18973" y="7194"/>
                    <a:pt x="19224" y="7444"/>
                    <a:pt x="19224" y="772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1"/>
            <p:cNvSpPr/>
            <p:nvPr/>
          </p:nvSpPr>
          <p:spPr>
            <a:xfrm>
              <a:off x="2335975" y="3898525"/>
              <a:ext cx="62050" cy="95275"/>
            </a:xfrm>
            <a:custGeom>
              <a:avLst/>
              <a:gdLst/>
              <a:ahLst/>
              <a:cxnLst/>
              <a:rect l="l" t="t" r="r" b="b"/>
              <a:pathLst>
                <a:path w="2482" h="3811" extrusionOk="0">
                  <a:moveTo>
                    <a:pt x="1855" y="3810"/>
                  </a:moveTo>
                  <a:lnTo>
                    <a:pt x="126" y="1605"/>
                  </a:lnTo>
                  <a:cubicBezTo>
                    <a:pt x="51" y="1505"/>
                    <a:pt x="1" y="1429"/>
                    <a:pt x="1" y="1329"/>
                  </a:cubicBezTo>
                  <a:lnTo>
                    <a:pt x="1" y="1"/>
                  </a:lnTo>
                  <a:cubicBezTo>
                    <a:pt x="26" y="101"/>
                    <a:pt x="51" y="176"/>
                    <a:pt x="126" y="251"/>
                  </a:cubicBezTo>
                  <a:lnTo>
                    <a:pt x="477" y="703"/>
                  </a:lnTo>
                  <a:lnTo>
                    <a:pt x="2231" y="2908"/>
                  </a:lnTo>
                  <a:cubicBezTo>
                    <a:pt x="2482" y="3234"/>
                    <a:pt x="2307" y="3585"/>
                    <a:pt x="1855" y="381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1"/>
            <p:cNvSpPr/>
            <p:nvPr/>
          </p:nvSpPr>
          <p:spPr>
            <a:xfrm>
              <a:off x="2599150" y="3993150"/>
              <a:ext cx="25" cy="2525"/>
            </a:xfrm>
            <a:custGeom>
              <a:avLst/>
              <a:gdLst/>
              <a:ahLst/>
              <a:cxnLst/>
              <a:rect l="l" t="t" r="r" b="b"/>
              <a:pathLst>
                <a:path w="1" h="101" extrusionOk="0">
                  <a:moveTo>
                    <a:pt x="0" y="101"/>
                  </a:moveTo>
                  <a:cubicBezTo>
                    <a:pt x="0" y="101"/>
                    <a:pt x="0" y="76"/>
                    <a:pt x="0" y="50"/>
                  </a:cubicBezTo>
                  <a:cubicBezTo>
                    <a:pt x="0" y="2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1"/>
            <p:cNvSpPr/>
            <p:nvPr/>
          </p:nvSpPr>
          <p:spPr>
            <a:xfrm>
              <a:off x="2219450" y="4033250"/>
              <a:ext cx="200525" cy="50150"/>
            </a:xfrm>
            <a:custGeom>
              <a:avLst/>
              <a:gdLst/>
              <a:ahLst/>
              <a:cxnLst/>
              <a:rect l="l" t="t" r="r" b="b"/>
              <a:pathLst>
                <a:path w="8021" h="2006" extrusionOk="0">
                  <a:moveTo>
                    <a:pt x="7920" y="1128"/>
                  </a:moveTo>
                  <a:lnTo>
                    <a:pt x="7745" y="2005"/>
                  </a:lnTo>
                  <a:cubicBezTo>
                    <a:pt x="7494" y="1755"/>
                    <a:pt x="7018" y="1604"/>
                    <a:pt x="6491" y="1629"/>
                  </a:cubicBezTo>
                  <a:lnTo>
                    <a:pt x="1454" y="1955"/>
                  </a:lnTo>
                  <a:cubicBezTo>
                    <a:pt x="1404" y="1955"/>
                    <a:pt x="1353" y="1955"/>
                    <a:pt x="1303" y="1955"/>
                  </a:cubicBezTo>
                  <a:cubicBezTo>
                    <a:pt x="677" y="1955"/>
                    <a:pt x="125" y="1680"/>
                    <a:pt x="0" y="1329"/>
                  </a:cubicBezTo>
                  <a:lnTo>
                    <a:pt x="0" y="0"/>
                  </a:lnTo>
                  <a:cubicBezTo>
                    <a:pt x="75" y="226"/>
                    <a:pt x="351" y="426"/>
                    <a:pt x="702" y="527"/>
                  </a:cubicBezTo>
                  <a:cubicBezTo>
                    <a:pt x="877" y="602"/>
                    <a:pt x="1078" y="627"/>
                    <a:pt x="1303" y="627"/>
                  </a:cubicBezTo>
                  <a:cubicBezTo>
                    <a:pt x="1353" y="627"/>
                    <a:pt x="1404" y="627"/>
                    <a:pt x="1454" y="627"/>
                  </a:cubicBezTo>
                  <a:lnTo>
                    <a:pt x="6491" y="301"/>
                  </a:lnTo>
                  <a:cubicBezTo>
                    <a:pt x="7318" y="251"/>
                    <a:pt x="8020" y="652"/>
                    <a:pt x="7920" y="112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1"/>
            <p:cNvSpPr/>
            <p:nvPr/>
          </p:nvSpPr>
          <p:spPr>
            <a:xfrm>
              <a:off x="2482600" y="41241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0"/>
                  </a:moveTo>
                  <a:lnTo>
                    <a:pt x="26" y="251"/>
                  </a:lnTo>
                  <a:cubicBezTo>
                    <a:pt x="0" y="176"/>
                    <a:pt x="0" y="76"/>
                    <a:pt x="26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1"/>
            <p:cNvSpPr/>
            <p:nvPr/>
          </p:nvSpPr>
          <p:spPr>
            <a:xfrm>
              <a:off x="2403650" y="4050175"/>
              <a:ext cx="293900" cy="137225"/>
            </a:xfrm>
            <a:custGeom>
              <a:avLst/>
              <a:gdLst/>
              <a:ahLst/>
              <a:cxnLst/>
              <a:rect l="l" t="t" r="r" b="b"/>
              <a:pathLst>
                <a:path w="11756" h="5489" extrusionOk="0">
                  <a:moveTo>
                    <a:pt x="11755" y="752"/>
                  </a:moveTo>
                  <a:lnTo>
                    <a:pt x="11755" y="2080"/>
                  </a:lnTo>
                  <a:cubicBezTo>
                    <a:pt x="11755" y="2206"/>
                    <a:pt x="11705" y="2306"/>
                    <a:pt x="11605" y="2406"/>
                  </a:cubicBezTo>
                  <a:cubicBezTo>
                    <a:pt x="11304" y="2757"/>
                    <a:pt x="10552" y="2907"/>
                    <a:pt x="9925" y="2757"/>
                  </a:cubicBezTo>
                  <a:lnTo>
                    <a:pt x="5339" y="1554"/>
                  </a:lnTo>
                  <a:cubicBezTo>
                    <a:pt x="4587" y="1353"/>
                    <a:pt x="3710" y="1604"/>
                    <a:pt x="3559" y="2080"/>
                  </a:cubicBezTo>
                  <a:lnTo>
                    <a:pt x="2557" y="4887"/>
                  </a:lnTo>
                  <a:cubicBezTo>
                    <a:pt x="2432" y="5238"/>
                    <a:pt x="1905" y="5489"/>
                    <a:pt x="1304" y="5489"/>
                  </a:cubicBezTo>
                  <a:cubicBezTo>
                    <a:pt x="1229" y="5489"/>
                    <a:pt x="1153" y="5489"/>
                    <a:pt x="1103" y="5489"/>
                  </a:cubicBezTo>
                  <a:cubicBezTo>
                    <a:pt x="502" y="5414"/>
                    <a:pt x="51" y="5138"/>
                    <a:pt x="1" y="4812"/>
                  </a:cubicBezTo>
                  <a:lnTo>
                    <a:pt x="1" y="4662"/>
                  </a:lnTo>
                  <a:lnTo>
                    <a:pt x="1" y="3484"/>
                  </a:lnTo>
                  <a:cubicBezTo>
                    <a:pt x="26" y="3584"/>
                    <a:pt x="76" y="3684"/>
                    <a:pt x="176" y="3785"/>
                  </a:cubicBezTo>
                  <a:cubicBezTo>
                    <a:pt x="351" y="3985"/>
                    <a:pt x="702" y="4110"/>
                    <a:pt x="1103" y="4160"/>
                  </a:cubicBezTo>
                  <a:cubicBezTo>
                    <a:pt x="1153" y="4160"/>
                    <a:pt x="1229" y="4160"/>
                    <a:pt x="1304" y="4160"/>
                  </a:cubicBezTo>
                  <a:cubicBezTo>
                    <a:pt x="1905" y="4160"/>
                    <a:pt x="2432" y="3910"/>
                    <a:pt x="2557" y="3559"/>
                  </a:cubicBezTo>
                  <a:lnTo>
                    <a:pt x="3559" y="752"/>
                  </a:lnTo>
                  <a:cubicBezTo>
                    <a:pt x="3710" y="276"/>
                    <a:pt x="4587" y="0"/>
                    <a:pt x="5339" y="201"/>
                  </a:cubicBezTo>
                  <a:lnTo>
                    <a:pt x="9925" y="1429"/>
                  </a:lnTo>
                  <a:cubicBezTo>
                    <a:pt x="10301" y="1529"/>
                    <a:pt x="10702" y="1504"/>
                    <a:pt x="11028" y="1404"/>
                  </a:cubicBezTo>
                  <a:cubicBezTo>
                    <a:pt x="11279" y="1328"/>
                    <a:pt x="11479" y="1228"/>
                    <a:pt x="11605" y="1078"/>
                  </a:cubicBezTo>
                  <a:cubicBezTo>
                    <a:pt x="11705" y="977"/>
                    <a:pt x="11755" y="852"/>
                    <a:pt x="11755" y="752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1"/>
            <p:cNvSpPr/>
            <p:nvPr/>
          </p:nvSpPr>
          <p:spPr>
            <a:xfrm>
              <a:off x="2549025" y="3922350"/>
              <a:ext cx="107150" cy="93375"/>
            </a:xfrm>
            <a:custGeom>
              <a:avLst/>
              <a:gdLst/>
              <a:ahLst/>
              <a:cxnLst/>
              <a:rect l="l" t="t" r="r" b="b"/>
              <a:pathLst>
                <a:path w="4286" h="3735" extrusionOk="0">
                  <a:moveTo>
                    <a:pt x="4286" y="0"/>
                  </a:moveTo>
                  <a:lnTo>
                    <a:pt x="4286" y="1278"/>
                  </a:lnTo>
                  <a:cubicBezTo>
                    <a:pt x="4286" y="1454"/>
                    <a:pt x="4186" y="1654"/>
                    <a:pt x="3935" y="1805"/>
                  </a:cubicBezTo>
                  <a:lnTo>
                    <a:pt x="852" y="3735"/>
                  </a:lnTo>
                  <a:cubicBezTo>
                    <a:pt x="151" y="3509"/>
                    <a:pt x="0" y="2958"/>
                    <a:pt x="552" y="2607"/>
                  </a:cubicBezTo>
                  <a:lnTo>
                    <a:pt x="3659" y="652"/>
                  </a:lnTo>
                  <a:lnTo>
                    <a:pt x="3935" y="451"/>
                  </a:lnTo>
                  <a:cubicBezTo>
                    <a:pt x="4161" y="326"/>
                    <a:pt x="4261" y="151"/>
                    <a:pt x="4286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1"/>
            <p:cNvSpPr/>
            <p:nvPr/>
          </p:nvSpPr>
          <p:spPr>
            <a:xfrm>
              <a:off x="2636725" y="4098400"/>
              <a:ext cx="59550" cy="59550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2332" y="1254"/>
                  </a:moveTo>
                  <a:cubicBezTo>
                    <a:pt x="2307" y="1906"/>
                    <a:pt x="1755" y="2382"/>
                    <a:pt x="1104" y="2332"/>
                  </a:cubicBezTo>
                  <a:cubicBezTo>
                    <a:pt x="477" y="2282"/>
                    <a:pt x="1" y="1730"/>
                    <a:pt x="26" y="1104"/>
                  </a:cubicBezTo>
                  <a:cubicBezTo>
                    <a:pt x="76" y="477"/>
                    <a:pt x="627" y="1"/>
                    <a:pt x="1254" y="51"/>
                  </a:cubicBezTo>
                  <a:cubicBezTo>
                    <a:pt x="1906" y="76"/>
                    <a:pt x="2382" y="627"/>
                    <a:pt x="2332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1"/>
            <p:cNvSpPr/>
            <p:nvPr/>
          </p:nvSpPr>
          <p:spPr>
            <a:xfrm>
              <a:off x="2406775" y="4169850"/>
              <a:ext cx="59550" cy="59525"/>
            </a:xfrm>
            <a:custGeom>
              <a:avLst/>
              <a:gdLst/>
              <a:ahLst/>
              <a:cxnLst/>
              <a:rect l="l" t="t" r="r" b="b"/>
              <a:pathLst>
                <a:path w="2382" h="2381" extrusionOk="0">
                  <a:moveTo>
                    <a:pt x="2332" y="1278"/>
                  </a:moveTo>
                  <a:cubicBezTo>
                    <a:pt x="2307" y="1905"/>
                    <a:pt x="1755" y="2381"/>
                    <a:pt x="1104" y="2331"/>
                  </a:cubicBezTo>
                  <a:cubicBezTo>
                    <a:pt x="477" y="2281"/>
                    <a:pt x="1" y="1754"/>
                    <a:pt x="26" y="1103"/>
                  </a:cubicBezTo>
                  <a:cubicBezTo>
                    <a:pt x="76" y="476"/>
                    <a:pt x="627" y="0"/>
                    <a:pt x="1254" y="50"/>
                  </a:cubicBezTo>
                  <a:cubicBezTo>
                    <a:pt x="1906" y="100"/>
                    <a:pt x="2382" y="627"/>
                    <a:pt x="2332" y="127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1"/>
            <p:cNvSpPr/>
            <p:nvPr/>
          </p:nvSpPr>
          <p:spPr>
            <a:xfrm>
              <a:off x="2218175" y="4065825"/>
              <a:ext cx="60200" cy="59550"/>
            </a:xfrm>
            <a:custGeom>
              <a:avLst/>
              <a:gdLst/>
              <a:ahLst/>
              <a:cxnLst/>
              <a:rect l="l" t="t" r="r" b="b"/>
              <a:pathLst>
                <a:path w="2408" h="2382" extrusionOk="0">
                  <a:moveTo>
                    <a:pt x="2357" y="1279"/>
                  </a:moveTo>
                  <a:cubicBezTo>
                    <a:pt x="2307" y="1905"/>
                    <a:pt x="1755" y="2382"/>
                    <a:pt x="1129" y="2331"/>
                  </a:cubicBezTo>
                  <a:cubicBezTo>
                    <a:pt x="477" y="2306"/>
                    <a:pt x="1" y="1755"/>
                    <a:pt x="51" y="1128"/>
                  </a:cubicBezTo>
                  <a:cubicBezTo>
                    <a:pt x="101" y="477"/>
                    <a:pt x="653" y="1"/>
                    <a:pt x="1279" y="51"/>
                  </a:cubicBezTo>
                  <a:cubicBezTo>
                    <a:pt x="1906" y="101"/>
                    <a:pt x="2407" y="652"/>
                    <a:pt x="2357" y="1279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1"/>
            <p:cNvSpPr/>
            <p:nvPr/>
          </p:nvSpPr>
          <p:spPr>
            <a:xfrm>
              <a:off x="2324075" y="3945525"/>
              <a:ext cx="59550" cy="58925"/>
            </a:xfrm>
            <a:custGeom>
              <a:avLst/>
              <a:gdLst/>
              <a:ahLst/>
              <a:cxnLst/>
              <a:rect l="l" t="t" r="r" b="b"/>
              <a:pathLst>
                <a:path w="2382" h="2357" extrusionOk="0">
                  <a:moveTo>
                    <a:pt x="2331" y="1254"/>
                  </a:moveTo>
                  <a:cubicBezTo>
                    <a:pt x="2306" y="1880"/>
                    <a:pt x="1755" y="2356"/>
                    <a:pt x="1103" y="2306"/>
                  </a:cubicBezTo>
                  <a:cubicBezTo>
                    <a:pt x="477" y="2281"/>
                    <a:pt x="1" y="1730"/>
                    <a:pt x="26" y="1103"/>
                  </a:cubicBezTo>
                  <a:cubicBezTo>
                    <a:pt x="76" y="477"/>
                    <a:pt x="627" y="1"/>
                    <a:pt x="1254" y="26"/>
                  </a:cubicBezTo>
                  <a:cubicBezTo>
                    <a:pt x="1905" y="76"/>
                    <a:pt x="2382" y="627"/>
                    <a:pt x="2331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1"/>
            <p:cNvSpPr/>
            <p:nvPr/>
          </p:nvSpPr>
          <p:spPr>
            <a:xfrm>
              <a:off x="2607275" y="3958050"/>
              <a:ext cx="60175" cy="59550"/>
            </a:xfrm>
            <a:custGeom>
              <a:avLst/>
              <a:gdLst/>
              <a:ahLst/>
              <a:cxnLst/>
              <a:rect l="l" t="t" r="r" b="b"/>
              <a:pathLst>
                <a:path w="2407" h="2382" extrusionOk="0">
                  <a:moveTo>
                    <a:pt x="2357" y="1254"/>
                  </a:moveTo>
                  <a:cubicBezTo>
                    <a:pt x="2307" y="1906"/>
                    <a:pt x="1755" y="2382"/>
                    <a:pt x="1129" y="2332"/>
                  </a:cubicBezTo>
                  <a:cubicBezTo>
                    <a:pt x="502" y="2282"/>
                    <a:pt x="1" y="1730"/>
                    <a:pt x="51" y="1104"/>
                  </a:cubicBezTo>
                  <a:cubicBezTo>
                    <a:pt x="101" y="477"/>
                    <a:pt x="653" y="1"/>
                    <a:pt x="1279" y="51"/>
                  </a:cubicBezTo>
                  <a:cubicBezTo>
                    <a:pt x="1931" y="76"/>
                    <a:pt x="2407" y="627"/>
                    <a:pt x="2357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1"/>
            <p:cNvSpPr/>
            <p:nvPr/>
          </p:nvSpPr>
          <p:spPr>
            <a:xfrm>
              <a:off x="2424325" y="3768200"/>
              <a:ext cx="80850" cy="302675"/>
            </a:xfrm>
            <a:custGeom>
              <a:avLst/>
              <a:gdLst/>
              <a:ahLst/>
              <a:cxnLst/>
              <a:rect l="l" t="t" r="r" b="b"/>
              <a:pathLst>
                <a:path w="3234" h="12107" extrusionOk="0">
                  <a:moveTo>
                    <a:pt x="3234" y="10602"/>
                  </a:moveTo>
                  <a:cubicBezTo>
                    <a:pt x="3234" y="12106"/>
                    <a:pt x="1" y="11805"/>
                    <a:pt x="1" y="10602"/>
                  </a:cubicBezTo>
                  <a:lnTo>
                    <a:pt x="1" y="1"/>
                  </a:lnTo>
                  <a:lnTo>
                    <a:pt x="32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1"/>
            <p:cNvSpPr/>
            <p:nvPr/>
          </p:nvSpPr>
          <p:spPr>
            <a:xfrm>
              <a:off x="2374200" y="3448650"/>
              <a:ext cx="461175" cy="458050"/>
            </a:xfrm>
            <a:custGeom>
              <a:avLst/>
              <a:gdLst/>
              <a:ahLst/>
              <a:cxnLst/>
              <a:rect l="l" t="t" r="r" b="b"/>
              <a:pathLst>
                <a:path w="18447" h="18322" extrusionOk="0">
                  <a:moveTo>
                    <a:pt x="1279" y="3209"/>
                  </a:moveTo>
                  <a:cubicBezTo>
                    <a:pt x="1279" y="3209"/>
                    <a:pt x="10577" y="1"/>
                    <a:pt x="14512" y="477"/>
                  </a:cubicBezTo>
                  <a:cubicBezTo>
                    <a:pt x="18447" y="953"/>
                    <a:pt x="17570" y="17971"/>
                    <a:pt x="17570" y="17971"/>
                  </a:cubicBezTo>
                  <a:cubicBezTo>
                    <a:pt x="17570" y="17971"/>
                    <a:pt x="15464" y="18322"/>
                    <a:pt x="13409" y="17971"/>
                  </a:cubicBezTo>
                  <a:cubicBezTo>
                    <a:pt x="12532" y="13259"/>
                    <a:pt x="11103" y="8046"/>
                    <a:pt x="11103" y="8046"/>
                  </a:cubicBezTo>
                  <a:cubicBezTo>
                    <a:pt x="11103" y="8046"/>
                    <a:pt x="2557" y="10527"/>
                    <a:pt x="1279" y="9274"/>
                  </a:cubicBezTo>
                  <a:cubicBezTo>
                    <a:pt x="1" y="8046"/>
                    <a:pt x="1279" y="3209"/>
                    <a:pt x="1279" y="3209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1"/>
            <p:cNvSpPr/>
            <p:nvPr/>
          </p:nvSpPr>
          <p:spPr>
            <a:xfrm>
              <a:off x="2374200" y="3448650"/>
              <a:ext cx="461175" cy="498150"/>
            </a:xfrm>
            <a:custGeom>
              <a:avLst/>
              <a:gdLst/>
              <a:ahLst/>
              <a:cxnLst/>
              <a:rect l="l" t="t" r="r" b="b"/>
              <a:pathLst>
                <a:path w="18447" h="19926" extrusionOk="0">
                  <a:moveTo>
                    <a:pt x="1279" y="3209"/>
                  </a:moveTo>
                  <a:cubicBezTo>
                    <a:pt x="1279" y="3209"/>
                    <a:pt x="10577" y="1"/>
                    <a:pt x="14512" y="477"/>
                  </a:cubicBezTo>
                  <a:cubicBezTo>
                    <a:pt x="18447" y="953"/>
                    <a:pt x="17570" y="17971"/>
                    <a:pt x="17570" y="17971"/>
                  </a:cubicBezTo>
                  <a:cubicBezTo>
                    <a:pt x="17244" y="18622"/>
                    <a:pt x="14687" y="19926"/>
                    <a:pt x="13409" y="17971"/>
                  </a:cubicBezTo>
                  <a:cubicBezTo>
                    <a:pt x="12532" y="13259"/>
                    <a:pt x="11103" y="8046"/>
                    <a:pt x="11103" y="8046"/>
                  </a:cubicBezTo>
                  <a:cubicBezTo>
                    <a:pt x="11103" y="8046"/>
                    <a:pt x="2557" y="10527"/>
                    <a:pt x="1279" y="9274"/>
                  </a:cubicBezTo>
                  <a:cubicBezTo>
                    <a:pt x="1" y="8046"/>
                    <a:pt x="1279" y="3209"/>
                    <a:pt x="1279" y="3209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1"/>
            <p:cNvSpPr/>
            <p:nvPr/>
          </p:nvSpPr>
          <p:spPr>
            <a:xfrm>
              <a:off x="2414925" y="3648525"/>
              <a:ext cx="395400" cy="302675"/>
            </a:xfrm>
            <a:custGeom>
              <a:avLst/>
              <a:gdLst/>
              <a:ahLst/>
              <a:cxnLst/>
              <a:rect l="l" t="t" r="r" b="b"/>
              <a:pathLst>
                <a:path w="15816" h="12107" extrusionOk="0">
                  <a:moveTo>
                    <a:pt x="14838" y="4713"/>
                  </a:moveTo>
                  <a:cubicBezTo>
                    <a:pt x="14011" y="5490"/>
                    <a:pt x="4136" y="10953"/>
                    <a:pt x="2281" y="11981"/>
                  </a:cubicBezTo>
                  <a:cubicBezTo>
                    <a:pt x="2056" y="12106"/>
                    <a:pt x="1780" y="12106"/>
                    <a:pt x="1555" y="11981"/>
                  </a:cubicBezTo>
                  <a:cubicBezTo>
                    <a:pt x="1555" y="11981"/>
                    <a:pt x="1555" y="11981"/>
                    <a:pt x="1555" y="11981"/>
                  </a:cubicBezTo>
                  <a:lnTo>
                    <a:pt x="1555" y="11981"/>
                  </a:lnTo>
                  <a:cubicBezTo>
                    <a:pt x="527" y="11304"/>
                    <a:pt x="1" y="8998"/>
                    <a:pt x="1981" y="7520"/>
                  </a:cubicBezTo>
                  <a:cubicBezTo>
                    <a:pt x="2582" y="7068"/>
                    <a:pt x="13109" y="1"/>
                    <a:pt x="14788" y="477"/>
                  </a:cubicBezTo>
                  <a:lnTo>
                    <a:pt x="14788" y="477"/>
                  </a:lnTo>
                  <a:cubicBezTo>
                    <a:pt x="14813" y="477"/>
                    <a:pt x="14838" y="502"/>
                    <a:pt x="14838" y="502"/>
                  </a:cubicBezTo>
                  <a:cubicBezTo>
                    <a:pt x="14888" y="527"/>
                    <a:pt x="14963" y="552"/>
                    <a:pt x="14988" y="602"/>
                  </a:cubicBezTo>
                  <a:cubicBezTo>
                    <a:pt x="15815" y="1254"/>
                    <a:pt x="15715" y="3911"/>
                    <a:pt x="14838" y="471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1"/>
            <p:cNvSpPr/>
            <p:nvPr/>
          </p:nvSpPr>
          <p:spPr>
            <a:xfrm>
              <a:off x="2118550" y="3471850"/>
              <a:ext cx="666075" cy="476200"/>
            </a:xfrm>
            <a:custGeom>
              <a:avLst/>
              <a:gdLst/>
              <a:ahLst/>
              <a:cxnLst/>
              <a:rect l="l" t="t" r="r" b="b"/>
              <a:pathLst>
                <a:path w="26643" h="19048" extrusionOk="0">
                  <a:moveTo>
                    <a:pt x="26643" y="7544"/>
                  </a:moveTo>
                  <a:cubicBezTo>
                    <a:pt x="24964" y="7068"/>
                    <a:pt x="14437" y="14135"/>
                    <a:pt x="13836" y="14587"/>
                  </a:cubicBezTo>
                  <a:cubicBezTo>
                    <a:pt x="11856" y="16065"/>
                    <a:pt x="12382" y="18371"/>
                    <a:pt x="13410" y="19048"/>
                  </a:cubicBezTo>
                  <a:lnTo>
                    <a:pt x="1705" y="12256"/>
                  </a:lnTo>
                  <a:lnTo>
                    <a:pt x="1304" y="12030"/>
                  </a:lnTo>
                  <a:lnTo>
                    <a:pt x="1279" y="12005"/>
                  </a:lnTo>
                  <a:cubicBezTo>
                    <a:pt x="377" y="11228"/>
                    <a:pt x="1" y="9073"/>
                    <a:pt x="1881" y="7669"/>
                  </a:cubicBezTo>
                  <a:cubicBezTo>
                    <a:pt x="2482" y="7243"/>
                    <a:pt x="13259" y="0"/>
                    <a:pt x="14738" y="677"/>
                  </a:cubicBezTo>
                  <a:lnTo>
                    <a:pt x="14838" y="727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1"/>
            <p:cNvSpPr/>
            <p:nvPr/>
          </p:nvSpPr>
          <p:spPr>
            <a:xfrm>
              <a:off x="3013300" y="1935500"/>
              <a:ext cx="424850" cy="735600"/>
            </a:xfrm>
            <a:custGeom>
              <a:avLst/>
              <a:gdLst/>
              <a:ahLst/>
              <a:cxnLst/>
              <a:rect l="l" t="t" r="r" b="b"/>
              <a:pathLst>
                <a:path w="16994" h="29424" extrusionOk="0">
                  <a:moveTo>
                    <a:pt x="16818" y="20902"/>
                  </a:moveTo>
                  <a:cubicBezTo>
                    <a:pt x="16492" y="18396"/>
                    <a:pt x="15339" y="3308"/>
                    <a:pt x="13134" y="1604"/>
                  </a:cubicBezTo>
                  <a:cubicBezTo>
                    <a:pt x="13134" y="1604"/>
                    <a:pt x="11630" y="0"/>
                    <a:pt x="10953" y="677"/>
                  </a:cubicBezTo>
                  <a:lnTo>
                    <a:pt x="1" y="7018"/>
                  </a:lnTo>
                  <a:lnTo>
                    <a:pt x="502" y="13835"/>
                  </a:lnTo>
                  <a:lnTo>
                    <a:pt x="5264" y="29424"/>
                  </a:lnTo>
                  <a:lnTo>
                    <a:pt x="15890" y="23309"/>
                  </a:lnTo>
                  <a:cubicBezTo>
                    <a:pt x="16567" y="23108"/>
                    <a:pt x="16993" y="22206"/>
                    <a:pt x="16818" y="20902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1"/>
            <p:cNvSpPr/>
            <p:nvPr/>
          </p:nvSpPr>
          <p:spPr>
            <a:xfrm>
              <a:off x="3001400" y="2069575"/>
              <a:ext cx="162925" cy="636625"/>
            </a:xfrm>
            <a:custGeom>
              <a:avLst/>
              <a:gdLst/>
              <a:ahLst/>
              <a:cxnLst/>
              <a:rect l="l" t="t" r="r" b="b"/>
              <a:pathLst>
                <a:path w="6517" h="25465" extrusionOk="0">
                  <a:moveTo>
                    <a:pt x="2507" y="2657"/>
                  </a:moveTo>
                  <a:cubicBezTo>
                    <a:pt x="4712" y="4387"/>
                    <a:pt x="5865" y="19474"/>
                    <a:pt x="6191" y="21956"/>
                  </a:cubicBezTo>
                  <a:cubicBezTo>
                    <a:pt x="6517" y="24462"/>
                    <a:pt x="4712" y="25464"/>
                    <a:pt x="3083" y="22933"/>
                  </a:cubicBezTo>
                  <a:cubicBezTo>
                    <a:pt x="1479" y="20377"/>
                    <a:pt x="0" y="6016"/>
                    <a:pt x="0" y="3008"/>
                  </a:cubicBezTo>
                  <a:cubicBezTo>
                    <a:pt x="0" y="1"/>
                    <a:pt x="2507" y="2657"/>
                    <a:pt x="2507" y="2657"/>
                  </a:cubicBezTo>
                  <a:close/>
                </a:path>
              </a:pathLst>
            </a:custGeom>
            <a:solidFill>
              <a:srgbClr val="46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1"/>
            <p:cNvSpPr/>
            <p:nvPr/>
          </p:nvSpPr>
          <p:spPr>
            <a:xfrm>
              <a:off x="3183725" y="1925475"/>
              <a:ext cx="426100" cy="767575"/>
            </a:xfrm>
            <a:custGeom>
              <a:avLst/>
              <a:gdLst/>
              <a:ahLst/>
              <a:cxnLst/>
              <a:rect l="l" t="t" r="r" b="b"/>
              <a:pathLst>
                <a:path w="17044" h="30703" extrusionOk="0">
                  <a:moveTo>
                    <a:pt x="13008" y="150"/>
                  </a:moveTo>
                  <a:cubicBezTo>
                    <a:pt x="9926" y="0"/>
                    <a:pt x="4713" y="3609"/>
                    <a:pt x="2357" y="6592"/>
                  </a:cubicBezTo>
                  <a:cubicBezTo>
                    <a:pt x="1" y="9574"/>
                    <a:pt x="1454" y="12807"/>
                    <a:pt x="2256" y="15990"/>
                  </a:cubicBezTo>
                  <a:cubicBezTo>
                    <a:pt x="3058" y="19173"/>
                    <a:pt x="1830" y="27143"/>
                    <a:pt x="1830" y="27920"/>
                  </a:cubicBezTo>
                  <a:cubicBezTo>
                    <a:pt x="5439" y="30351"/>
                    <a:pt x="14186" y="30702"/>
                    <a:pt x="15189" y="27118"/>
                  </a:cubicBezTo>
                  <a:cubicBezTo>
                    <a:pt x="15615" y="23208"/>
                    <a:pt x="12758" y="19073"/>
                    <a:pt x="12733" y="16792"/>
                  </a:cubicBezTo>
                  <a:cubicBezTo>
                    <a:pt x="12883" y="11880"/>
                    <a:pt x="17043" y="1629"/>
                    <a:pt x="13008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1"/>
            <p:cNvSpPr/>
            <p:nvPr/>
          </p:nvSpPr>
          <p:spPr>
            <a:xfrm>
              <a:off x="3434350" y="1928600"/>
              <a:ext cx="115950" cy="770700"/>
            </a:xfrm>
            <a:custGeom>
              <a:avLst/>
              <a:gdLst/>
              <a:ahLst/>
              <a:cxnLst/>
              <a:rect l="l" t="t" r="r" b="b"/>
              <a:pathLst>
                <a:path w="4638" h="30828" extrusionOk="0">
                  <a:moveTo>
                    <a:pt x="302" y="727"/>
                  </a:moveTo>
                  <a:cubicBezTo>
                    <a:pt x="1881" y="7670"/>
                    <a:pt x="1379" y="15163"/>
                    <a:pt x="1028" y="18096"/>
                  </a:cubicBezTo>
                  <a:cubicBezTo>
                    <a:pt x="678" y="21053"/>
                    <a:pt x="602" y="30828"/>
                    <a:pt x="602" y="30828"/>
                  </a:cubicBezTo>
                  <a:cubicBezTo>
                    <a:pt x="2983" y="29625"/>
                    <a:pt x="4111" y="27419"/>
                    <a:pt x="4161" y="26417"/>
                  </a:cubicBezTo>
                  <a:cubicBezTo>
                    <a:pt x="4211" y="25414"/>
                    <a:pt x="3309" y="16918"/>
                    <a:pt x="3359" y="16241"/>
                  </a:cubicBezTo>
                  <a:cubicBezTo>
                    <a:pt x="3434" y="15539"/>
                    <a:pt x="4637" y="8998"/>
                    <a:pt x="4512" y="5439"/>
                  </a:cubicBezTo>
                  <a:cubicBezTo>
                    <a:pt x="4387" y="1905"/>
                    <a:pt x="3059" y="1354"/>
                    <a:pt x="3059" y="135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1"/>
            <p:cNvSpPr/>
            <p:nvPr/>
          </p:nvSpPr>
          <p:spPr>
            <a:xfrm>
              <a:off x="3448150" y="1990625"/>
              <a:ext cx="10675" cy="21325"/>
            </a:xfrm>
            <a:custGeom>
              <a:avLst/>
              <a:gdLst/>
              <a:ahLst/>
              <a:cxnLst/>
              <a:rect l="l" t="t" r="r" b="b"/>
              <a:pathLst>
                <a:path w="427" h="853" extrusionOk="0">
                  <a:moveTo>
                    <a:pt x="0" y="1"/>
                  </a:moveTo>
                  <a:lnTo>
                    <a:pt x="426" y="176"/>
                  </a:lnTo>
                  <a:cubicBezTo>
                    <a:pt x="376" y="377"/>
                    <a:pt x="351" y="602"/>
                    <a:pt x="326" y="853"/>
                  </a:cubicBezTo>
                  <a:cubicBezTo>
                    <a:pt x="326" y="803"/>
                    <a:pt x="301" y="753"/>
                    <a:pt x="301" y="7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51"/>
            <p:cNvSpPr/>
            <p:nvPr/>
          </p:nvSpPr>
          <p:spPr>
            <a:xfrm>
              <a:off x="3118575" y="1964950"/>
              <a:ext cx="271325" cy="741250"/>
            </a:xfrm>
            <a:custGeom>
              <a:avLst/>
              <a:gdLst/>
              <a:ahLst/>
              <a:cxnLst/>
              <a:rect l="l" t="t" r="r" b="b"/>
              <a:pathLst>
                <a:path w="10853" h="29650" extrusionOk="0">
                  <a:moveTo>
                    <a:pt x="8471" y="0"/>
                  </a:moveTo>
                  <a:cubicBezTo>
                    <a:pt x="10852" y="5063"/>
                    <a:pt x="9700" y="9674"/>
                    <a:pt x="9599" y="13835"/>
                  </a:cubicBezTo>
                  <a:cubicBezTo>
                    <a:pt x="9499" y="17995"/>
                    <a:pt x="7344" y="29649"/>
                    <a:pt x="7344" y="29649"/>
                  </a:cubicBezTo>
                  <a:cubicBezTo>
                    <a:pt x="3208" y="28622"/>
                    <a:pt x="2707" y="25840"/>
                    <a:pt x="1905" y="24436"/>
                  </a:cubicBezTo>
                  <a:cubicBezTo>
                    <a:pt x="0" y="14712"/>
                    <a:pt x="2406" y="6842"/>
                    <a:pt x="4211" y="3910"/>
                  </a:cubicBezTo>
                  <a:cubicBezTo>
                    <a:pt x="5614" y="1629"/>
                    <a:pt x="8471" y="0"/>
                    <a:pt x="84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1"/>
            <p:cNvSpPr/>
            <p:nvPr/>
          </p:nvSpPr>
          <p:spPr>
            <a:xfrm>
              <a:off x="3169950" y="2101525"/>
              <a:ext cx="187375" cy="401650"/>
            </a:xfrm>
            <a:custGeom>
              <a:avLst/>
              <a:gdLst/>
              <a:ahLst/>
              <a:cxnLst/>
              <a:rect l="l" t="t" r="r" b="b"/>
              <a:pathLst>
                <a:path w="7495" h="16066" extrusionOk="0">
                  <a:moveTo>
                    <a:pt x="3835" y="953"/>
                  </a:moveTo>
                  <a:cubicBezTo>
                    <a:pt x="0" y="1"/>
                    <a:pt x="1930" y="9023"/>
                    <a:pt x="3810" y="12607"/>
                  </a:cubicBezTo>
                  <a:cubicBezTo>
                    <a:pt x="4762" y="14437"/>
                    <a:pt x="5514" y="15490"/>
                    <a:pt x="6667" y="16066"/>
                  </a:cubicBezTo>
                  <a:cubicBezTo>
                    <a:pt x="7043" y="13610"/>
                    <a:pt x="7369" y="11129"/>
                    <a:pt x="7494" y="9374"/>
                  </a:cubicBezTo>
                  <a:cubicBezTo>
                    <a:pt x="6517" y="6116"/>
                    <a:pt x="5790" y="1931"/>
                    <a:pt x="3835" y="953"/>
                  </a:cubicBezTo>
                  <a:close/>
                </a:path>
              </a:pathLst>
            </a:custGeom>
            <a:solidFill>
              <a:srgbClr val="EABD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51"/>
            <p:cNvSpPr/>
            <p:nvPr/>
          </p:nvSpPr>
          <p:spPr>
            <a:xfrm>
              <a:off x="2871075" y="2908550"/>
              <a:ext cx="72075" cy="51400"/>
            </a:xfrm>
            <a:custGeom>
              <a:avLst/>
              <a:gdLst/>
              <a:ahLst/>
              <a:cxnLst/>
              <a:rect l="l" t="t" r="r" b="b"/>
              <a:pathLst>
                <a:path w="2883" h="2056" extrusionOk="0">
                  <a:moveTo>
                    <a:pt x="2156" y="1"/>
                  </a:moveTo>
                  <a:lnTo>
                    <a:pt x="0" y="1529"/>
                  </a:lnTo>
                  <a:lnTo>
                    <a:pt x="276" y="2056"/>
                  </a:lnTo>
                  <a:lnTo>
                    <a:pt x="2582" y="477"/>
                  </a:lnTo>
                  <a:lnTo>
                    <a:pt x="2883" y="1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51"/>
            <p:cNvSpPr/>
            <p:nvPr/>
          </p:nvSpPr>
          <p:spPr>
            <a:xfrm>
              <a:off x="2366050" y="2247525"/>
              <a:ext cx="424850" cy="735625"/>
            </a:xfrm>
            <a:custGeom>
              <a:avLst/>
              <a:gdLst/>
              <a:ahLst/>
              <a:cxnLst/>
              <a:rect l="l" t="t" r="r" b="b"/>
              <a:pathLst>
                <a:path w="16994" h="29425" extrusionOk="0">
                  <a:moveTo>
                    <a:pt x="16818" y="20903"/>
                  </a:moveTo>
                  <a:cubicBezTo>
                    <a:pt x="16517" y="18396"/>
                    <a:pt x="15339" y="3309"/>
                    <a:pt x="13134" y="1604"/>
                  </a:cubicBezTo>
                  <a:cubicBezTo>
                    <a:pt x="13134" y="1604"/>
                    <a:pt x="11655" y="0"/>
                    <a:pt x="10978" y="677"/>
                  </a:cubicBezTo>
                  <a:lnTo>
                    <a:pt x="1" y="6993"/>
                  </a:lnTo>
                  <a:lnTo>
                    <a:pt x="502" y="13835"/>
                  </a:lnTo>
                  <a:lnTo>
                    <a:pt x="5264" y="29424"/>
                  </a:lnTo>
                  <a:lnTo>
                    <a:pt x="15916" y="23284"/>
                  </a:lnTo>
                  <a:cubicBezTo>
                    <a:pt x="16567" y="23108"/>
                    <a:pt x="16993" y="22206"/>
                    <a:pt x="16818" y="2090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1"/>
            <p:cNvSpPr/>
            <p:nvPr/>
          </p:nvSpPr>
          <p:spPr>
            <a:xfrm>
              <a:off x="2354775" y="2381600"/>
              <a:ext cx="162300" cy="636625"/>
            </a:xfrm>
            <a:custGeom>
              <a:avLst/>
              <a:gdLst/>
              <a:ahLst/>
              <a:cxnLst/>
              <a:rect l="l" t="t" r="r" b="b"/>
              <a:pathLst>
                <a:path w="6492" h="25465" extrusionOk="0">
                  <a:moveTo>
                    <a:pt x="2482" y="2657"/>
                  </a:moveTo>
                  <a:cubicBezTo>
                    <a:pt x="4687" y="4387"/>
                    <a:pt x="5865" y="19475"/>
                    <a:pt x="6166" y="21956"/>
                  </a:cubicBezTo>
                  <a:cubicBezTo>
                    <a:pt x="6492" y="24462"/>
                    <a:pt x="4712" y="25465"/>
                    <a:pt x="3083" y="22908"/>
                  </a:cubicBezTo>
                  <a:cubicBezTo>
                    <a:pt x="1454" y="20377"/>
                    <a:pt x="1" y="5991"/>
                    <a:pt x="1" y="3008"/>
                  </a:cubicBezTo>
                  <a:cubicBezTo>
                    <a:pt x="1" y="1"/>
                    <a:pt x="2482" y="2657"/>
                    <a:pt x="2482" y="2657"/>
                  </a:cubicBezTo>
                  <a:close/>
                </a:path>
              </a:pathLst>
            </a:custGeom>
            <a:solidFill>
              <a:srgbClr val="46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51"/>
            <p:cNvSpPr/>
            <p:nvPr/>
          </p:nvSpPr>
          <p:spPr>
            <a:xfrm>
              <a:off x="4326600" y="1505025"/>
              <a:ext cx="234350" cy="410450"/>
            </a:xfrm>
            <a:custGeom>
              <a:avLst/>
              <a:gdLst/>
              <a:ahLst/>
              <a:cxnLst/>
              <a:rect l="l" t="t" r="r" b="b"/>
              <a:pathLst>
                <a:path w="9374" h="16418" extrusionOk="0">
                  <a:moveTo>
                    <a:pt x="7243" y="1"/>
                  </a:moveTo>
                  <a:cubicBezTo>
                    <a:pt x="4687" y="1254"/>
                    <a:pt x="0" y="11580"/>
                    <a:pt x="777" y="14011"/>
                  </a:cubicBezTo>
                  <a:cubicBezTo>
                    <a:pt x="1579" y="16417"/>
                    <a:pt x="3760" y="15089"/>
                    <a:pt x="5238" y="12958"/>
                  </a:cubicBezTo>
                  <a:cubicBezTo>
                    <a:pt x="7294" y="10026"/>
                    <a:pt x="9374" y="3660"/>
                    <a:pt x="9098" y="2056"/>
                  </a:cubicBezTo>
                  <a:cubicBezTo>
                    <a:pt x="8847" y="477"/>
                    <a:pt x="7243" y="1"/>
                    <a:pt x="7243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51"/>
            <p:cNvSpPr/>
            <p:nvPr/>
          </p:nvSpPr>
          <p:spPr>
            <a:xfrm>
              <a:off x="4371700" y="2843400"/>
              <a:ext cx="218700" cy="161675"/>
            </a:xfrm>
            <a:custGeom>
              <a:avLst/>
              <a:gdLst/>
              <a:ahLst/>
              <a:cxnLst/>
              <a:rect l="l" t="t" r="r" b="b"/>
              <a:pathLst>
                <a:path w="8748" h="6467" extrusionOk="0">
                  <a:moveTo>
                    <a:pt x="6066" y="0"/>
                  </a:moveTo>
                  <a:cubicBezTo>
                    <a:pt x="6066" y="0"/>
                    <a:pt x="2106" y="4612"/>
                    <a:pt x="1053" y="4912"/>
                  </a:cubicBezTo>
                  <a:cubicBezTo>
                    <a:pt x="1" y="5238"/>
                    <a:pt x="953" y="6316"/>
                    <a:pt x="1755" y="6391"/>
                  </a:cubicBezTo>
                  <a:cubicBezTo>
                    <a:pt x="2557" y="6466"/>
                    <a:pt x="5139" y="6366"/>
                    <a:pt x="5891" y="5639"/>
                  </a:cubicBezTo>
                  <a:cubicBezTo>
                    <a:pt x="6642" y="4887"/>
                    <a:pt x="8748" y="4110"/>
                    <a:pt x="8748" y="4110"/>
                  </a:cubicBezTo>
                  <a:cubicBezTo>
                    <a:pt x="8748" y="1704"/>
                    <a:pt x="8171" y="201"/>
                    <a:pt x="8171" y="2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51"/>
            <p:cNvSpPr/>
            <p:nvPr/>
          </p:nvSpPr>
          <p:spPr>
            <a:xfrm>
              <a:off x="4475725" y="1993125"/>
              <a:ext cx="189875" cy="885375"/>
            </a:xfrm>
            <a:custGeom>
              <a:avLst/>
              <a:gdLst/>
              <a:ahLst/>
              <a:cxnLst/>
              <a:rect l="l" t="t" r="r" b="b"/>
              <a:pathLst>
                <a:path w="7595" h="35415" extrusionOk="0">
                  <a:moveTo>
                    <a:pt x="501" y="1404"/>
                  </a:moveTo>
                  <a:cubicBezTo>
                    <a:pt x="501" y="1404"/>
                    <a:pt x="0" y="11630"/>
                    <a:pt x="176" y="14963"/>
                  </a:cubicBezTo>
                  <a:cubicBezTo>
                    <a:pt x="376" y="18322"/>
                    <a:pt x="1178" y="34938"/>
                    <a:pt x="1178" y="34938"/>
                  </a:cubicBezTo>
                  <a:cubicBezTo>
                    <a:pt x="3359" y="35415"/>
                    <a:pt x="4737" y="34938"/>
                    <a:pt x="4737" y="34938"/>
                  </a:cubicBezTo>
                  <a:cubicBezTo>
                    <a:pt x="5439" y="22207"/>
                    <a:pt x="5414" y="18522"/>
                    <a:pt x="5614" y="16643"/>
                  </a:cubicBezTo>
                  <a:cubicBezTo>
                    <a:pt x="5815" y="14738"/>
                    <a:pt x="6065" y="9249"/>
                    <a:pt x="6065" y="9249"/>
                  </a:cubicBezTo>
                  <a:cubicBezTo>
                    <a:pt x="7594" y="6091"/>
                    <a:pt x="6015" y="1981"/>
                    <a:pt x="5263" y="1003"/>
                  </a:cubicBezTo>
                  <a:cubicBezTo>
                    <a:pt x="4512" y="1"/>
                    <a:pt x="501" y="1404"/>
                    <a:pt x="501" y="140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51"/>
            <p:cNvSpPr/>
            <p:nvPr/>
          </p:nvSpPr>
          <p:spPr>
            <a:xfrm>
              <a:off x="4655550" y="2927975"/>
              <a:ext cx="123450" cy="216200"/>
            </a:xfrm>
            <a:custGeom>
              <a:avLst/>
              <a:gdLst/>
              <a:ahLst/>
              <a:cxnLst/>
              <a:rect l="l" t="t" r="r" b="b"/>
              <a:pathLst>
                <a:path w="4938" h="8648" extrusionOk="0">
                  <a:moveTo>
                    <a:pt x="1153" y="1003"/>
                  </a:moveTo>
                  <a:cubicBezTo>
                    <a:pt x="1028" y="2858"/>
                    <a:pt x="351" y="5063"/>
                    <a:pt x="176" y="6166"/>
                  </a:cubicBezTo>
                  <a:cubicBezTo>
                    <a:pt x="0" y="7294"/>
                    <a:pt x="401" y="7920"/>
                    <a:pt x="677" y="8296"/>
                  </a:cubicBezTo>
                  <a:cubicBezTo>
                    <a:pt x="928" y="8647"/>
                    <a:pt x="4085" y="7595"/>
                    <a:pt x="4512" y="6392"/>
                  </a:cubicBezTo>
                  <a:cubicBezTo>
                    <a:pt x="4938" y="5164"/>
                    <a:pt x="4060" y="4111"/>
                    <a:pt x="3985" y="1830"/>
                  </a:cubicBezTo>
                  <a:cubicBezTo>
                    <a:pt x="2983" y="1"/>
                    <a:pt x="1153" y="1003"/>
                    <a:pt x="1153" y="10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51"/>
            <p:cNvSpPr/>
            <p:nvPr/>
          </p:nvSpPr>
          <p:spPr>
            <a:xfrm>
              <a:off x="4570325" y="2000650"/>
              <a:ext cx="216200" cy="997525"/>
            </a:xfrm>
            <a:custGeom>
              <a:avLst/>
              <a:gdLst/>
              <a:ahLst/>
              <a:cxnLst/>
              <a:rect l="l" t="t" r="r" b="b"/>
              <a:pathLst>
                <a:path w="8648" h="39901" extrusionOk="0">
                  <a:moveTo>
                    <a:pt x="1" y="1905"/>
                  </a:moveTo>
                  <a:cubicBezTo>
                    <a:pt x="1" y="1905"/>
                    <a:pt x="552" y="11204"/>
                    <a:pt x="1404" y="14286"/>
                  </a:cubicBezTo>
                  <a:cubicBezTo>
                    <a:pt x="2256" y="17394"/>
                    <a:pt x="3033" y="26467"/>
                    <a:pt x="3409" y="28046"/>
                  </a:cubicBezTo>
                  <a:cubicBezTo>
                    <a:pt x="3760" y="29625"/>
                    <a:pt x="4211" y="39424"/>
                    <a:pt x="4211" y="39424"/>
                  </a:cubicBezTo>
                  <a:cubicBezTo>
                    <a:pt x="6166" y="39901"/>
                    <a:pt x="7720" y="39424"/>
                    <a:pt x="7720" y="39424"/>
                  </a:cubicBezTo>
                  <a:cubicBezTo>
                    <a:pt x="7670" y="30251"/>
                    <a:pt x="7895" y="22808"/>
                    <a:pt x="7720" y="20301"/>
                  </a:cubicBezTo>
                  <a:cubicBezTo>
                    <a:pt x="7545" y="17795"/>
                    <a:pt x="7795" y="10352"/>
                    <a:pt x="7795" y="10352"/>
                  </a:cubicBezTo>
                  <a:cubicBezTo>
                    <a:pt x="8597" y="6868"/>
                    <a:pt x="8647" y="6442"/>
                    <a:pt x="7795" y="4136"/>
                  </a:cubicBezTo>
                  <a:cubicBezTo>
                    <a:pt x="6918" y="1830"/>
                    <a:pt x="3234" y="1"/>
                    <a:pt x="1" y="1905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1"/>
            <p:cNvSpPr/>
            <p:nvPr/>
          </p:nvSpPr>
          <p:spPr>
            <a:xfrm>
              <a:off x="4431225" y="1493750"/>
              <a:ext cx="439875" cy="712450"/>
            </a:xfrm>
            <a:custGeom>
              <a:avLst/>
              <a:gdLst/>
              <a:ahLst/>
              <a:cxnLst/>
              <a:rect l="l" t="t" r="r" b="b"/>
              <a:pathLst>
                <a:path w="17595" h="28498" extrusionOk="0">
                  <a:moveTo>
                    <a:pt x="3785" y="126"/>
                  </a:moveTo>
                  <a:cubicBezTo>
                    <a:pt x="6642" y="1"/>
                    <a:pt x="13234" y="1480"/>
                    <a:pt x="15414" y="4262"/>
                  </a:cubicBezTo>
                  <a:cubicBezTo>
                    <a:pt x="17595" y="7018"/>
                    <a:pt x="14437" y="11931"/>
                    <a:pt x="13660" y="14888"/>
                  </a:cubicBezTo>
                  <a:cubicBezTo>
                    <a:pt x="12908" y="17846"/>
                    <a:pt x="14011" y="25264"/>
                    <a:pt x="14011" y="25966"/>
                  </a:cubicBezTo>
                  <a:cubicBezTo>
                    <a:pt x="10652" y="28196"/>
                    <a:pt x="2507" y="28497"/>
                    <a:pt x="1605" y="25139"/>
                  </a:cubicBezTo>
                  <a:cubicBezTo>
                    <a:pt x="1229" y="21530"/>
                    <a:pt x="2056" y="17194"/>
                    <a:pt x="2106" y="15089"/>
                  </a:cubicBezTo>
                  <a:cubicBezTo>
                    <a:pt x="1981" y="10527"/>
                    <a:pt x="1" y="1480"/>
                    <a:pt x="3785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51"/>
            <p:cNvSpPr/>
            <p:nvPr/>
          </p:nvSpPr>
          <p:spPr>
            <a:xfrm>
              <a:off x="4456925" y="1496900"/>
              <a:ext cx="137250" cy="716175"/>
            </a:xfrm>
            <a:custGeom>
              <a:avLst/>
              <a:gdLst/>
              <a:ahLst/>
              <a:cxnLst/>
              <a:rect l="l" t="t" r="r" b="b"/>
              <a:pathLst>
                <a:path w="5490" h="28647" extrusionOk="0">
                  <a:moveTo>
                    <a:pt x="5188" y="677"/>
                  </a:moveTo>
                  <a:cubicBezTo>
                    <a:pt x="3359" y="7118"/>
                    <a:pt x="2933" y="14336"/>
                    <a:pt x="3108" y="17068"/>
                  </a:cubicBezTo>
                  <a:cubicBezTo>
                    <a:pt x="3284" y="19825"/>
                    <a:pt x="3359" y="28647"/>
                    <a:pt x="3359" y="28647"/>
                  </a:cubicBezTo>
                  <a:cubicBezTo>
                    <a:pt x="1228" y="27519"/>
                    <a:pt x="301" y="25464"/>
                    <a:pt x="301" y="24537"/>
                  </a:cubicBezTo>
                  <a:cubicBezTo>
                    <a:pt x="301" y="23584"/>
                    <a:pt x="1103" y="15589"/>
                    <a:pt x="1078" y="14963"/>
                  </a:cubicBezTo>
                  <a:cubicBezTo>
                    <a:pt x="1053" y="14311"/>
                    <a:pt x="0" y="6968"/>
                    <a:pt x="301" y="3684"/>
                  </a:cubicBezTo>
                  <a:cubicBezTo>
                    <a:pt x="602" y="376"/>
                    <a:pt x="2757" y="0"/>
                    <a:pt x="2757" y="0"/>
                  </a:cubicBezTo>
                  <a:lnTo>
                    <a:pt x="5489" y="0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1"/>
            <p:cNvSpPr/>
            <p:nvPr/>
          </p:nvSpPr>
          <p:spPr>
            <a:xfrm>
              <a:off x="4511425" y="1319575"/>
              <a:ext cx="31350" cy="81475"/>
            </a:xfrm>
            <a:custGeom>
              <a:avLst/>
              <a:gdLst/>
              <a:ahLst/>
              <a:cxnLst/>
              <a:rect l="l" t="t" r="r" b="b"/>
              <a:pathLst>
                <a:path w="1254" h="3259" extrusionOk="0">
                  <a:moveTo>
                    <a:pt x="1254" y="0"/>
                  </a:moveTo>
                  <a:cubicBezTo>
                    <a:pt x="1" y="401"/>
                    <a:pt x="1254" y="3259"/>
                    <a:pt x="1254" y="3259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1"/>
            <p:cNvSpPr/>
            <p:nvPr/>
          </p:nvSpPr>
          <p:spPr>
            <a:xfrm>
              <a:off x="4528975" y="1261925"/>
              <a:ext cx="195525" cy="279475"/>
            </a:xfrm>
            <a:custGeom>
              <a:avLst/>
              <a:gdLst/>
              <a:ahLst/>
              <a:cxnLst/>
              <a:rect l="l" t="t" r="r" b="b"/>
              <a:pathLst>
                <a:path w="7821" h="11179" extrusionOk="0">
                  <a:moveTo>
                    <a:pt x="477" y="2682"/>
                  </a:moveTo>
                  <a:cubicBezTo>
                    <a:pt x="477" y="2682"/>
                    <a:pt x="1" y="4362"/>
                    <a:pt x="201" y="5640"/>
                  </a:cubicBezTo>
                  <a:cubicBezTo>
                    <a:pt x="377" y="6943"/>
                    <a:pt x="477" y="9524"/>
                    <a:pt x="1630" y="10352"/>
                  </a:cubicBezTo>
                  <a:cubicBezTo>
                    <a:pt x="2783" y="11179"/>
                    <a:pt x="4437" y="10226"/>
                    <a:pt x="5514" y="9299"/>
                  </a:cubicBezTo>
                  <a:cubicBezTo>
                    <a:pt x="6617" y="8372"/>
                    <a:pt x="7770" y="6667"/>
                    <a:pt x="7795" y="4587"/>
                  </a:cubicBezTo>
                  <a:cubicBezTo>
                    <a:pt x="7820" y="2532"/>
                    <a:pt x="7018" y="1"/>
                    <a:pt x="4036" y="126"/>
                  </a:cubicBezTo>
                  <a:cubicBezTo>
                    <a:pt x="1053" y="251"/>
                    <a:pt x="477" y="2682"/>
                    <a:pt x="477" y="268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1"/>
            <p:cNvSpPr/>
            <p:nvPr/>
          </p:nvSpPr>
          <p:spPr>
            <a:xfrm>
              <a:off x="4577850" y="1448650"/>
              <a:ext cx="120950" cy="176725"/>
            </a:xfrm>
            <a:custGeom>
              <a:avLst/>
              <a:gdLst/>
              <a:ahLst/>
              <a:cxnLst/>
              <a:rect l="l" t="t" r="r" b="b"/>
              <a:pathLst>
                <a:path w="4838" h="7069" extrusionOk="0">
                  <a:moveTo>
                    <a:pt x="4311" y="0"/>
                  </a:moveTo>
                  <a:cubicBezTo>
                    <a:pt x="4311" y="0"/>
                    <a:pt x="4086" y="2657"/>
                    <a:pt x="4787" y="3634"/>
                  </a:cubicBezTo>
                  <a:cubicBezTo>
                    <a:pt x="4838" y="4286"/>
                    <a:pt x="2958" y="7068"/>
                    <a:pt x="1078" y="6592"/>
                  </a:cubicBezTo>
                  <a:cubicBezTo>
                    <a:pt x="0" y="6316"/>
                    <a:pt x="126" y="5038"/>
                    <a:pt x="126" y="5038"/>
                  </a:cubicBezTo>
                  <a:cubicBezTo>
                    <a:pt x="251" y="4060"/>
                    <a:pt x="126" y="1730"/>
                    <a:pt x="126" y="17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1"/>
            <p:cNvSpPr/>
            <p:nvPr/>
          </p:nvSpPr>
          <p:spPr>
            <a:xfrm>
              <a:off x="4512050" y="1191125"/>
              <a:ext cx="273225" cy="273825"/>
            </a:xfrm>
            <a:custGeom>
              <a:avLst/>
              <a:gdLst/>
              <a:ahLst/>
              <a:cxnLst/>
              <a:rect l="l" t="t" r="r" b="b"/>
              <a:pathLst>
                <a:path w="10929" h="10953" extrusionOk="0">
                  <a:moveTo>
                    <a:pt x="427" y="3284"/>
                  </a:moveTo>
                  <a:cubicBezTo>
                    <a:pt x="1" y="4813"/>
                    <a:pt x="477" y="5364"/>
                    <a:pt x="1780" y="5815"/>
                  </a:cubicBezTo>
                  <a:cubicBezTo>
                    <a:pt x="3084" y="6241"/>
                    <a:pt x="6517" y="5239"/>
                    <a:pt x="6517" y="5239"/>
                  </a:cubicBezTo>
                  <a:cubicBezTo>
                    <a:pt x="6292" y="6893"/>
                    <a:pt x="6793" y="7745"/>
                    <a:pt x="6793" y="7745"/>
                  </a:cubicBezTo>
                  <a:cubicBezTo>
                    <a:pt x="7369" y="6141"/>
                    <a:pt x="7871" y="6943"/>
                    <a:pt x="7946" y="8246"/>
                  </a:cubicBezTo>
                  <a:cubicBezTo>
                    <a:pt x="7996" y="9524"/>
                    <a:pt x="7269" y="9499"/>
                    <a:pt x="7269" y="9499"/>
                  </a:cubicBezTo>
                  <a:cubicBezTo>
                    <a:pt x="7319" y="10577"/>
                    <a:pt x="7670" y="10953"/>
                    <a:pt x="7670" y="10953"/>
                  </a:cubicBezTo>
                  <a:cubicBezTo>
                    <a:pt x="9049" y="10001"/>
                    <a:pt x="10928" y="3610"/>
                    <a:pt x="8447" y="3459"/>
                  </a:cubicBezTo>
                  <a:cubicBezTo>
                    <a:pt x="8397" y="1229"/>
                    <a:pt x="1329" y="1"/>
                    <a:pt x="427" y="328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1"/>
            <p:cNvSpPr/>
            <p:nvPr/>
          </p:nvSpPr>
          <p:spPr>
            <a:xfrm>
              <a:off x="4616075" y="1528850"/>
              <a:ext cx="237500" cy="697400"/>
            </a:xfrm>
            <a:custGeom>
              <a:avLst/>
              <a:gdLst/>
              <a:ahLst/>
              <a:cxnLst/>
              <a:rect l="l" t="t" r="r" b="b"/>
              <a:pathLst>
                <a:path w="9500" h="27896" extrusionOk="0">
                  <a:moveTo>
                    <a:pt x="3384" y="0"/>
                  </a:moveTo>
                  <a:cubicBezTo>
                    <a:pt x="1153" y="4687"/>
                    <a:pt x="0" y="8948"/>
                    <a:pt x="75" y="12807"/>
                  </a:cubicBezTo>
                  <a:cubicBezTo>
                    <a:pt x="151" y="16667"/>
                    <a:pt x="953" y="27895"/>
                    <a:pt x="953" y="27895"/>
                  </a:cubicBezTo>
                  <a:cubicBezTo>
                    <a:pt x="4787" y="26968"/>
                    <a:pt x="7419" y="25865"/>
                    <a:pt x="8146" y="24562"/>
                  </a:cubicBezTo>
                  <a:cubicBezTo>
                    <a:pt x="6517" y="20226"/>
                    <a:pt x="5915" y="17294"/>
                    <a:pt x="6241" y="16066"/>
                  </a:cubicBezTo>
                  <a:cubicBezTo>
                    <a:pt x="6592" y="14838"/>
                    <a:pt x="9499" y="5414"/>
                    <a:pt x="7970" y="2607"/>
                  </a:cubicBezTo>
                  <a:cubicBezTo>
                    <a:pt x="6542" y="1053"/>
                    <a:pt x="3384" y="0"/>
                    <a:pt x="3384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1"/>
            <p:cNvSpPr/>
            <p:nvPr/>
          </p:nvSpPr>
          <p:spPr>
            <a:xfrm>
              <a:off x="4604800" y="1513175"/>
              <a:ext cx="95875" cy="134125"/>
            </a:xfrm>
            <a:custGeom>
              <a:avLst/>
              <a:gdLst/>
              <a:ahLst/>
              <a:cxnLst/>
              <a:rect l="l" t="t" r="r" b="b"/>
              <a:pathLst>
                <a:path w="3835" h="5365" extrusionOk="0">
                  <a:moveTo>
                    <a:pt x="3334" y="1"/>
                  </a:moveTo>
                  <a:cubicBezTo>
                    <a:pt x="3334" y="101"/>
                    <a:pt x="3835" y="627"/>
                    <a:pt x="3835" y="627"/>
                  </a:cubicBezTo>
                  <a:cubicBezTo>
                    <a:pt x="3835" y="627"/>
                    <a:pt x="2857" y="2733"/>
                    <a:pt x="2506" y="3660"/>
                  </a:cubicBezTo>
                  <a:cubicBezTo>
                    <a:pt x="2181" y="4587"/>
                    <a:pt x="1253" y="5364"/>
                    <a:pt x="1253" y="5364"/>
                  </a:cubicBezTo>
                  <a:lnTo>
                    <a:pt x="0" y="4011"/>
                  </a:lnTo>
                  <a:cubicBezTo>
                    <a:pt x="1729" y="3109"/>
                    <a:pt x="3334" y="1"/>
                    <a:pt x="3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1"/>
            <p:cNvSpPr/>
            <p:nvPr/>
          </p:nvSpPr>
          <p:spPr>
            <a:xfrm>
              <a:off x="4561550" y="1526975"/>
              <a:ext cx="43275" cy="110300"/>
            </a:xfrm>
            <a:custGeom>
              <a:avLst/>
              <a:gdLst/>
              <a:ahLst/>
              <a:cxnLst/>
              <a:rect l="l" t="t" r="r" b="b"/>
              <a:pathLst>
                <a:path w="1731" h="4412" extrusionOk="0">
                  <a:moveTo>
                    <a:pt x="928" y="125"/>
                  </a:moveTo>
                  <a:cubicBezTo>
                    <a:pt x="1053" y="0"/>
                    <a:pt x="1329" y="2757"/>
                    <a:pt x="1730" y="3459"/>
                  </a:cubicBezTo>
                  <a:cubicBezTo>
                    <a:pt x="953" y="4211"/>
                    <a:pt x="477" y="4411"/>
                    <a:pt x="477" y="4411"/>
                  </a:cubicBezTo>
                  <a:cubicBezTo>
                    <a:pt x="477" y="4411"/>
                    <a:pt x="1" y="1303"/>
                    <a:pt x="928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51"/>
            <p:cNvSpPr/>
            <p:nvPr/>
          </p:nvSpPr>
          <p:spPr>
            <a:xfrm>
              <a:off x="4580975" y="1612175"/>
              <a:ext cx="50150" cy="51400"/>
            </a:xfrm>
            <a:custGeom>
              <a:avLst/>
              <a:gdLst/>
              <a:ahLst/>
              <a:cxnLst/>
              <a:rect l="l" t="t" r="r" b="b"/>
              <a:pathLst>
                <a:path w="2006" h="2056" extrusionOk="0">
                  <a:moveTo>
                    <a:pt x="1078" y="1"/>
                  </a:moveTo>
                  <a:lnTo>
                    <a:pt x="1" y="652"/>
                  </a:lnTo>
                  <a:cubicBezTo>
                    <a:pt x="251" y="1504"/>
                    <a:pt x="276" y="2056"/>
                    <a:pt x="276" y="2056"/>
                  </a:cubicBezTo>
                  <a:lnTo>
                    <a:pt x="1254" y="2056"/>
                  </a:lnTo>
                  <a:lnTo>
                    <a:pt x="2006" y="1003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51"/>
            <p:cNvSpPr/>
            <p:nvPr/>
          </p:nvSpPr>
          <p:spPr>
            <a:xfrm>
              <a:off x="4550900" y="1653525"/>
              <a:ext cx="62700" cy="373475"/>
            </a:xfrm>
            <a:custGeom>
              <a:avLst/>
              <a:gdLst/>
              <a:ahLst/>
              <a:cxnLst/>
              <a:rect l="l" t="t" r="r" b="b"/>
              <a:pathLst>
                <a:path w="2508" h="14939" extrusionOk="0">
                  <a:moveTo>
                    <a:pt x="1479" y="402"/>
                  </a:moveTo>
                  <a:cubicBezTo>
                    <a:pt x="1" y="8071"/>
                    <a:pt x="151" y="12833"/>
                    <a:pt x="151" y="12833"/>
                  </a:cubicBezTo>
                  <a:lnTo>
                    <a:pt x="903" y="14938"/>
                  </a:lnTo>
                  <a:lnTo>
                    <a:pt x="2507" y="12582"/>
                  </a:lnTo>
                  <a:cubicBezTo>
                    <a:pt x="2507" y="12582"/>
                    <a:pt x="1329" y="3560"/>
                    <a:pt x="2457" y="402"/>
                  </a:cubicBezTo>
                  <a:cubicBezTo>
                    <a:pt x="1855" y="1"/>
                    <a:pt x="1479" y="402"/>
                    <a:pt x="1479" y="402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1"/>
            <p:cNvSpPr/>
            <p:nvPr/>
          </p:nvSpPr>
          <p:spPr>
            <a:xfrm>
              <a:off x="2498900" y="2237500"/>
              <a:ext cx="464300" cy="767575"/>
            </a:xfrm>
            <a:custGeom>
              <a:avLst/>
              <a:gdLst/>
              <a:ahLst/>
              <a:cxnLst/>
              <a:rect l="l" t="t" r="r" b="b"/>
              <a:pathLst>
                <a:path w="18572" h="30703" extrusionOk="0">
                  <a:moveTo>
                    <a:pt x="14511" y="151"/>
                  </a:moveTo>
                  <a:cubicBezTo>
                    <a:pt x="11429" y="0"/>
                    <a:pt x="4737" y="2106"/>
                    <a:pt x="2356" y="5063"/>
                  </a:cubicBezTo>
                  <a:cubicBezTo>
                    <a:pt x="0" y="8046"/>
                    <a:pt x="2983" y="12782"/>
                    <a:pt x="3760" y="15990"/>
                  </a:cubicBezTo>
                  <a:cubicBezTo>
                    <a:pt x="4562" y="19173"/>
                    <a:pt x="3333" y="27143"/>
                    <a:pt x="3333" y="27920"/>
                  </a:cubicBezTo>
                  <a:cubicBezTo>
                    <a:pt x="6968" y="30351"/>
                    <a:pt x="15714" y="30702"/>
                    <a:pt x="16717" y="27093"/>
                  </a:cubicBezTo>
                  <a:cubicBezTo>
                    <a:pt x="17143" y="23183"/>
                    <a:pt x="14286" y="19073"/>
                    <a:pt x="14236" y="16792"/>
                  </a:cubicBezTo>
                  <a:cubicBezTo>
                    <a:pt x="14386" y="11855"/>
                    <a:pt x="18572" y="1629"/>
                    <a:pt x="14511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1"/>
            <p:cNvSpPr/>
            <p:nvPr/>
          </p:nvSpPr>
          <p:spPr>
            <a:xfrm>
              <a:off x="2787750" y="2240625"/>
              <a:ext cx="137850" cy="770700"/>
            </a:xfrm>
            <a:custGeom>
              <a:avLst/>
              <a:gdLst/>
              <a:ahLst/>
              <a:cxnLst/>
              <a:rect l="l" t="t" r="r" b="b"/>
              <a:pathLst>
                <a:path w="5514" h="30828" extrusionOk="0">
                  <a:moveTo>
                    <a:pt x="276" y="728"/>
                  </a:moveTo>
                  <a:cubicBezTo>
                    <a:pt x="1880" y="7670"/>
                    <a:pt x="1379" y="15164"/>
                    <a:pt x="1028" y="18096"/>
                  </a:cubicBezTo>
                  <a:cubicBezTo>
                    <a:pt x="652" y="21028"/>
                    <a:pt x="602" y="30828"/>
                    <a:pt x="602" y="30828"/>
                  </a:cubicBezTo>
                  <a:cubicBezTo>
                    <a:pt x="2957" y="29625"/>
                    <a:pt x="4085" y="27419"/>
                    <a:pt x="4135" y="26417"/>
                  </a:cubicBezTo>
                  <a:cubicBezTo>
                    <a:pt x="4211" y="25414"/>
                    <a:pt x="3283" y="16918"/>
                    <a:pt x="3358" y="16241"/>
                  </a:cubicBezTo>
                  <a:cubicBezTo>
                    <a:pt x="3409" y="15540"/>
                    <a:pt x="5514" y="7520"/>
                    <a:pt x="5389" y="3986"/>
                  </a:cubicBezTo>
                  <a:cubicBezTo>
                    <a:pt x="5263" y="427"/>
                    <a:pt x="2957" y="26"/>
                    <a:pt x="2957" y="2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1"/>
            <p:cNvSpPr/>
            <p:nvPr/>
          </p:nvSpPr>
          <p:spPr>
            <a:xfrm>
              <a:off x="2666175" y="1987500"/>
              <a:ext cx="206175" cy="302025"/>
            </a:xfrm>
            <a:custGeom>
              <a:avLst/>
              <a:gdLst/>
              <a:ahLst/>
              <a:cxnLst/>
              <a:rect l="l" t="t" r="r" b="b"/>
              <a:pathLst>
                <a:path w="8247" h="12081" extrusionOk="0">
                  <a:moveTo>
                    <a:pt x="7921" y="2933"/>
                  </a:moveTo>
                  <a:cubicBezTo>
                    <a:pt x="7921" y="2933"/>
                    <a:pt x="8171" y="4737"/>
                    <a:pt x="8221" y="6141"/>
                  </a:cubicBezTo>
                  <a:cubicBezTo>
                    <a:pt x="8247" y="8421"/>
                    <a:pt x="7871" y="10326"/>
                    <a:pt x="6617" y="11203"/>
                  </a:cubicBezTo>
                  <a:cubicBezTo>
                    <a:pt x="5389" y="12081"/>
                    <a:pt x="3109" y="11504"/>
                    <a:pt x="1931" y="10502"/>
                  </a:cubicBezTo>
                  <a:cubicBezTo>
                    <a:pt x="753" y="9499"/>
                    <a:pt x="26" y="7193"/>
                    <a:pt x="26" y="4963"/>
                  </a:cubicBezTo>
                  <a:cubicBezTo>
                    <a:pt x="1" y="2732"/>
                    <a:pt x="878" y="0"/>
                    <a:pt x="4111" y="176"/>
                  </a:cubicBezTo>
                  <a:cubicBezTo>
                    <a:pt x="7319" y="326"/>
                    <a:pt x="7921" y="2933"/>
                    <a:pt x="7921" y="29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1"/>
            <p:cNvSpPr/>
            <p:nvPr/>
          </p:nvSpPr>
          <p:spPr>
            <a:xfrm>
              <a:off x="2674950" y="2188000"/>
              <a:ext cx="129725" cy="190500"/>
            </a:xfrm>
            <a:custGeom>
              <a:avLst/>
              <a:gdLst/>
              <a:ahLst/>
              <a:cxnLst/>
              <a:rect l="l" t="t" r="r" b="b"/>
              <a:pathLst>
                <a:path w="5189" h="7620" extrusionOk="0">
                  <a:moveTo>
                    <a:pt x="577" y="0"/>
                  </a:moveTo>
                  <a:cubicBezTo>
                    <a:pt x="577" y="0"/>
                    <a:pt x="828" y="2858"/>
                    <a:pt x="51" y="3910"/>
                  </a:cubicBezTo>
                  <a:cubicBezTo>
                    <a:pt x="1" y="4637"/>
                    <a:pt x="2006" y="7619"/>
                    <a:pt x="4011" y="7118"/>
                  </a:cubicBezTo>
                  <a:cubicBezTo>
                    <a:pt x="5189" y="6817"/>
                    <a:pt x="5063" y="5439"/>
                    <a:pt x="5063" y="5439"/>
                  </a:cubicBezTo>
                  <a:cubicBezTo>
                    <a:pt x="4938" y="4411"/>
                    <a:pt x="5089" y="1880"/>
                    <a:pt x="5089" y="188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1"/>
            <p:cNvSpPr/>
            <p:nvPr/>
          </p:nvSpPr>
          <p:spPr>
            <a:xfrm>
              <a:off x="2597250" y="1942375"/>
              <a:ext cx="285125" cy="307675"/>
            </a:xfrm>
            <a:custGeom>
              <a:avLst/>
              <a:gdLst/>
              <a:ahLst/>
              <a:cxnLst/>
              <a:rect l="l" t="t" r="r" b="b"/>
              <a:pathLst>
                <a:path w="11405" h="12307" extrusionOk="0">
                  <a:moveTo>
                    <a:pt x="10402" y="2482"/>
                  </a:moveTo>
                  <a:cubicBezTo>
                    <a:pt x="8623" y="1"/>
                    <a:pt x="2006" y="2031"/>
                    <a:pt x="2557" y="4387"/>
                  </a:cubicBezTo>
                  <a:cubicBezTo>
                    <a:pt x="1" y="5189"/>
                    <a:pt x="1655" y="11805"/>
                    <a:pt x="4688" y="12307"/>
                  </a:cubicBezTo>
                  <a:cubicBezTo>
                    <a:pt x="4688" y="12307"/>
                    <a:pt x="6091" y="10903"/>
                    <a:pt x="5991" y="10552"/>
                  </a:cubicBezTo>
                  <a:cubicBezTo>
                    <a:pt x="5690" y="10678"/>
                    <a:pt x="5314" y="10678"/>
                    <a:pt x="5139" y="9876"/>
                  </a:cubicBezTo>
                  <a:cubicBezTo>
                    <a:pt x="4838" y="8497"/>
                    <a:pt x="5690" y="7620"/>
                    <a:pt x="6718" y="9149"/>
                  </a:cubicBezTo>
                  <a:cubicBezTo>
                    <a:pt x="6718" y="9149"/>
                    <a:pt x="6868" y="7946"/>
                    <a:pt x="6191" y="6292"/>
                  </a:cubicBezTo>
                  <a:cubicBezTo>
                    <a:pt x="6191" y="6292"/>
                    <a:pt x="9625" y="5991"/>
                    <a:pt x="10728" y="5013"/>
                  </a:cubicBezTo>
                  <a:cubicBezTo>
                    <a:pt x="11329" y="4512"/>
                    <a:pt x="11405" y="3860"/>
                    <a:pt x="10402" y="2482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51"/>
            <p:cNvSpPr/>
            <p:nvPr/>
          </p:nvSpPr>
          <p:spPr>
            <a:xfrm>
              <a:off x="2471950" y="2274475"/>
              <a:ext cx="260675" cy="743750"/>
            </a:xfrm>
            <a:custGeom>
              <a:avLst/>
              <a:gdLst/>
              <a:ahLst/>
              <a:cxnLst/>
              <a:rect l="l" t="t" r="r" b="b"/>
              <a:pathLst>
                <a:path w="10427" h="29750" extrusionOk="0">
                  <a:moveTo>
                    <a:pt x="8046" y="0"/>
                  </a:moveTo>
                  <a:cubicBezTo>
                    <a:pt x="10427" y="5063"/>
                    <a:pt x="9700" y="9775"/>
                    <a:pt x="9574" y="13935"/>
                  </a:cubicBezTo>
                  <a:cubicBezTo>
                    <a:pt x="9474" y="18095"/>
                    <a:pt x="7319" y="29750"/>
                    <a:pt x="7319" y="29750"/>
                  </a:cubicBezTo>
                  <a:cubicBezTo>
                    <a:pt x="3183" y="28722"/>
                    <a:pt x="2707" y="25940"/>
                    <a:pt x="1905" y="24537"/>
                  </a:cubicBezTo>
                  <a:cubicBezTo>
                    <a:pt x="0" y="14812"/>
                    <a:pt x="1254" y="5965"/>
                    <a:pt x="3033" y="3033"/>
                  </a:cubicBezTo>
                  <a:cubicBezTo>
                    <a:pt x="4437" y="752"/>
                    <a:pt x="8046" y="0"/>
                    <a:pt x="80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51"/>
            <p:cNvSpPr/>
            <p:nvPr/>
          </p:nvSpPr>
          <p:spPr>
            <a:xfrm>
              <a:off x="2507650" y="2396650"/>
              <a:ext cx="202425" cy="427350"/>
            </a:xfrm>
            <a:custGeom>
              <a:avLst/>
              <a:gdLst/>
              <a:ahLst/>
              <a:cxnLst/>
              <a:rect l="l" t="t" r="r" b="b"/>
              <a:pathLst>
                <a:path w="8097" h="17094" extrusionOk="0">
                  <a:moveTo>
                    <a:pt x="8096" y="10126"/>
                  </a:moveTo>
                  <a:cubicBezTo>
                    <a:pt x="6893" y="6717"/>
                    <a:pt x="5866" y="1955"/>
                    <a:pt x="3836" y="953"/>
                  </a:cubicBezTo>
                  <a:cubicBezTo>
                    <a:pt x="1" y="0"/>
                    <a:pt x="1154" y="9574"/>
                    <a:pt x="3034" y="13158"/>
                  </a:cubicBezTo>
                  <a:cubicBezTo>
                    <a:pt x="4161" y="15339"/>
                    <a:pt x="5314" y="16542"/>
                    <a:pt x="7219" y="17093"/>
                  </a:cubicBezTo>
                  <a:cubicBezTo>
                    <a:pt x="7595" y="14587"/>
                    <a:pt x="7971" y="11980"/>
                    <a:pt x="8096" y="10126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1"/>
            <p:cNvSpPr/>
            <p:nvPr/>
          </p:nvSpPr>
          <p:spPr>
            <a:xfrm>
              <a:off x="2673075" y="2257550"/>
              <a:ext cx="102150" cy="144750"/>
            </a:xfrm>
            <a:custGeom>
              <a:avLst/>
              <a:gdLst/>
              <a:ahLst/>
              <a:cxnLst/>
              <a:rect l="l" t="t" r="r" b="b"/>
              <a:pathLst>
                <a:path w="4086" h="5790" extrusionOk="0">
                  <a:moveTo>
                    <a:pt x="552" y="0"/>
                  </a:moveTo>
                  <a:cubicBezTo>
                    <a:pt x="527" y="101"/>
                    <a:pt x="1" y="677"/>
                    <a:pt x="1" y="677"/>
                  </a:cubicBezTo>
                  <a:cubicBezTo>
                    <a:pt x="1" y="677"/>
                    <a:pt x="1028" y="2958"/>
                    <a:pt x="1404" y="3960"/>
                  </a:cubicBezTo>
                  <a:cubicBezTo>
                    <a:pt x="1780" y="4963"/>
                    <a:pt x="2757" y="5790"/>
                    <a:pt x="2757" y="5790"/>
                  </a:cubicBezTo>
                  <a:lnTo>
                    <a:pt x="4086" y="4336"/>
                  </a:lnTo>
                  <a:cubicBezTo>
                    <a:pt x="2256" y="3334"/>
                    <a:pt x="552" y="0"/>
                    <a:pt x="5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1"/>
            <p:cNvSpPr/>
            <p:nvPr/>
          </p:nvSpPr>
          <p:spPr>
            <a:xfrm>
              <a:off x="2775200" y="2272575"/>
              <a:ext cx="47650" cy="119075"/>
            </a:xfrm>
            <a:custGeom>
              <a:avLst/>
              <a:gdLst/>
              <a:ahLst/>
              <a:cxnLst/>
              <a:rect l="l" t="t" r="r" b="b"/>
              <a:pathLst>
                <a:path w="1906" h="4763" extrusionOk="0">
                  <a:moveTo>
                    <a:pt x="903" y="151"/>
                  </a:moveTo>
                  <a:cubicBezTo>
                    <a:pt x="778" y="1"/>
                    <a:pt x="452" y="2983"/>
                    <a:pt x="1" y="3735"/>
                  </a:cubicBezTo>
                  <a:cubicBezTo>
                    <a:pt x="878" y="4537"/>
                    <a:pt x="1379" y="4763"/>
                    <a:pt x="1379" y="4763"/>
                  </a:cubicBezTo>
                  <a:cubicBezTo>
                    <a:pt x="1379" y="4763"/>
                    <a:pt x="1906" y="1429"/>
                    <a:pt x="90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1"/>
            <p:cNvSpPr/>
            <p:nvPr/>
          </p:nvSpPr>
          <p:spPr>
            <a:xfrm>
              <a:off x="2668700" y="2321450"/>
              <a:ext cx="1904150" cy="1099650"/>
            </a:xfrm>
            <a:custGeom>
              <a:avLst/>
              <a:gdLst/>
              <a:ahLst/>
              <a:cxnLst/>
              <a:rect l="l" t="t" r="r" b="b"/>
              <a:pathLst>
                <a:path w="76166" h="43986" extrusionOk="0">
                  <a:moveTo>
                    <a:pt x="42131" y="1"/>
                  </a:moveTo>
                  <a:lnTo>
                    <a:pt x="0" y="24337"/>
                  </a:lnTo>
                  <a:lnTo>
                    <a:pt x="34035" y="43986"/>
                  </a:lnTo>
                  <a:lnTo>
                    <a:pt x="76166" y="19650"/>
                  </a:lnTo>
                  <a:lnTo>
                    <a:pt x="42131" y="1"/>
                  </a:ln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1"/>
            <p:cNvSpPr/>
            <p:nvPr/>
          </p:nvSpPr>
          <p:spPr>
            <a:xfrm>
              <a:off x="2664925" y="2908250"/>
              <a:ext cx="80850" cy="42775"/>
            </a:xfrm>
            <a:custGeom>
              <a:avLst/>
              <a:gdLst/>
              <a:ahLst/>
              <a:cxnLst/>
              <a:rect l="l" t="t" r="r" b="b"/>
              <a:pathLst>
                <a:path w="3234" h="1711" extrusionOk="0">
                  <a:moveTo>
                    <a:pt x="1617" y="0"/>
                  </a:moveTo>
                  <a:cubicBezTo>
                    <a:pt x="1241" y="0"/>
                    <a:pt x="865" y="88"/>
                    <a:pt x="577" y="263"/>
                  </a:cubicBezTo>
                  <a:cubicBezTo>
                    <a:pt x="1" y="589"/>
                    <a:pt x="1" y="1115"/>
                    <a:pt x="577" y="1466"/>
                  </a:cubicBezTo>
                  <a:cubicBezTo>
                    <a:pt x="865" y="1629"/>
                    <a:pt x="1248" y="1711"/>
                    <a:pt x="1627" y="1711"/>
                  </a:cubicBezTo>
                  <a:cubicBezTo>
                    <a:pt x="2006" y="1711"/>
                    <a:pt x="2382" y="1629"/>
                    <a:pt x="2657" y="1466"/>
                  </a:cubicBezTo>
                  <a:cubicBezTo>
                    <a:pt x="3234" y="1140"/>
                    <a:pt x="3234" y="589"/>
                    <a:pt x="2657" y="263"/>
                  </a:cubicBezTo>
                  <a:cubicBezTo>
                    <a:pt x="2369" y="88"/>
                    <a:pt x="1993" y="0"/>
                    <a:pt x="1617" y="0"/>
                  </a:cubicBez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1"/>
            <p:cNvSpPr/>
            <p:nvPr/>
          </p:nvSpPr>
          <p:spPr>
            <a:xfrm>
              <a:off x="4495775" y="2791550"/>
              <a:ext cx="80850" cy="42300"/>
            </a:xfrm>
            <a:custGeom>
              <a:avLst/>
              <a:gdLst/>
              <a:ahLst/>
              <a:cxnLst/>
              <a:rect l="l" t="t" r="r" b="b"/>
              <a:pathLst>
                <a:path w="3234" h="1692" extrusionOk="0">
                  <a:moveTo>
                    <a:pt x="1604" y="0"/>
                  </a:moveTo>
                  <a:cubicBezTo>
                    <a:pt x="1222" y="0"/>
                    <a:pt x="840" y="82"/>
                    <a:pt x="552" y="245"/>
                  </a:cubicBezTo>
                  <a:cubicBezTo>
                    <a:pt x="0" y="570"/>
                    <a:pt x="0" y="1097"/>
                    <a:pt x="577" y="1448"/>
                  </a:cubicBezTo>
                  <a:cubicBezTo>
                    <a:pt x="865" y="1610"/>
                    <a:pt x="1241" y="1692"/>
                    <a:pt x="1617" y="1692"/>
                  </a:cubicBezTo>
                  <a:cubicBezTo>
                    <a:pt x="1993" y="1692"/>
                    <a:pt x="2369" y="1610"/>
                    <a:pt x="2657" y="1448"/>
                  </a:cubicBezTo>
                  <a:cubicBezTo>
                    <a:pt x="3233" y="1122"/>
                    <a:pt x="3233" y="570"/>
                    <a:pt x="2657" y="245"/>
                  </a:cubicBezTo>
                  <a:cubicBezTo>
                    <a:pt x="2369" y="82"/>
                    <a:pt x="1986" y="0"/>
                    <a:pt x="1604" y="0"/>
                  </a:cubicBez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1"/>
            <p:cNvSpPr/>
            <p:nvPr/>
          </p:nvSpPr>
          <p:spPr>
            <a:xfrm>
              <a:off x="4506425" y="3600600"/>
              <a:ext cx="58925" cy="31350"/>
            </a:xfrm>
            <a:custGeom>
              <a:avLst/>
              <a:gdLst/>
              <a:ahLst/>
              <a:cxnLst/>
              <a:rect l="l" t="t" r="r" b="b"/>
              <a:pathLst>
                <a:path w="2357" h="1254" extrusionOk="0">
                  <a:moveTo>
                    <a:pt x="1178" y="0"/>
                  </a:moveTo>
                  <a:cubicBezTo>
                    <a:pt x="903" y="0"/>
                    <a:pt x="627" y="63"/>
                    <a:pt x="426" y="188"/>
                  </a:cubicBezTo>
                  <a:cubicBezTo>
                    <a:pt x="0" y="439"/>
                    <a:pt x="0" y="815"/>
                    <a:pt x="426" y="1066"/>
                  </a:cubicBezTo>
                  <a:cubicBezTo>
                    <a:pt x="639" y="1191"/>
                    <a:pt x="915" y="1254"/>
                    <a:pt x="1191" y="1254"/>
                  </a:cubicBezTo>
                  <a:cubicBezTo>
                    <a:pt x="1466" y="1254"/>
                    <a:pt x="1742" y="1191"/>
                    <a:pt x="1955" y="1066"/>
                  </a:cubicBezTo>
                  <a:cubicBezTo>
                    <a:pt x="2356" y="815"/>
                    <a:pt x="2356" y="439"/>
                    <a:pt x="1930" y="188"/>
                  </a:cubicBezTo>
                  <a:cubicBezTo>
                    <a:pt x="1730" y="63"/>
                    <a:pt x="1454" y="0"/>
                    <a:pt x="1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1"/>
            <p:cNvSpPr/>
            <p:nvPr/>
          </p:nvSpPr>
          <p:spPr>
            <a:xfrm>
              <a:off x="4498900" y="2812700"/>
              <a:ext cx="73950" cy="803275"/>
            </a:xfrm>
            <a:custGeom>
              <a:avLst/>
              <a:gdLst/>
              <a:ahLst/>
              <a:cxnLst/>
              <a:rect l="l" t="t" r="r" b="b"/>
              <a:pathLst>
                <a:path w="2958" h="32131" extrusionOk="0">
                  <a:moveTo>
                    <a:pt x="1" y="0"/>
                  </a:moveTo>
                  <a:lnTo>
                    <a:pt x="402" y="32131"/>
                  </a:lnTo>
                  <a:lnTo>
                    <a:pt x="2557" y="32131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1"/>
            <p:cNvSpPr/>
            <p:nvPr/>
          </p:nvSpPr>
          <p:spPr>
            <a:xfrm>
              <a:off x="3476350" y="3376200"/>
              <a:ext cx="80850" cy="42800"/>
            </a:xfrm>
            <a:custGeom>
              <a:avLst/>
              <a:gdLst/>
              <a:ahLst/>
              <a:cxnLst/>
              <a:rect l="l" t="t" r="r" b="b"/>
              <a:pathLst>
                <a:path w="3234" h="1712" extrusionOk="0">
                  <a:moveTo>
                    <a:pt x="1596" y="1"/>
                  </a:moveTo>
                  <a:cubicBezTo>
                    <a:pt x="1227" y="1"/>
                    <a:pt x="859" y="82"/>
                    <a:pt x="577" y="242"/>
                  </a:cubicBezTo>
                  <a:cubicBezTo>
                    <a:pt x="0" y="593"/>
                    <a:pt x="0" y="1119"/>
                    <a:pt x="577" y="1445"/>
                  </a:cubicBezTo>
                  <a:cubicBezTo>
                    <a:pt x="870" y="1624"/>
                    <a:pt x="1255" y="1711"/>
                    <a:pt x="1638" y="1711"/>
                  </a:cubicBezTo>
                  <a:cubicBezTo>
                    <a:pt x="2006" y="1711"/>
                    <a:pt x="2374" y="1630"/>
                    <a:pt x="2657" y="1470"/>
                  </a:cubicBezTo>
                  <a:cubicBezTo>
                    <a:pt x="3233" y="1119"/>
                    <a:pt x="3233" y="593"/>
                    <a:pt x="2657" y="267"/>
                  </a:cubicBezTo>
                  <a:cubicBezTo>
                    <a:pt x="2363" y="88"/>
                    <a:pt x="1979" y="1"/>
                    <a:pt x="1596" y="1"/>
                  </a:cubicBez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1"/>
            <p:cNvSpPr/>
            <p:nvPr/>
          </p:nvSpPr>
          <p:spPr>
            <a:xfrm>
              <a:off x="3487000" y="4185825"/>
              <a:ext cx="58925" cy="30875"/>
            </a:xfrm>
            <a:custGeom>
              <a:avLst/>
              <a:gdLst/>
              <a:ahLst/>
              <a:cxnLst/>
              <a:rect l="l" t="t" r="r" b="b"/>
              <a:pathLst>
                <a:path w="2357" h="1235" extrusionOk="0">
                  <a:moveTo>
                    <a:pt x="1191" y="0"/>
                  </a:moveTo>
                  <a:cubicBezTo>
                    <a:pt x="915" y="0"/>
                    <a:pt x="639" y="63"/>
                    <a:pt x="426" y="188"/>
                  </a:cubicBezTo>
                  <a:cubicBezTo>
                    <a:pt x="0" y="414"/>
                    <a:pt x="0" y="815"/>
                    <a:pt x="426" y="1065"/>
                  </a:cubicBezTo>
                  <a:cubicBezTo>
                    <a:pt x="639" y="1178"/>
                    <a:pt x="915" y="1234"/>
                    <a:pt x="1191" y="1234"/>
                  </a:cubicBezTo>
                  <a:cubicBezTo>
                    <a:pt x="1466" y="1234"/>
                    <a:pt x="1742" y="1178"/>
                    <a:pt x="1955" y="1065"/>
                  </a:cubicBezTo>
                  <a:cubicBezTo>
                    <a:pt x="2356" y="815"/>
                    <a:pt x="2356" y="414"/>
                    <a:pt x="1955" y="188"/>
                  </a:cubicBezTo>
                  <a:cubicBezTo>
                    <a:pt x="1742" y="63"/>
                    <a:pt x="1466" y="0"/>
                    <a:pt x="1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1"/>
            <p:cNvSpPr/>
            <p:nvPr/>
          </p:nvSpPr>
          <p:spPr>
            <a:xfrm>
              <a:off x="3480100" y="3397275"/>
              <a:ext cx="73325" cy="803925"/>
            </a:xfrm>
            <a:custGeom>
              <a:avLst/>
              <a:gdLst/>
              <a:ahLst/>
              <a:cxnLst/>
              <a:rect l="l" t="t" r="r" b="b"/>
              <a:pathLst>
                <a:path w="2933" h="32157" extrusionOk="0">
                  <a:moveTo>
                    <a:pt x="0" y="1"/>
                  </a:moveTo>
                  <a:lnTo>
                    <a:pt x="401" y="32156"/>
                  </a:lnTo>
                  <a:lnTo>
                    <a:pt x="2532" y="32156"/>
                  </a:lnTo>
                  <a:lnTo>
                    <a:pt x="2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1"/>
            <p:cNvSpPr/>
            <p:nvPr/>
          </p:nvSpPr>
          <p:spPr>
            <a:xfrm>
              <a:off x="3679975" y="2321625"/>
              <a:ext cx="80850" cy="42300"/>
            </a:xfrm>
            <a:custGeom>
              <a:avLst/>
              <a:gdLst/>
              <a:ahLst/>
              <a:cxnLst/>
              <a:rect l="l" t="t" r="r" b="b"/>
              <a:pathLst>
                <a:path w="3234" h="1692" extrusionOk="0">
                  <a:moveTo>
                    <a:pt x="1617" y="0"/>
                  </a:moveTo>
                  <a:cubicBezTo>
                    <a:pt x="1241" y="0"/>
                    <a:pt x="865" y="82"/>
                    <a:pt x="577" y="244"/>
                  </a:cubicBezTo>
                  <a:cubicBezTo>
                    <a:pt x="0" y="570"/>
                    <a:pt x="0" y="1122"/>
                    <a:pt x="577" y="1447"/>
                  </a:cubicBezTo>
                  <a:cubicBezTo>
                    <a:pt x="865" y="1610"/>
                    <a:pt x="1247" y="1692"/>
                    <a:pt x="1626" y="1692"/>
                  </a:cubicBezTo>
                  <a:cubicBezTo>
                    <a:pt x="2006" y="1692"/>
                    <a:pt x="2381" y="1610"/>
                    <a:pt x="2657" y="1447"/>
                  </a:cubicBezTo>
                  <a:cubicBezTo>
                    <a:pt x="3234" y="1122"/>
                    <a:pt x="3234" y="570"/>
                    <a:pt x="2657" y="244"/>
                  </a:cubicBezTo>
                  <a:cubicBezTo>
                    <a:pt x="2369" y="82"/>
                    <a:pt x="1993" y="0"/>
                    <a:pt x="1617" y="0"/>
                  </a:cubicBez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1"/>
            <p:cNvSpPr/>
            <p:nvPr/>
          </p:nvSpPr>
          <p:spPr>
            <a:xfrm>
              <a:off x="3691250" y="3130675"/>
              <a:ext cx="58925" cy="31350"/>
            </a:xfrm>
            <a:custGeom>
              <a:avLst/>
              <a:gdLst/>
              <a:ahLst/>
              <a:cxnLst/>
              <a:rect l="l" t="t" r="r" b="b"/>
              <a:pathLst>
                <a:path w="2357" h="1254" extrusionOk="0">
                  <a:moveTo>
                    <a:pt x="1166" y="0"/>
                  </a:moveTo>
                  <a:cubicBezTo>
                    <a:pt x="890" y="0"/>
                    <a:pt x="615" y="63"/>
                    <a:pt x="402" y="188"/>
                  </a:cubicBezTo>
                  <a:cubicBezTo>
                    <a:pt x="1" y="439"/>
                    <a:pt x="1" y="815"/>
                    <a:pt x="427" y="1066"/>
                  </a:cubicBezTo>
                  <a:cubicBezTo>
                    <a:pt x="627" y="1191"/>
                    <a:pt x="897" y="1254"/>
                    <a:pt x="1169" y="1254"/>
                  </a:cubicBezTo>
                  <a:cubicBezTo>
                    <a:pt x="1442" y="1254"/>
                    <a:pt x="1717" y="1191"/>
                    <a:pt x="1930" y="1066"/>
                  </a:cubicBezTo>
                  <a:cubicBezTo>
                    <a:pt x="2357" y="815"/>
                    <a:pt x="2357" y="439"/>
                    <a:pt x="1930" y="188"/>
                  </a:cubicBezTo>
                  <a:cubicBezTo>
                    <a:pt x="1717" y="63"/>
                    <a:pt x="1442" y="0"/>
                    <a:pt x="1166" y="0"/>
                  </a:cubicBez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1"/>
            <p:cNvSpPr/>
            <p:nvPr/>
          </p:nvSpPr>
          <p:spPr>
            <a:xfrm>
              <a:off x="3683725" y="2342750"/>
              <a:ext cx="73350" cy="803925"/>
            </a:xfrm>
            <a:custGeom>
              <a:avLst/>
              <a:gdLst/>
              <a:ahLst/>
              <a:cxnLst/>
              <a:rect l="l" t="t" r="r" b="b"/>
              <a:pathLst>
                <a:path w="2934" h="32157" extrusionOk="0">
                  <a:moveTo>
                    <a:pt x="1" y="1"/>
                  </a:moveTo>
                  <a:lnTo>
                    <a:pt x="402" y="32156"/>
                  </a:lnTo>
                  <a:lnTo>
                    <a:pt x="2557" y="32156"/>
                  </a:lnTo>
                  <a:lnTo>
                    <a:pt x="2933" y="1"/>
                  </a:ln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1"/>
            <p:cNvSpPr/>
            <p:nvPr/>
          </p:nvSpPr>
          <p:spPr>
            <a:xfrm>
              <a:off x="2401775" y="2627850"/>
              <a:ext cx="2445525" cy="999825"/>
            </a:xfrm>
            <a:custGeom>
              <a:avLst/>
              <a:gdLst/>
              <a:ahLst/>
              <a:cxnLst/>
              <a:rect l="l" t="t" r="r" b="b"/>
              <a:pathLst>
                <a:path w="97821" h="39993" extrusionOk="0">
                  <a:moveTo>
                    <a:pt x="97820" y="0"/>
                  </a:moveTo>
                  <a:cubicBezTo>
                    <a:pt x="97820" y="3685"/>
                    <a:pt x="95590" y="7194"/>
                    <a:pt x="91028" y="9800"/>
                  </a:cubicBezTo>
                  <a:lnTo>
                    <a:pt x="48898" y="34136"/>
                  </a:lnTo>
                  <a:cubicBezTo>
                    <a:pt x="44333" y="36771"/>
                    <a:pt x="38224" y="38062"/>
                    <a:pt x="31826" y="38062"/>
                  </a:cubicBezTo>
                  <a:cubicBezTo>
                    <a:pt x="24104" y="38062"/>
                    <a:pt x="15959" y="36180"/>
                    <a:pt x="9599" y="32507"/>
                  </a:cubicBezTo>
                  <a:cubicBezTo>
                    <a:pt x="3384" y="28923"/>
                    <a:pt x="126" y="24336"/>
                    <a:pt x="0" y="19950"/>
                  </a:cubicBezTo>
                  <a:lnTo>
                    <a:pt x="0" y="21855"/>
                  </a:lnTo>
                  <a:cubicBezTo>
                    <a:pt x="126" y="26241"/>
                    <a:pt x="3384" y="30828"/>
                    <a:pt x="9599" y="34437"/>
                  </a:cubicBezTo>
                  <a:cubicBezTo>
                    <a:pt x="15959" y="38110"/>
                    <a:pt x="24104" y="39992"/>
                    <a:pt x="31826" y="39992"/>
                  </a:cubicBezTo>
                  <a:cubicBezTo>
                    <a:pt x="38224" y="39992"/>
                    <a:pt x="44333" y="38700"/>
                    <a:pt x="48898" y="36066"/>
                  </a:cubicBezTo>
                  <a:lnTo>
                    <a:pt x="91028" y="11730"/>
                  </a:lnTo>
                  <a:cubicBezTo>
                    <a:pt x="95590" y="9098"/>
                    <a:pt x="97820" y="5589"/>
                    <a:pt x="97820" y="1905"/>
                  </a:cubicBezTo>
                  <a:lnTo>
                    <a:pt x="978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1"/>
            <p:cNvSpPr/>
            <p:nvPr/>
          </p:nvSpPr>
          <p:spPr>
            <a:xfrm>
              <a:off x="2399900" y="2168175"/>
              <a:ext cx="2448650" cy="1411875"/>
            </a:xfrm>
            <a:custGeom>
              <a:avLst/>
              <a:gdLst/>
              <a:ahLst/>
              <a:cxnLst/>
              <a:rect l="l" t="t" r="r" b="b"/>
              <a:pathLst>
                <a:path w="97946" h="56475" extrusionOk="0">
                  <a:moveTo>
                    <a:pt x="66095" y="0"/>
                  </a:moveTo>
                  <a:cubicBezTo>
                    <a:pt x="59697" y="0"/>
                    <a:pt x="53588" y="1292"/>
                    <a:pt x="49023" y="3926"/>
                  </a:cubicBezTo>
                  <a:lnTo>
                    <a:pt x="6892" y="28237"/>
                  </a:lnTo>
                  <a:cubicBezTo>
                    <a:pt x="2231" y="30944"/>
                    <a:pt x="0" y="34578"/>
                    <a:pt x="100" y="38363"/>
                  </a:cubicBezTo>
                  <a:cubicBezTo>
                    <a:pt x="251" y="42749"/>
                    <a:pt x="3484" y="47335"/>
                    <a:pt x="9725" y="50919"/>
                  </a:cubicBezTo>
                  <a:cubicBezTo>
                    <a:pt x="16085" y="54592"/>
                    <a:pt x="24221" y="56474"/>
                    <a:pt x="31937" y="56474"/>
                  </a:cubicBezTo>
                  <a:cubicBezTo>
                    <a:pt x="38329" y="56474"/>
                    <a:pt x="44433" y="55183"/>
                    <a:pt x="48998" y="52548"/>
                  </a:cubicBezTo>
                  <a:lnTo>
                    <a:pt x="91129" y="28237"/>
                  </a:lnTo>
                  <a:cubicBezTo>
                    <a:pt x="95690" y="25606"/>
                    <a:pt x="97921" y="22097"/>
                    <a:pt x="97921" y="18413"/>
                  </a:cubicBezTo>
                  <a:cubicBezTo>
                    <a:pt x="97946" y="13951"/>
                    <a:pt x="94687" y="9215"/>
                    <a:pt x="88321" y="5555"/>
                  </a:cubicBezTo>
                  <a:cubicBezTo>
                    <a:pt x="81961" y="1882"/>
                    <a:pt x="73817" y="0"/>
                    <a:pt x="66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1"/>
            <p:cNvSpPr/>
            <p:nvPr/>
          </p:nvSpPr>
          <p:spPr>
            <a:xfrm>
              <a:off x="4078475" y="2713700"/>
              <a:ext cx="456800" cy="264425"/>
            </a:xfrm>
            <a:custGeom>
              <a:avLst/>
              <a:gdLst/>
              <a:ahLst/>
              <a:cxnLst/>
              <a:rect l="l" t="t" r="r" b="b"/>
              <a:pathLst>
                <a:path w="18272" h="10577" extrusionOk="0">
                  <a:moveTo>
                    <a:pt x="17895" y="3659"/>
                  </a:moveTo>
                  <a:lnTo>
                    <a:pt x="11554" y="0"/>
                  </a:lnTo>
                  <a:lnTo>
                    <a:pt x="827" y="6191"/>
                  </a:lnTo>
                  <a:lnTo>
                    <a:pt x="0" y="6291"/>
                  </a:lnTo>
                  <a:lnTo>
                    <a:pt x="0" y="6516"/>
                  </a:lnTo>
                  <a:cubicBezTo>
                    <a:pt x="0" y="6617"/>
                    <a:pt x="51" y="6667"/>
                    <a:pt x="126" y="6717"/>
                  </a:cubicBezTo>
                  <a:lnTo>
                    <a:pt x="6592" y="10451"/>
                  </a:lnTo>
                  <a:cubicBezTo>
                    <a:pt x="6792" y="10577"/>
                    <a:pt x="7143" y="10552"/>
                    <a:pt x="7369" y="10426"/>
                  </a:cubicBezTo>
                  <a:lnTo>
                    <a:pt x="18071" y="4236"/>
                  </a:lnTo>
                  <a:cubicBezTo>
                    <a:pt x="18221" y="4161"/>
                    <a:pt x="18271" y="4060"/>
                    <a:pt x="18271" y="3960"/>
                  </a:cubicBezTo>
                  <a:lnTo>
                    <a:pt x="18271" y="3609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1"/>
            <p:cNvSpPr/>
            <p:nvPr/>
          </p:nvSpPr>
          <p:spPr>
            <a:xfrm>
              <a:off x="4009550" y="2481225"/>
              <a:ext cx="357800" cy="389750"/>
            </a:xfrm>
            <a:custGeom>
              <a:avLst/>
              <a:gdLst/>
              <a:ahLst/>
              <a:cxnLst/>
              <a:rect l="l" t="t" r="r" b="b"/>
              <a:pathLst>
                <a:path w="14312" h="15590" extrusionOk="0">
                  <a:moveTo>
                    <a:pt x="14311" y="8948"/>
                  </a:moveTo>
                  <a:lnTo>
                    <a:pt x="2757" y="15590"/>
                  </a:lnTo>
                  <a:lnTo>
                    <a:pt x="76" y="7069"/>
                  </a:lnTo>
                  <a:cubicBezTo>
                    <a:pt x="1" y="6818"/>
                    <a:pt x="76" y="6517"/>
                    <a:pt x="276" y="6392"/>
                  </a:cubicBezTo>
                  <a:lnTo>
                    <a:pt x="11179" y="101"/>
                  </a:lnTo>
                  <a:cubicBezTo>
                    <a:pt x="11379" y="1"/>
                    <a:pt x="11605" y="101"/>
                    <a:pt x="11680" y="3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1"/>
            <p:cNvSpPr/>
            <p:nvPr/>
          </p:nvSpPr>
          <p:spPr>
            <a:xfrm>
              <a:off x="4024600" y="2505675"/>
              <a:ext cx="327700" cy="344000"/>
            </a:xfrm>
            <a:custGeom>
              <a:avLst/>
              <a:gdLst/>
              <a:ahLst/>
              <a:cxnLst/>
              <a:rect l="l" t="t" r="r" b="b"/>
              <a:pathLst>
                <a:path w="13108" h="13760" extrusionOk="0">
                  <a:moveTo>
                    <a:pt x="13108" y="7594"/>
                  </a:moveTo>
                  <a:lnTo>
                    <a:pt x="2456" y="13760"/>
                  </a:lnTo>
                  <a:lnTo>
                    <a:pt x="0" y="6216"/>
                  </a:lnTo>
                  <a:lnTo>
                    <a:pt x="10777" y="0"/>
                  </a:lnTo>
                  <a:close/>
                </a:path>
              </a:pathLst>
            </a:custGeom>
            <a:solidFill>
              <a:srgbClr val="BEE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1"/>
            <p:cNvSpPr/>
            <p:nvPr/>
          </p:nvSpPr>
          <p:spPr>
            <a:xfrm>
              <a:off x="4078475" y="2704925"/>
              <a:ext cx="458050" cy="264425"/>
            </a:xfrm>
            <a:custGeom>
              <a:avLst/>
              <a:gdLst/>
              <a:ahLst/>
              <a:cxnLst/>
              <a:rect l="l" t="t" r="r" b="b"/>
              <a:pathLst>
                <a:path w="18322" h="10577" extrusionOk="0">
                  <a:moveTo>
                    <a:pt x="18071" y="4236"/>
                  </a:moveTo>
                  <a:lnTo>
                    <a:pt x="7369" y="10426"/>
                  </a:lnTo>
                  <a:cubicBezTo>
                    <a:pt x="7143" y="10552"/>
                    <a:pt x="6792" y="10577"/>
                    <a:pt x="6592" y="10451"/>
                  </a:cubicBezTo>
                  <a:lnTo>
                    <a:pt x="0" y="6642"/>
                  </a:lnTo>
                  <a:lnTo>
                    <a:pt x="11554" y="0"/>
                  </a:lnTo>
                  <a:lnTo>
                    <a:pt x="18146" y="3785"/>
                  </a:lnTo>
                  <a:cubicBezTo>
                    <a:pt x="18321" y="3910"/>
                    <a:pt x="18296" y="4111"/>
                    <a:pt x="18071" y="423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1"/>
            <p:cNvSpPr/>
            <p:nvPr/>
          </p:nvSpPr>
          <p:spPr>
            <a:xfrm>
              <a:off x="4078475" y="2704925"/>
              <a:ext cx="458050" cy="264425"/>
            </a:xfrm>
            <a:custGeom>
              <a:avLst/>
              <a:gdLst/>
              <a:ahLst/>
              <a:cxnLst/>
              <a:rect l="l" t="t" r="r" b="b"/>
              <a:pathLst>
                <a:path w="18322" h="10577" extrusionOk="0">
                  <a:moveTo>
                    <a:pt x="18071" y="4236"/>
                  </a:moveTo>
                  <a:lnTo>
                    <a:pt x="7369" y="10426"/>
                  </a:lnTo>
                  <a:cubicBezTo>
                    <a:pt x="7143" y="10552"/>
                    <a:pt x="6792" y="10577"/>
                    <a:pt x="6592" y="10451"/>
                  </a:cubicBezTo>
                  <a:lnTo>
                    <a:pt x="0" y="6642"/>
                  </a:lnTo>
                  <a:lnTo>
                    <a:pt x="11554" y="0"/>
                  </a:lnTo>
                  <a:lnTo>
                    <a:pt x="18146" y="3785"/>
                  </a:lnTo>
                  <a:cubicBezTo>
                    <a:pt x="18321" y="3910"/>
                    <a:pt x="18296" y="4111"/>
                    <a:pt x="18071" y="423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1"/>
            <p:cNvSpPr/>
            <p:nvPr/>
          </p:nvSpPr>
          <p:spPr>
            <a:xfrm>
              <a:off x="4107925" y="2721200"/>
              <a:ext cx="339000" cy="196150"/>
            </a:xfrm>
            <a:custGeom>
              <a:avLst/>
              <a:gdLst/>
              <a:ahLst/>
              <a:cxnLst/>
              <a:rect l="l" t="t" r="r" b="b"/>
              <a:pathLst>
                <a:path w="13560" h="7846" extrusionOk="0">
                  <a:moveTo>
                    <a:pt x="13559" y="1805"/>
                  </a:moveTo>
                  <a:lnTo>
                    <a:pt x="3108" y="7846"/>
                  </a:lnTo>
                  <a:lnTo>
                    <a:pt x="0" y="6041"/>
                  </a:lnTo>
                  <a:lnTo>
                    <a:pt x="10452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1"/>
            <p:cNvSpPr/>
            <p:nvPr/>
          </p:nvSpPr>
          <p:spPr>
            <a:xfrm>
              <a:off x="4303400" y="2834625"/>
              <a:ext cx="110950" cy="63925"/>
            </a:xfrm>
            <a:custGeom>
              <a:avLst/>
              <a:gdLst/>
              <a:ahLst/>
              <a:cxnLst/>
              <a:rect l="l" t="t" r="r" b="b"/>
              <a:pathLst>
                <a:path w="4438" h="2557" extrusionOk="0">
                  <a:moveTo>
                    <a:pt x="4287" y="1028"/>
                  </a:moveTo>
                  <a:lnTo>
                    <a:pt x="1805" y="2456"/>
                  </a:lnTo>
                  <a:cubicBezTo>
                    <a:pt x="1655" y="2532"/>
                    <a:pt x="1430" y="2557"/>
                    <a:pt x="1329" y="2481"/>
                  </a:cubicBezTo>
                  <a:lnTo>
                    <a:pt x="126" y="1805"/>
                  </a:lnTo>
                  <a:cubicBezTo>
                    <a:pt x="1" y="1730"/>
                    <a:pt x="26" y="1604"/>
                    <a:pt x="151" y="1529"/>
                  </a:cubicBezTo>
                  <a:lnTo>
                    <a:pt x="2658" y="75"/>
                  </a:lnTo>
                  <a:cubicBezTo>
                    <a:pt x="2783" y="0"/>
                    <a:pt x="3008" y="0"/>
                    <a:pt x="3134" y="50"/>
                  </a:cubicBezTo>
                  <a:lnTo>
                    <a:pt x="4312" y="752"/>
                  </a:lnTo>
                  <a:cubicBezTo>
                    <a:pt x="4437" y="827"/>
                    <a:pt x="4437" y="953"/>
                    <a:pt x="4287" y="102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1"/>
            <p:cNvSpPr/>
            <p:nvPr/>
          </p:nvSpPr>
          <p:spPr>
            <a:xfrm>
              <a:off x="2587225" y="3027600"/>
              <a:ext cx="314575" cy="339700"/>
            </a:xfrm>
            <a:custGeom>
              <a:avLst/>
              <a:gdLst/>
              <a:ahLst/>
              <a:cxnLst/>
              <a:rect l="l" t="t" r="r" b="b"/>
              <a:pathLst>
                <a:path w="12583" h="13588" extrusionOk="0">
                  <a:moveTo>
                    <a:pt x="5239" y="1"/>
                  </a:moveTo>
                  <a:cubicBezTo>
                    <a:pt x="5239" y="1"/>
                    <a:pt x="277" y="9249"/>
                    <a:pt x="1" y="9775"/>
                  </a:cubicBezTo>
                  <a:cubicBezTo>
                    <a:pt x="1" y="9775"/>
                    <a:pt x="7094" y="13334"/>
                    <a:pt x="7695" y="13585"/>
                  </a:cubicBezTo>
                  <a:cubicBezTo>
                    <a:pt x="7701" y="13587"/>
                    <a:pt x="7707" y="13588"/>
                    <a:pt x="7713" y="13588"/>
                  </a:cubicBezTo>
                  <a:cubicBezTo>
                    <a:pt x="8356" y="13588"/>
                    <a:pt x="12582" y="2407"/>
                    <a:pt x="12582" y="2407"/>
                  </a:cubicBezTo>
                  <a:lnTo>
                    <a:pt x="52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1"/>
            <p:cNvSpPr/>
            <p:nvPr/>
          </p:nvSpPr>
          <p:spPr>
            <a:xfrm>
              <a:off x="2975075" y="2666700"/>
              <a:ext cx="424850" cy="142250"/>
            </a:xfrm>
            <a:custGeom>
              <a:avLst/>
              <a:gdLst/>
              <a:ahLst/>
              <a:cxnLst/>
              <a:rect l="l" t="t" r="r" b="b"/>
              <a:pathLst>
                <a:path w="16994" h="5690" extrusionOk="0">
                  <a:moveTo>
                    <a:pt x="6016" y="0"/>
                  </a:moveTo>
                  <a:lnTo>
                    <a:pt x="1" y="4587"/>
                  </a:lnTo>
                  <a:lnTo>
                    <a:pt x="10703" y="5690"/>
                  </a:lnTo>
                  <a:lnTo>
                    <a:pt x="16993" y="953"/>
                  </a:lnTo>
                  <a:lnTo>
                    <a:pt x="60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1"/>
            <p:cNvSpPr/>
            <p:nvPr/>
          </p:nvSpPr>
          <p:spPr>
            <a:xfrm>
              <a:off x="2835350" y="3150550"/>
              <a:ext cx="323975" cy="186775"/>
            </a:xfrm>
            <a:custGeom>
              <a:avLst/>
              <a:gdLst/>
              <a:ahLst/>
              <a:cxnLst/>
              <a:rect l="l" t="t" r="r" b="b"/>
              <a:pathLst>
                <a:path w="12959" h="7471" extrusionOk="0">
                  <a:moveTo>
                    <a:pt x="7434" y="0"/>
                  </a:moveTo>
                  <a:cubicBezTo>
                    <a:pt x="7280" y="0"/>
                    <a:pt x="7118" y="37"/>
                    <a:pt x="6993" y="120"/>
                  </a:cubicBezTo>
                  <a:lnTo>
                    <a:pt x="176" y="4055"/>
                  </a:lnTo>
                  <a:cubicBezTo>
                    <a:pt x="151" y="4055"/>
                    <a:pt x="126" y="4080"/>
                    <a:pt x="76" y="4105"/>
                  </a:cubicBezTo>
                  <a:lnTo>
                    <a:pt x="1" y="4130"/>
                  </a:lnTo>
                  <a:lnTo>
                    <a:pt x="1" y="4306"/>
                  </a:lnTo>
                  <a:cubicBezTo>
                    <a:pt x="1" y="4381"/>
                    <a:pt x="51" y="4431"/>
                    <a:pt x="126" y="4481"/>
                  </a:cubicBezTo>
                  <a:lnTo>
                    <a:pt x="5164" y="7388"/>
                  </a:lnTo>
                  <a:cubicBezTo>
                    <a:pt x="5254" y="7445"/>
                    <a:pt x="5375" y="7471"/>
                    <a:pt x="5501" y="7471"/>
                  </a:cubicBezTo>
                  <a:cubicBezTo>
                    <a:pt x="5655" y="7471"/>
                    <a:pt x="5817" y="7432"/>
                    <a:pt x="5941" y="7363"/>
                  </a:cubicBezTo>
                  <a:lnTo>
                    <a:pt x="12758" y="3428"/>
                  </a:lnTo>
                  <a:cubicBezTo>
                    <a:pt x="12883" y="3353"/>
                    <a:pt x="12933" y="3278"/>
                    <a:pt x="12958" y="3178"/>
                  </a:cubicBezTo>
                  <a:lnTo>
                    <a:pt x="12958" y="3002"/>
                  </a:lnTo>
                  <a:lnTo>
                    <a:pt x="12858" y="3027"/>
                  </a:lnTo>
                  <a:cubicBezTo>
                    <a:pt x="12858" y="3002"/>
                    <a:pt x="12833" y="3002"/>
                    <a:pt x="12808" y="2977"/>
                  </a:cubicBezTo>
                  <a:lnTo>
                    <a:pt x="7770" y="70"/>
                  </a:lnTo>
                  <a:cubicBezTo>
                    <a:pt x="7680" y="25"/>
                    <a:pt x="7560" y="0"/>
                    <a:pt x="7434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1"/>
            <p:cNvSpPr/>
            <p:nvPr/>
          </p:nvSpPr>
          <p:spPr>
            <a:xfrm>
              <a:off x="2833475" y="3146475"/>
              <a:ext cx="327100" cy="186850"/>
            </a:xfrm>
            <a:custGeom>
              <a:avLst/>
              <a:gdLst/>
              <a:ahLst/>
              <a:cxnLst/>
              <a:rect l="l" t="t" r="r" b="b"/>
              <a:pathLst>
                <a:path w="13084" h="7474" extrusionOk="0">
                  <a:moveTo>
                    <a:pt x="7508" y="0"/>
                  </a:moveTo>
                  <a:cubicBezTo>
                    <a:pt x="7354" y="0"/>
                    <a:pt x="7192" y="39"/>
                    <a:pt x="7068" y="108"/>
                  </a:cubicBezTo>
                  <a:lnTo>
                    <a:pt x="251" y="4043"/>
                  </a:lnTo>
                  <a:cubicBezTo>
                    <a:pt x="26" y="4168"/>
                    <a:pt x="1" y="4368"/>
                    <a:pt x="201" y="4494"/>
                  </a:cubicBezTo>
                  <a:lnTo>
                    <a:pt x="5239" y="7401"/>
                  </a:lnTo>
                  <a:cubicBezTo>
                    <a:pt x="5333" y="7448"/>
                    <a:pt x="5462" y="7473"/>
                    <a:pt x="5594" y="7473"/>
                  </a:cubicBezTo>
                  <a:cubicBezTo>
                    <a:pt x="5743" y="7473"/>
                    <a:pt x="5897" y="7442"/>
                    <a:pt x="6016" y="7376"/>
                  </a:cubicBezTo>
                  <a:lnTo>
                    <a:pt x="12833" y="3441"/>
                  </a:lnTo>
                  <a:cubicBezTo>
                    <a:pt x="13058" y="3291"/>
                    <a:pt x="13083" y="3090"/>
                    <a:pt x="12883" y="2990"/>
                  </a:cubicBezTo>
                  <a:lnTo>
                    <a:pt x="7845" y="83"/>
                  </a:lnTo>
                  <a:cubicBezTo>
                    <a:pt x="7755" y="26"/>
                    <a:pt x="7634" y="0"/>
                    <a:pt x="75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1"/>
            <p:cNvSpPr/>
            <p:nvPr/>
          </p:nvSpPr>
          <p:spPr>
            <a:xfrm>
              <a:off x="2852900" y="3154175"/>
              <a:ext cx="293250" cy="169200"/>
            </a:xfrm>
            <a:custGeom>
              <a:avLst/>
              <a:gdLst/>
              <a:ahLst/>
              <a:cxnLst/>
              <a:rect l="l" t="t" r="r" b="b"/>
              <a:pathLst>
                <a:path w="11730" h="6768" extrusionOk="0">
                  <a:moveTo>
                    <a:pt x="6742" y="0"/>
                  </a:moveTo>
                  <a:lnTo>
                    <a:pt x="1" y="3885"/>
                  </a:lnTo>
                  <a:lnTo>
                    <a:pt x="4963" y="6767"/>
                  </a:lnTo>
                  <a:lnTo>
                    <a:pt x="11730" y="2857"/>
                  </a:lnTo>
                  <a:lnTo>
                    <a:pt x="67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1"/>
            <p:cNvSpPr/>
            <p:nvPr/>
          </p:nvSpPr>
          <p:spPr>
            <a:xfrm>
              <a:off x="2788375" y="2228725"/>
              <a:ext cx="448025" cy="428600"/>
            </a:xfrm>
            <a:custGeom>
              <a:avLst/>
              <a:gdLst/>
              <a:ahLst/>
              <a:cxnLst/>
              <a:rect l="l" t="t" r="r" b="b"/>
              <a:pathLst>
                <a:path w="17921" h="17144" extrusionOk="0">
                  <a:moveTo>
                    <a:pt x="3810" y="878"/>
                  </a:moveTo>
                  <a:cubicBezTo>
                    <a:pt x="6692" y="2156"/>
                    <a:pt x="6040" y="9800"/>
                    <a:pt x="8221" y="11730"/>
                  </a:cubicBezTo>
                  <a:cubicBezTo>
                    <a:pt x="9449" y="12808"/>
                    <a:pt x="15564" y="14211"/>
                    <a:pt x="17243" y="14236"/>
                  </a:cubicBezTo>
                  <a:cubicBezTo>
                    <a:pt x="17920" y="15615"/>
                    <a:pt x="16742" y="17143"/>
                    <a:pt x="16742" y="17143"/>
                  </a:cubicBezTo>
                  <a:cubicBezTo>
                    <a:pt x="6341" y="16291"/>
                    <a:pt x="5589" y="16041"/>
                    <a:pt x="3208" y="11830"/>
                  </a:cubicBezTo>
                  <a:cubicBezTo>
                    <a:pt x="1328" y="8547"/>
                    <a:pt x="0" y="0"/>
                    <a:pt x="3810" y="8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1"/>
            <p:cNvSpPr/>
            <p:nvPr/>
          </p:nvSpPr>
          <p:spPr>
            <a:xfrm>
              <a:off x="3187500" y="2590775"/>
              <a:ext cx="194250" cy="85000"/>
            </a:xfrm>
            <a:custGeom>
              <a:avLst/>
              <a:gdLst/>
              <a:ahLst/>
              <a:cxnLst/>
              <a:rect l="l" t="t" r="r" b="b"/>
              <a:pathLst>
                <a:path w="7770" h="3400" extrusionOk="0">
                  <a:moveTo>
                    <a:pt x="3514" y="0"/>
                  </a:moveTo>
                  <a:cubicBezTo>
                    <a:pt x="2502" y="0"/>
                    <a:pt x="953" y="180"/>
                    <a:pt x="953" y="180"/>
                  </a:cubicBezTo>
                  <a:cubicBezTo>
                    <a:pt x="301" y="531"/>
                    <a:pt x="0" y="1133"/>
                    <a:pt x="226" y="2135"/>
                  </a:cubicBezTo>
                  <a:cubicBezTo>
                    <a:pt x="226" y="2135"/>
                    <a:pt x="1604" y="2361"/>
                    <a:pt x="2983" y="2837"/>
                  </a:cubicBezTo>
                  <a:cubicBezTo>
                    <a:pt x="3912" y="3158"/>
                    <a:pt x="4443" y="3400"/>
                    <a:pt x="4767" y="3400"/>
                  </a:cubicBezTo>
                  <a:cubicBezTo>
                    <a:pt x="4923" y="3400"/>
                    <a:pt x="5031" y="3343"/>
                    <a:pt x="5113" y="3213"/>
                  </a:cubicBezTo>
                  <a:cubicBezTo>
                    <a:pt x="5389" y="2762"/>
                    <a:pt x="3434" y="2260"/>
                    <a:pt x="3434" y="2060"/>
                  </a:cubicBezTo>
                  <a:cubicBezTo>
                    <a:pt x="3434" y="2005"/>
                    <a:pt x="3491" y="1982"/>
                    <a:pt x="3583" y="1982"/>
                  </a:cubicBezTo>
                  <a:cubicBezTo>
                    <a:pt x="3825" y="1982"/>
                    <a:pt x="4310" y="2140"/>
                    <a:pt x="4637" y="2286"/>
                  </a:cubicBezTo>
                  <a:cubicBezTo>
                    <a:pt x="5031" y="2471"/>
                    <a:pt x="6367" y="2870"/>
                    <a:pt x="6784" y="2870"/>
                  </a:cubicBezTo>
                  <a:cubicBezTo>
                    <a:pt x="6818" y="2870"/>
                    <a:pt x="6846" y="2868"/>
                    <a:pt x="6867" y="2862"/>
                  </a:cubicBezTo>
                  <a:cubicBezTo>
                    <a:pt x="7770" y="2661"/>
                    <a:pt x="6692" y="1734"/>
                    <a:pt x="6366" y="1408"/>
                  </a:cubicBezTo>
                  <a:cubicBezTo>
                    <a:pt x="6015" y="1057"/>
                    <a:pt x="4812" y="331"/>
                    <a:pt x="4286" y="80"/>
                  </a:cubicBezTo>
                  <a:cubicBezTo>
                    <a:pt x="4151" y="22"/>
                    <a:pt x="3864" y="0"/>
                    <a:pt x="35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1"/>
            <p:cNvSpPr/>
            <p:nvPr/>
          </p:nvSpPr>
          <p:spPr>
            <a:xfrm>
              <a:off x="3047775" y="2634500"/>
              <a:ext cx="59550" cy="72825"/>
            </a:xfrm>
            <a:custGeom>
              <a:avLst/>
              <a:gdLst/>
              <a:ahLst/>
              <a:cxnLst/>
              <a:rect l="l" t="t" r="r" b="b"/>
              <a:pathLst>
                <a:path w="2382" h="2913" extrusionOk="0">
                  <a:moveTo>
                    <a:pt x="2194" y="0"/>
                  </a:moveTo>
                  <a:cubicBezTo>
                    <a:pt x="2146" y="0"/>
                    <a:pt x="2097" y="19"/>
                    <a:pt x="2055" y="60"/>
                  </a:cubicBezTo>
                  <a:lnTo>
                    <a:pt x="50" y="2642"/>
                  </a:lnTo>
                  <a:cubicBezTo>
                    <a:pt x="0" y="2717"/>
                    <a:pt x="0" y="2817"/>
                    <a:pt x="75" y="2867"/>
                  </a:cubicBezTo>
                  <a:cubicBezTo>
                    <a:pt x="107" y="2899"/>
                    <a:pt x="143" y="2913"/>
                    <a:pt x="179" y="2913"/>
                  </a:cubicBezTo>
                  <a:cubicBezTo>
                    <a:pt x="230" y="2913"/>
                    <a:pt x="282" y="2886"/>
                    <a:pt x="326" y="2842"/>
                  </a:cubicBezTo>
                  <a:lnTo>
                    <a:pt x="2331" y="286"/>
                  </a:lnTo>
                  <a:cubicBezTo>
                    <a:pt x="2381" y="211"/>
                    <a:pt x="2381" y="110"/>
                    <a:pt x="2306" y="35"/>
                  </a:cubicBezTo>
                  <a:cubicBezTo>
                    <a:pt x="2272" y="13"/>
                    <a:pt x="2233" y="0"/>
                    <a:pt x="2194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1"/>
            <p:cNvSpPr/>
            <p:nvPr/>
          </p:nvSpPr>
          <p:spPr>
            <a:xfrm>
              <a:off x="3005150" y="2668575"/>
              <a:ext cx="60175" cy="25725"/>
            </a:xfrm>
            <a:custGeom>
              <a:avLst/>
              <a:gdLst/>
              <a:ahLst/>
              <a:cxnLst/>
              <a:rect l="l" t="t" r="r" b="b"/>
              <a:pathLst>
                <a:path w="2407" h="1029" extrusionOk="0">
                  <a:moveTo>
                    <a:pt x="1" y="1"/>
                  </a:moveTo>
                  <a:cubicBezTo>
                    <a:pt x="903" y="452"/>
                    <a:pt x="2407" y="176"/>
                    <a:pt x="2407" y="351"/>
                  </a:cubicBezTo>
                  <a:cubicBezTo>
                    <a:pt x="2407" y="502"/>
                    <a:pt x="2106" y="1028"/>
                    <a:pt x="1480" y="1028"/>
                  </a:cubicBezTo>
                  <a:cubicBezTo>
                    <a:pt x="853" y="102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1"/>
            <p:cNvSpPr/>
            <p:nvPr/>
          </p:nvSpPr>
          <p:spPr>
            <a:xfrm>
              <a:off x="2943125" y="2655425"/>
              <a:ext cx="163575" cy="109050"/>
            </a:xfrm>
            <a:custGeom>
              <a:avLst/>
              <a:gdLst/>
              <a:ahLst/>
              <a:cxnLst/>
              <a:rect l="l" t="t" r="r" b="b"/>
              <a:pathLst>
                <a:path w="6543" h="4362" extrusionOk="0">
                  <a:moveTo>
                    <a:pt x="1" y="1905"/>
                  </a:moveTo>
                  <a:cubicBezTo>
                    <a:pt x="527" y="1329"/>
                    <a:pt x="1855" y="0"/>
                    <a:pt x="2908" y="702"/>
                  </a:cubicBezTo>
                  <a:cubicBezTo>
                    <a:pt x="3961" y="1379"/>
                    <a:pt x="4662" y="1379"/>
                    <a:pt x="4988" y="1504"/>
                  </a:cubicBezTo>
                  <a:cubicBezTo>
                    <a:pt x="5339" y="978"/>
                    <a:pt x="5865" y="1379"/>
                    <a:pt x="6216" y="2131"/>
                  </a:cubicBezTo>
                  <a:cubicBezTo>
                    <a:pt x="6542" y="2882"/>
                    <a:pt x="4311" y="3785"/>
                    <a:pt x="3961" y="4085"/>
                  </a:cubicBezTo>
                  <a:cubicBezTo>
                    <a:pt x="3610" y="4361"/>
                    <a:pt x="1" y="3785"/>
                    <a:pt x="1" y="378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1"/>
            <p:cNvSpPr/>
            <p:nvPr/>
          </p:nvSpPr>
          <p:spPr>
            <a:xfrm>
              <a:off x="2507650" y="2342125"/>
              <a:ext cx="458050" cy="449900"/>
            </a:xfrm>
            <a:custGeom>
              <a:avLst/>
              <a:gdLst/>
              <a:ahLst/>
              <a:cxnLst/>
              <a:rect l="l" t="t" r="r" b="b"/>
              <a:pathLst>
                <a:path w="18322" h="17996" extrusionOk="0">
                  <a:moveTo>
                    <a:pt x="3836" y="953"/>
                  </a:moveTo>
                  <a:cubicBezTo>
                    <a:pt x="6693" y="2357"/>
                    <a:pt x="7570" y="11204"/>
                    <a:pt x="9750" y="13309"/>
                  </a:cubicBezTo>
                  <a:cubicBezTo>
                    <a:pt x="10978" y="14487"/>
                    <a:pt x="15966" y="13535"/>
                    <a:pt x="17645" y="13585"/>
                  </a:cubicBezTo>
                  <a:cubicBezTo>
                    <a:pt x="18322" y="15064"/>
                    <a:pt x="17420" y="16868"/>
                    <a:pt x="17420" y="16868"/>
                  </a:cubicBezTo>
                  <a:cubicBezTo>
                    <a:pt x="7871" y="17996"/>
                    <a:pt x="5440" y="17745"/>
                    <a:pt x="3034" y="13159"/>
                  </a:cubicBezTo>
                  <a:cubicBezTo>
                    <a:pt x="1154" y="9575"/>
                    <a:pt x="1" y="1"/>
                    <a:pt x="3836" y="95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1"/>
            <p:cNvSpPr/>
            <p:nvPr/>
          </p:nvSpPr>
          <p:spPr>
            <a:xfrm>
              <a:off x="4457550" y="1745025"/>
              <a:ext cx="160425" cy="149125"/>
            </a:xfrm>
            <a:custGeom>
              <a:avLst/>
              <a:gdLst/>
              <a:ahLst/>
              <a:cxnLst/>
              <a:rect l="l" t="t" r="r" b="b"/>
              <a:pathLst>
                <a:path w="6417" h="5965" extrusionOk="0">
                  <a:moveTo>
                    <a:pt x="6141" y="3008"/>
                  </a:moveTo>
                  <a:cubicBezTo>
                    <a:pt x="5865" y="2080"/>
                    <a:pt x="5339" y="1203"/>
                    <a:pt x="4537" y="677"/>
                  </a:cubicBezTo>
                  <a:cubicBezTo>
                    <a:pt x="4311" y="551"/>
                    <a:pt x="4086" y="426"/>
                    <a:pt x="3860" y="326"/>
                  </a:cubicBezTo>
                  <a:cubicBezTo>
                    <a:pt x="3735" y="301"/>
                    <a:pt x="3635" y="251"/>
                    <a:pt x="3509" y="251"/>
                  </a:cubicBezTo>
                  <a:cubicBezTo>
                    <a:pt x="3434" y="251"/>
                    <a:pt x="3234" y="201"/>
                    <a:pt x="3158" y="251"/>
                  </a:cubicBezTo>
                  <a:cubicBezTo>
                    <a:pt x="3133" y="301"/>
                    <a:pt x="3133" y="376"/>
                    <a:pt x="3158" y="451"/>
                  </a:cubicBezTo>
                  <a:cubicBezTo>
                    <a:pt x="3259" y="652"/>
                    <a:pt x="3484" y="802"/>
                    <a:pt x="3710" y="902"/>
                  </a:cubicBezTo>
                  <a:cubicBezTo>
                    <a:pt x="4061" y="1128"/>
                    <a:pt x="4186" y="1429"/>
                    <a:pt x="4311" y="1779"/>
                  </a:cubicBezTo>
                  <a:cubicBezTo>
                    <a:pt x="3960" y="1429"/>
                    <a:pt x="3660" y="1053"/>
                    <a:pt x="3234" y="777"/>
                  </a:cubicBezTo>
                  <a:cubicBezTo>
                    <a:pt x="2807" y="501"/>
                    <a:pt x="2356" y="326"/>
                    <a:pt x="1905" y="150"/>
                  </a:cubicBezTo>
                  <a:cubicBezTo>
                    <a:pt x="1705" y="75"/>
                    <a:pt x="1479" y="0"/>
                    <a:pt x="1279" y="25"/>
                  </a:cubicBezTo>
                  <a:cubicBezTo>
                    <a:pt x="1028" y="75"/>
                    <a:pt x="928" y="276"/>
                    <a:pt x="1078" y="476"/>
                  </a:cubicBezTo>
                  <a:cubicBezTo>
                    <a:pt x="1228" y="652"/>
                    <a:pt x="1479" y="702"/>
                    <a:pt x="1655" y="827"/>
                  </a:cubicBezTo>
                  <a:cubicBezTo>
                    <a:pt x="1930" y="952"/>
                    <a:pt x="2156" y="1128"/>
                    <a:pt x="2381" y="1328"/>
                  </a:cubicBezTo>
                  <a:cubicBezTo>
                    <a:pt x="2482" y="1429"/>
                    <a:pt x="2582" y="1529"/>
                    <a:pt x="2657" y="1629"/>
                  </a:cubicBezTo>
                  <a:cubicBezTo>
                    <a:pt x="2732" y="1729"/>
                    <a:pt x="2782" y="1880"/>
                    <a:pt x="2883" y="1930"/>
                  </a:cubicBezTo>
                  <a:cubicBezTo>
                    <a:pt x="2632" y="1830"/>
                    <a:pt x="2381" y="1704"/>
                    <a:pt x="2131" y="1554"/>
                  </a:cubicBezTo>
                  <a:cubicBezTo>
                    <a:pt x="1905" y="1429"/>
                    <a:pt x="1680" y="1378"/>
                    <a:pt x="1454" y="1253"/>
                  </a:cubicBezTo>
                  <a:cubicBezTo>
                    <a:pt x="1254" y="1178"/>
                    <a:pt x="1078" y="1028"/>
                    <a:pt x="878" y="927"/>
                  </a:cubicBezTo>
                  <a:cubicBezTo>
                    <a:pt x="777" y="852"/>
                    <a:pt x="652" y="802"/>
                    <a:pt x="552" y="877"/>
                  </a:cubicBezTo>
                  <a:cubicBezTo>
                    <a:pt x="477" y="902"/>
                    <a:pt x="452" y="1003"/>
                    <a:pt x="452" y="1078"/>
                  </a:cubicBezTo>
                  <a:cubicBezTo>
                    <a:pt x="452" y="1178"/>
                    <a:pt x="477" y="1253"/>
                    <a:pt x="527" y="1328"/>
                  </a:cubicBezTo>
                  <a:cubicBezTo>
                    <a:pt x="652" y="1504"/>
                    <a:pt x="802" y="1679"/>
                    <a:pt x="1003" y="1779"/>
                  </a:cubicBezTo>
                  <a:cubicBezTo>
                    <a:pt x="1178" y="1855"/>
                    <a:pt x="1304" y="1980"/>
                    <a:pt x="1454" y="2105"/>
                  </a:cubicBezTo>
                  <a:cubicBezTo>
                    <a:pt x="1655" y="2231"/>
                    <a:pt x="1855" y="2381"/>
                    <a:pt x="2056" y="2531"/>
                  </a:cubicBezTo>
                  <a:cubicBezTo>
                    <a:pt x="2156" y="2607"/>
                    <a:pt x="2231" y="2682"/>
                    <a:pt x="2331" y="2782"/>
                  </a:cubicBezTo>
                  <a:cubicBezTo>
                    <a:pt x="2406" y="2832"/>
                    <a:pt x="2482" y="2982"/>
                    <a:pt x="2582" y="3033"/>
                  </a:cubicBezTo>
                  <a:cubicBezTo>
                    <a:pt x="2181" y="2807"/>
                    <a:pt x="1780" y="2581"/>
                    <a:pt x="1404" y="2331"/>
                  </a:cubicBezTo>
                  <a:cubicBezTo>
                    <a:pt x="1279" y="2231"/>
                    <a:pt x="1103" y="2155"/>
                    <a:pt x="1003" y="2030"/>
                  </a:cubicBezTo>
                  <a:cubicBezTo>
                    <a:pt x="853" y="1880"/>
                    <a:pt x="677" y="1779"/>
                    <a:pt x="452" y="1754"/>
                  </a:cubicBezTo>
                  <a:cubicBezTo>
                    <a:pt x="426" y="1754"/>
                    <a:pt x="351" y="1729"/>
                    <a:pt x="326" y="1754"/>
                  </a:cubicBezTo>
                  <a:cubicBezTo>
                    <a:pt x="251" y="1805"/>
                    <a:pt x="251" y="1880"/>
                    <a:pt x="251" y="1930"/>
                  </a:cubicBezTo>
                  <a:cubicBezTo>
                    <a:pt x="276" y="2005"/>
                    <a:pt x="301" y="2055"/>
                    <a:pt x="351" y="2105"/>
                  </a:cubicBezTo>
                  <a:cubicBezTo>
                    <a:pt x="577" y="2431"/>
                    <a:pt x="827" y="2707"/>
                    <a:pt x="1103" y="2982"/>
                  </a:cubicBezTo>
                  <a:cubicBezTo>
                    <a:pt x="1379" y="3208"/>
                    <a:pt x="1730" y="3534"/>
                    <a:pt x="2056" y="3609"/>
                  </a:cubicBezTo>
                  <a:cubicBezTo>
                    <a:pt x="1579" y="3509"/>
                    <a:pt x="1153" y="3308"/>
                    <a:pt x="802" y="2982"/>
                  </a:cubicBezTo>
                  <a:cubicBezTo>
                    <a:pt x="627" y="2832"/>
                    <a:pt x="452" y="2657"/>
                    <a:pt x="201" y="2632"/>
                  </a:cubicBezTo>
                  <a:cubicBezTo>
                    <a:pt x="151" y="2632"/>
                    <a:pt x="51" y="2632"/>
                    <a:pt x="25" y="2707"/>
                  </a:cubicBezTo>
                  <a:cubicBezTo>
                    <a:pt x="0" y="2757"/>
                    <a:pt x="25" y="2832"/>
                    <a:pt x="51" y="2907"/>
                  </a:cubicBezTo>
                  <a:cubicBezTo>
                    <a:pt x="301" y="3333"/>
                    <a:pt x="677" y="3835"/>
                    <a:pt x="1153" y="4035"/>
                  </a:cubicBezTo>
                  <a:cubicBezTo>
                    <a:pt x="1379" y="4160"/>
                    <a:pt x="1604" y="4361"/>
                    <a:pt x="1855" y="4486"/>
                  </a:cubicBezTo>
                  <a:cubicBezTo>
                    <a:pt x="2106" y="4662"/>
                    <a:pt x="2381" y="4787"/>
                    <a:pt x="2632" y="4962"/>
                  </a:cubicBezTo>
                  <a:cubicBezTo>
                    <a:pt x="3234" y="5313"/>
                    <a:pt x="3985" y="5689"/>
                    <a:pt x="4662" y="5890"/>
                  </a:cubicBezTo>
                  <a:cubicBezTo>
                    <a:pt x="4863" y="5940"/>
                    <a:pt x="5063" y="5965"/>
                    <a:pt x="5264" y="5965"/>
                  </a:cubicBezTo>
                  <a:cubicBezTo>
                    <a:pt x="5489" y="5965"/>
                    <a:pt x="5614" y="5915"/>
                    <a:pt x="5765" y="5764"/>
                  </a:cubicBezTo>
                  <a:cubicBezTo>
                    <a:pt x="6041" y="5539"/>
                    <a:pt x="6241" y="5188"/>
                    <a:pt x="6316" y="4837"/>
                  </a:cubicBezTo>
                  <a:cubicBezTo>
                    <a:pt x="6416" y="4386"/>
                    <a:pt x="6366" y="3960"/>
                    <a:pt x="6291" y="3509"/>
                  </a:cubicBezTo>
                  <a:cubicBezTo>
                    <a:pt x="6241" y="3358"/>
                    <a:pt x="6216" y="3183"/>
                    <a:pt x="6141" y="30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1"/>
            <p:cNvSpPr/>
            <p:nvPr/>
          </p:nvSpPr>
          <p:spPr>
            <a:xfrm>
              <a:off x="4334125" y="1724975"/>
              <a:ext cx="120325" cy="162925"/>
            </a:xfrm>
            <a:custGeom>
              <a:avLst/>
              <a:gdLst/>
              <a:ahLst/>
              <a:cxnLst/>
              <a:rect l="l" t="t" r="r" b="b"/>
              <a:pathLst>
                <a:path w="4813" h="6517" extrusionOk="0">
                  <a:moveTo>
                    <a:pt x="4737" y="4185"/>
                  </a:moveTo>
                  <a:cubicBezTo>
                    <a:pt x="4536" y="3033"/>
                    <a:pt x="4261" y="1679"/>
                    <a:pt x="3559" y="727"/>
                  </a:cubicBezTo>
                  <a:cubicBezTo>
                    <a:pt x="3509" y="702"/>
                    <a:pt x="3484" y="652"/>
                    <a:pt x="3434" y="652"/>
                  </a:cubicBezTo>
                  <a:cubicBezTo>
                    <a:pt x="3333" y="602"/>
                    <a:pt x="3233" y="752"/>
                    <a:pt x="3233" y="877"/>
                  </a:cubicBezTo>
                  <a:cubicBezTo>
                    <a:pt x="3183" y="1203"/>
                    <a:pt x="3333" y="1529"/>
                    <a:pt x="3459" y="1855"/>
                  </a:cubicBezTo>
                  <a:cubicBezTo>
                    <a:pt x="3559" y="2206"/>
                    <a:pt x="3559" y="2607"/>
                    <a:pt x="3509" y="3008"/>
                  </a:cubicBezTo>
                  <a:cubicBezTo>
                    <a:pt x="3484" y="2982"/>
                    <a:pt x="3459" y="2957"/>
                    <a:pt x="3434" y="2907"/>
                  </a:cubicBezTo>
                  <a:cubicBezTo>
                    <a:pt x="2857" y="2155"/>
                    <a:pt x="2556" y="1103"/>
                    <a:pt x="2180" y="226"/>
                  </a:cubicBezTo>
                  <a:cubicBezTo>
                    <a:pt x="2130" y="125"/>
                    <a:pt x="2080" y="0"/>
                    <a:pt x="1955" y="0"/>
                  </a:cubicBezTo>
                  <a:cubicBezTo>
                    <a:pt x="1805" y="0"/>
                    <a:pt x="1729" y="201"/>
                    <a:pt x="1729" y="351"/>
                  </a:cubicBezTo>
                  <a:cubicBezTo>
                    <a:pt x="1754" y="1053"/>
                    <a:pt x="1880" y="1679"/>
                    <a:pt x="2206" y="2331"/>
                  </a:cubicBezTo>
                  <a:cubicBezTo>
                    <a:pt x="1880" y="1855"/>
                    <a:pt x="1629" y="1353"/>
                    <a:pt x="1429" y="827"/>
                  </a:cubicBezTo>
                  <a:cubicBezTo>
                    <a:pt x="1378" y="702"/>
                    <a:pt x="1303" y="551"/>
                    <a:pt x="1153" y="551"/>
                  </a:cubicBezTo>
                  <a:cubicBezTo>
                    <a:pt x="602" y="501"/>
                    <a:pt x="1303" y="2657"/>
                    <a:pt x="1404" y="2932"/>
                  </a:cubicBezTo>
                  <a:cubicBezTo>
                    <a:pt x="1128" y="2531"/>
                    <a:pt x="927" y="2055"/>
                    <a:pt x="827" y="1579"/>
                  </a:cubicBezTo>
                  <a:cubicBezTo>
                    <a:pt x="802" y="1479"/>
                    <a:pt x="777" y="1404"/>
                    <a:pt x="727" y="1303"/>
                  </a:cubicBezTo>
                  <a:cubicBezTo>
                    <a:pt x="677" y="1228"/>
                    <a:pt x="526" y="1128"/>
                    <a:pt x="426" y="1228"/>
                  </a:cubicBezTo>
                  <a:cubicBezTo>
                    <a:pt x="376" y="1303"/>
                    <a:pt x="351" y="1529"/>
                    <a:pt x="351" y="1629"/>
                  </a:cubicBezTo>
                  <a:cubicBezTo>
                    <a:pt x="301" y="1955"/>
                    <a:pt x="401" y="2281"/>
                    <a:pt x="501" y="2556"/>
                  </a:cubicBezTo>
                  <a:cubicBezTo>
                    <a:pt x="677" y="2982"/>
                    <a:pt x="927" y="3383"/>
                    <a:pt x="1053" y="3810"/>
                  </a:cubicBezTo>
                  <a:lnTo>
                    <a:pt x="326" y="2907"/>
                  </a:lnTo>
                  <a:cubicBezTo>
                    <a:pt x="276" y="2857"/>
                    <a:pt x="201" y="2782"/>
                    <a:pt x="125" y="2807"/>
                  </a:cubicBezTo>
                  <a:cubicBezTo>
                    <a:pt x="25" y="2807"/>
                    <a:pt x="0" y="2957"/>
                    <a:pt x="25" y="3058"/>
                  </a:cubicBezTo>
                  <a:cubicBezTo>
                    <a:pt x="251" y="3734"/>
                    <a:pt x="602" y="4386"/>
                    <a:pt x="1103" y="4937"/>
                  </a:cubicBezTo>
                  <a:cubicBezTo>
                    <a:pt x="1328" y="5213"/>
                    <a:pt x="1629" y="5414"/>
                    <a:pt x="1855" y="5689"/>
                  </a:cubicBezTo>
                  <a:cubicBezTo>
                    <a:pt x="2080" y="5940"/>
                    <a:pt x="2381" y="6165"/>
                    <a:pt x="2707" y="6291"/>
                  </a:cubicBezTo>
                  <a:cubicBezTo>
                    <a:pt x="3058" y="6441"/>
                    <a:pt x="3434" y="6516"/>
                    <a:pt x="3810" y="6491"/>
                  </a:cubicBezTo>
                  <a:cubicBezTo>
                    <a:pt x="4085" y="6466"/>
                    <a:pt x="4261" y="6391"/>
                    <a:pt x="4436" y="6165"/>
                  </a:cubicBezTo>
                  <a:cubicBezTo>
                    <a:pt x="4561" y="5990"/>
                    <a:pt x="4712" y="5739"/>
                    <a:pt x="4762" y="5489"/>
                  </a:cubicBezTo>
                  <a:cubicBezTo>
                    <a:pt x="4812" y="5063"/>
                    <a:pt x="4812" y="4637"/>
                    <a:pt x="4737" y="418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1"/>
            <p:cNvSpPr/>
            <p:nvPr/>
          </p:nvSpPr>
          <p:spPr>
            <a:xfrm>
              <a:off x="4585375" y="1535100"/>
              <a:ext cx="270075" cy="468700"/>
            </a:xfrm>
            <a:custGeom>
              <a:avLst/>
              <a:gdLst/>
              <a:ahLst/>
              <a:cxnLst/>
              <a:rect l="l" t="t" r="r" b="b"/>
              <a:pathLst>
                <a:path w="10803" h="18748" extrusionOk="0">
                  <a:moveTo>
                    <a:pt x="1253" y="11179"/>
                  </a:moveTo>
                  <a:lnTo>
                    <a:pt x="5990" y="12808"/>
                  </a:lnTo>
                  <a:cubicBezTo>
                    <a:pt x="5514" y="6592"/>
                    <a:pt x="6617" y="1"/>
                    <a:pt x="9198" y="2357"/>
                  </a:cubicBezTo>
                  <a:cubicBezTo>
                    <a:pt x="10702" y="3735"/>
                    <a:pt x="10802" y="15314"/>
                    <a:pt x="9649" y="17044"/>
                  </a:cubicBezTo>
                  <a:cubicBezTo>
                    <a:pt x="8496" y="18748"/>
                    <a:pt x="3559" y="16292"/>
                    <a:pt x="100" y="14562"/>
                  </a:cubicBezTo>
                  <a:cubicBezTo>
                    <a:pt x="0" y="13059"/>
                    <a:pt x="1253" y="11179"/>
                    <a:pt x="1253" y="11179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1"/>
            <p:cNvSpPr/>
            <p:nvPr/>
          </p:nvSpPr>
          <p:spPr>
            <a:xfrm>
              <a:off x="2447500" y="2677350"/>
              <a:ext cx="261950" cy="288875"/>
            </a:xfrm>
            <a:custGeom>
              <a:avLst/>
              <a:gdLst/>
              <a:ahLst/>
              <a:cxnLst/>
              <a:rect l="l" t="t" r="r" b="b"/>
              <a:pathLst>
                <a:path w="10478" h="11555" extrusionOk="0">
                  <a:moveTo>
                    <a:pt x="2557" y="226"/>
                  </a:moveTo>
                  <a:cubicBezTo>
                    <a:pt x="3735" y="51"/>
                    <a:pt x="5339" y="0"/>
                    <a:pt x="6467" y="351"/>
                  </a:cubicBezTo>
                  <a:cubicBezTo>
                    <a:pt x="8372" y="903"/>
                    <a:pt x="9425" y="2131"/>
                    <a:pt x="9876" y="3935"/>
                  </a:cubicBezTo>
                  <a:cubicBezTo>
                    <a:pt x="10352" y="5765"/>
                    <a:pt x="10477" y="8797"/>
                    <a:pt x="9425" y="10502"/>
                  </a:cubicBezTo>
                  <a:cubicBezTo>
                    <a:pt x="8773" y="11554"/>
                    <a:pt x="7319" y="11354"/>
                    <a:pt x="6292" y="11078"/>
                  </a:cubicBezTo>
                  <a:cubicBezTo>
                    <a:pt x="5039" y="10752"/>
                    <a:pt x="3384" y="10201"/>
                    <a:pt x="2357" y="9424"/>
                  </a:cubicBezTo>
                  <a:cubicBezTo>
                    <a:pt x="928" y="8346"/>
                    <a:pt x="151" y="5965"/>
                    <a:pt x="76" y="4261"/>
                  </a:cubicBezTo>
                  <a:cubicBezTo>
                    <a:pt x="1" y="2782"/>
                    <a:pt x="753" y="527"/>
                    <a:pt x="2557" y="22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1"/>
            <p:cNvSpPr/>
            <p:nvPr/>
          </p:nvSpPr>
          <p:spPr>
            <a:xfrm>
              <a:off x="2445625" y="2635375"/>
              <a:ext cx="261950" cy="302650"/>
            </a:xfrm>
            <a:custGeom>
              <a:avLst/>
              <a:gdLst/>
              <a:ahLst/>
              <a:cxnLst/>
              <a:rect l="l" t="t" r="r" b="b"/>
              <a:pathLst>
                <a:path w="10478" h="12106" extrusionOk="0">
                  <a:moveTo>
                    <a:pt x="1154" y="2256"/>
                  </a:moveTo>
                  <a:cubicBezTo>
                    <a:pt x="1" y="3008"/>
                    <a:pt x="76" y="4737"/>
                    <a:pt x="151" y="5940"/>
                  </a:cubicBezTo>
                  <a:cubicBezTo>
                    <a:pt x="226" y="7644"/>
                    <a:pt x="1003" y="10025"/>
                    <a:pt x="2432" y="11103"/>
                  </a:cubicBezTo>
                  <a:cubicBezTo>
                    <a:pt x="3209" y="11705"/>
                    <a:pt x="3259" y="11780"/>
                    <a:pt x="4312" y="12106"/>
                  </a:cubicBezTo>
                  <a:cubicBezTo>
                    <a:pt x="4412" y="12055"/>
                    <a:pt x="4662" y="11905"/>
                    <a:pt x="4938" y="11705"/>
                  </a:cubicBezTo>
                  <a:cubicBezTo>
                    <a:pt x="5515" y="11253"/>
                    <a:pt x="5815" y="10502"/>
                    <a:pt x="5590" y="9800"/>
                  </a:cubicBezTo>
                  <a:cubicBezTo>
                    <a:pt x="5364" y="9098"/>
                    <a:pt x="5364" y="8271"/>
                    <a:pt x="5740" y="8070"/>
                  </a:cubicBezTo>
                  <a:cubicBezTo>
                    <a:pt x="6392" y="7720"/>
                    <a:pt x="6818" y="8948"/>
                    <a:pt x="6818" y="8948"/>
                  </a:cubicBezTo>
                  <a:cubicBezTo>
                    <a:pt x="7169" y="8822"/>
                    <a:pt x="7745" y="8396"/>
                    <a:pt x="7444" y="7644"/>
                  </a:cubicBezTo>
                  <a:cubicBezTo>
                    <a:pt x="7119" y="6918"/>
                    <a:pt x="7444" y="6141"/>
                    <a:pt x="7444" y="6141"/>
                  </a:cubicBezTo>
                  <a:cubicBezTo>
                    <a:pt x="8572" y="6166"/>
                    <a:pt x="9099" y="4612"/>
                    <a:pt x="9449" y="4411"/>
                  </a:cubicBezTo>
                  <a:cubicBezTo>
                    <a:pt x="10226" y="3985"/>
                    <a:pt x="10477" y="3810"/>
                    <a:pt x="10352" y="3083"/>
                  </a:cubicBezTo>
                  <a:cubicBezTo>
                    <a:pt x="10277" y="2607"/>
                    <a:pt x="10076" y="2131"/>
                    <a:pt x="9725" y="1805"/>
                  </a:cubicBezTo>
                  <a:cubicBezTo>
                    <a:pt x="9324" y="1429"/>
                    <a:pt x="7971" y="928"/>
                    <a:pt x="7444" y="802"/>
                  </a:cubicBezTo>
                  <a:cubicBezTo>
                    <a:pt x="4287" y="0"/>
                    <a:pt x="1855" y="577"/>
                    <a:pt x="1154" y="22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1"/>
            <p:cNvSpPr/>
            <p:nvPr/>
          </p:nvSpPr>
          <p:spPr>
            <a:xfrm>
              <a:off x="2268325" y="2903550"/>
              <a:ext cx="521950" cy="731225"/>
            </a:xfrm>
            <a:custGeom>
              <a:avLst/>
              <a:gdLst/>
              <a:ahLst/>
              <a:cxnLst/>
              <a:rect l="l" t="t" r="r" b="b"/>
              <a:pathLst>
                <a:path w="20878" h="29249" extrusionOk="0">
                  <a:moveTo>
                    <a:pt x="15263" y="2907"/>
                  </a:moveTo>
                  <a:cubicBezTo>
                    <a:pt x="12431" y="1855"/>
                    <a:pt x="9148" y="0"/>
                    <a:pt x="4586" y="3659"/>
                  </a:cubicBezTo>
                  <a:cubicBezTo>
                    <a:pt x="0" y="7318"/>
                    <a:pt x="1253" y="22181"/>
                    <a:pt x="2381" y="25564"/>
                  </a:cubicBezTo>
                  <a:cubicBezTo>
                    <a:pt x="3509" y="28973"/>
                    <a:pt x="11103" y="29248"/>
                    <a:pt x="13384" y="28948"/>
                  </a:cubicBezTo>
                  <a:cubicBezTo>
                    <a:pt x="15639" y="28647"/>
                    <a:pt x="13409" y="24737"/>
                    <a:pt x="14160" y="22131"/>
                  </a:cubicBezTo>
                  <a:cubicBezTo>
                    <a:pt x="14912" y="19549"/>
                    <a:pt x="20877" y="4988"/>
                    <a:pt x="15263" y="29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1"/>
            <p:cNvSpPr/>
            <p:nvPr/>
          </p:nvSpPr>
          <p:spPr>
            <a:xfrm>
              <a:off x="2551525" y="2936125"/>
              <a:ext cx="370950" cy="500025"/>
            </a:xfrm>
            <a:custGeom>
              <a:avLst/>
              <a:gdLst/>
              <a:ahLst/>
              <a:cxnLst/>
              <a:rect l="l" t="t" r="r" b="b"/>
              <a:pathLst>
                <a:path w="14838" h="20001" extrusionOk="0">
                  <a:moveTo>
                    <a:pt x="5439" y="2206"/>
                  </a:moveTo>
                  <a:cubicBezTo>
                    <a:pt x="6617" y="2933"/>
                    <a:pt x="9725" y="11980"/>
                    <a:pt x="9725" y="11980"/>
                  </a:cubicBezTo>
                  <a:lnTo>
                    <a:pt x="10828" y="4888"/>
                  </a:lnTo>
                  <a:cubicBezTo>
                    <a:pt x="10828" y="4888"/>
                    <a:pt x="13359" y="3685"/>
                    <a:pt x="14838" y="5289"/>
                  </a:cubicBezTo>
                  <a:cubicBezTo>
                    <a:pt x="13835" y="12156"/>
                    <a:pt x="13284" y="19198"/>
                    <a:pt x="10828" y="19599"/>
                  </a:cubicBezTo>
                  <a:cubicBezTo>
                    <a:pt x="8396" y="20000"/>
                    <a:pt x="4361" y="13484"/>
                    <a:pt x="2181" y="10301"/>
                  </a:cubicBezTo>
                  <a:cubicBezTo>
                    <a:pt x="0" y="7118"/>
                    <a:pt x="1805" y="0"/>
                    <a:pt x="5439" y="22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1"/>
            <p:cNvSpPr/>
            <p:nvPr/>
          </p:nvSpPr>
          <p:spPr>
            <a:xfrm>
              <a:off x="2873575" y="2904175"/>
              <a:ext cx="72700" cy="55775"/>
            </a:xfrm>
            <a:custGeom>
              <a:avLst/>
              <a:gdLst/>
              <a:ahLst/>
              <a:cxnLst/>
              <a:rect l="l" t="t" r="r" b="b"/>
              <a:pathLst>
                <a:path w="2908" h="2231" extrusionOk="0">
                  <a:moveTo>
                    <a:pt x="2908" y="0"/>
                  </a:moveTo>
                  <a:lnTo>
                    <a:pt x="2306" y="176"/>
                  </a:lnTo>
                  <a:lnTo>
                    <a:pt x="1" y="1905"/>
                  </a:lnTo>
                  <a:lnTo>
                    <a:pt x="176" y="2231"/>
                  </a:lnTo>
                  <a:lnTo>
                    <a:pt x="2632" y="401"/>
                  </a:lnTo>
                  <a:lnTo>
                    <a:pt x="2908" y="0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1"/>
            <p:cNvSpPr/>
            <p:nvPr/>
          </p:nvSpPr>
          <p:spPr>
            <a:xfrm>
              <a:off x="2813425" y="2924850"/>
              <a:ext cx="134125" cy="169825"/>
            </a:xfrm>
            <a:custGeom>
              <a:avLst/>
              <a:gdLst/>
              <a:ahLst/>
              <a:cxnLst/>
              <a:rect l="l" t="t" r="r" b="b"/>
              <a:pathLst>
                <a:path w="5365" h="6793" extrusionOk="0">
                  <a:moveTo>
                    <a:pt x="878" y="5740"/>
                  </a:moveTo>
                  <a:cubicBezTo>
                    <a:pt x="878" y="5539"/>
                    <a:pt x="1" y="3359"/>
                    <a:pt x="352" y="2557"/>
                  </a:cubicBezTo>
                  <a:cubicBezTo>
                    <a:pt x="702" y="1755"/>
                    <a:pt x="1154" y="1228"/>
                    <a:pt x="1154" y="1228"/>
                  </a:cubicBezTo>
                  <a:cubicBezTo>
                    <a:pt x="1529" y="0"/>
                    <a:pt x="2582" y="126"/>
                    <a:pt x="3384" y="928"/>
                  </a:cubicBezTo>
                  <a:cubicBezTo>
                    <a:pt x="4211" y="1755"/>
                    <a:pt x="5364" y="3760"/>
                    <a:pt x="3885" y="5439"/>
                  </a:cubicBezTo>
                  <a:cubicBezTo>
                    <a:pt x="2306" y="6792"/>
                    <a:pt x="878" y="5740"/>
                    <a:pt x="878" y="574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51"/>
            <p:cNvSpPr/>
            <p:nvPr/>
          </p:nvSpPr>
          <p:spPr>
            <a:xfrm>
              <a:off x="2027075" y="3121575"/>
              <a:ext cx="414200" cy="794525"/>
            </a:xfrm>
            <a:custGeom>
              <a:avLst/>
              <a:gdLst/>
              <a:ahLst/>
              <a:cxnLst/>
              <a:rect l="l" t="t" r="r" b="b"/>
              <a:pathLst>
                <a:path w="16568" h="31781" extrusionOk="0">
                  <a:moveTo>
                    <a:pt x="3084" y="1"/>
                  </a:moveTo>
                  <a:cubicBezTo>
                    <a:pt x="3084" y="1"/>
                    <a:pt x="3084" y="26"/>
                    <a:pt x="3084" y="101"/>
                  </a:cubicBezTo>
                  <a:cubicBezTo>
                    <a:pt x="2181" y="26"/>
                    <a:pt x="1179" y="803"/>
                    <a:pt x="753" y="1856"/>
                  </a:cubicBezTo>
                  <a:cubicBezTo>
                    <a:pt x="1" y="3785"/>
                    <a:pt x="1003" y="24688"/>
                    <a:pt x="2808" y="24237"/>
                  </a:cubicBezTo>
                  <a:cubicBezTo>
                    <a:pt x="3359" y="24838"/>
                    <a:pt x="15841" y="31781"/>
                    <a:pt x="15841" y="31781"/>
                  </a:cubicBezTo>
                  <a:lnTo>
                    <a:pt x="16567" y="7745"/>
                  </a:lnTo>
                  <a:cubicBezTo>
                    <a:pt x="16567" y="7745"/>
                    <a:pt x="7745" y="126"/>
                    <a:pt x="3084" y="1"/>
                  </a:cubicBezTo>
                  <a:close/>
                </a:path>
              </a:pathLst>
            </a:custGeom>
            <a:solidFill>
              <a:srgbClr val="46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51"/>
            <p:cNvSpPr/>
            <p:nvPr/>
          </p:nvSpPr>
          <p:spPr>
            <a:xfrm>
              <a:off x="2353525" y="3285125"/>
              <a:ext cx="188625" cy="642250"/>
            </a:xfrm>
            <a:custGeom>
              <a:avLst/>
              <a:gdLst/>
              <a:ahLst/>
              <a:cxnLst/>
              <a:rect l="l" t="t" r="r" b="b"/>
              <a:pathLst>
                <a:path w="7545" h="25690" extrusionOk="0">
                  <a:moveTo>
                    <a:pt x="2783" y="25239"/>
                  </a:moveTo>
                  <a:cubicBezTo>
                    <a:pt x="1003" y="25690"/>
                    <a:pt x="1" y="4787"/>
                    <a:pt x="752" y="2858"/>
                  </a:cubicBezTo>
                  <a:cubicBezTo>
                    <a:pt x="1479" y="928"/>
                    <a:pt x="4186" y="0"/>
                    <a:pt x="4662" y="3158"/>
                  </a:cubicBezTo>
                  <a:cubicBezTo>
                    <a:pt x="5113" y="6316"/>
                    <a:pt x="7544" y="24061"/>
                    <a:pt x="2783" y="25239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51"/>
            <p:cNvSpPr/>
            <p:nvPr/>
          </p:nvSpPr>
          <p:spPr>
            <a:xfrm>
              <a:off x="3652400" y="2356550"/>
              <a:ext cx="60175" cy="25700"/>
            </a:xfrm>
            <a:custGeom>
              <a:avLst/>
              <a:gdLst/>
              <a:ahLst/>
              <a:cxnLst/>
              <a:rect l="l" t="t" r="r" b="b"/>
              <a:pathLst>
                <a:path w="2407" h="1028" extrusionOk="0">
                  <a:moveTo>
                    <a:pt x="1" y="0"/>
                  </a:moveTo>
                  <a:cubicBezTo>
                    <a:pt x="903" y="451"/>
                    <a:pt x="2407" y="176"/>
                    <a:pt x="2407" y="351"/>
                  </a:cubicBezTo>
                  <a:cubicBezTo>
                    <a:pt x="2407" y="527"/>
                    <a:pt x="2106" y="1028"/>
                    <a:pt x="1479" y="1028"/>
                  </a:cubicBezTo>
                  <a:cubicBezTo>
                    <a:pt x="853" y="102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51"/>
            <p:cNvSpPr/>
            <p:nvPr/>
          </p:nvSpPr>
          <p:spPr>
            <a:xfrm>
              <a:off x="3590375" y="2343375"/>
              <a:ext cx="163550" cy="109050"/>
            </a:xfrm>
            <a:custGeom>
              <a:avLst/>
              <a:gdLst/>
              <a:ahLst/>
              <a:cxnLst/>
              <a:rect l="l" t="t" r="r" b="b"/>
              <a:pathLst>
                <a:path w="6542" h="4362" extrusionOk="0">
                  <a:moveTo>
                    <a:pt x="0" y="1906"/>
                  </a:moveTo>
                  <a:cubicBezTo>
                    <a:pt x="502" y="1329"/>
                    <a:pt x="1830" y="1"/>
                    <a:pt x="2908" y="703"/>
                  </a:cubicBezTo>
                  <a:cubicBezTo>
                    <a:pt x="3960" y="1379"/>
                    <a:pt x="4637" y="1379"/>
                    <a:pt x="4988" y="1505"/>
                  </a:cubicBezTo>
                  <a:cubicBezTo>
                    <a:pt x="5339" y="978"/>
                    <a:pt x="5840" y="1379"/>
                    <a:pt x="6191" y="2131"/>
                  </a:cubicBezTo>
                  <a:cubicBezTo>
                    <a:pt x="6542" y="2883"/>
                    <a:pt x="4311" y="3811"/>
                    <a:pt x="3960" y="4086"/>
                  </a:cubicBezTo>
                  <a:cubicBezTo>
                    <a:pt x="3610" y="4362"/>
                    <a:pt x="0" y="3785"/>
                    <a:pt x="0" y="378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1"/>
            <p:cNvSpPr/>
            <p:nvPr/>
          </p:nvSpPr>
          <p:spPr>
            <a:xfrm>
              <a:off x="4332225" y="3053300"/>
              <a:ext cx="461200" cy="458050"/>
            </a:xfrm>
            <a:custGeom>
              <a:avLst/>
              <a:gdLst/>
              <a:ahLst/>
              <a:cxnLst/>
              <a:rect l="l" t="t" r="r" b="b"/>
              <a:pathLst>
                <a:path w="18448" h="18322" extrusionOk="0">
                  <a:moveTo>
                    <a:pt x="17169" y="3183"/>
                  </a:moveTo>
                  <a:cubicBezTo>
                    <a:pt x="17169" y="3183"/>
                    <a:pt x="7871" y="0"/>
                    <a:pt x="3936" y="476"/>
                  </a:cubicBezTo>
                  <a:cubicBezTo>
                    <a:pt x="1" y="953"/>
                    <a:pt x="878" y="17970"/>
                    <a:pt x="878" y="17970"/>
                  </a:cubicBezTo>
                  <a:cubicBezTo>
                    <a:pt x="878" y="17970"/>
                    <a:pt x="2958" y="18321"/>
                    <a:pt x="5038" y="17970"/>
                  </a:cubicBezTo>
                  <a:cubicBezTo>
                    <a:pt x="5916" y="13233"/>
                    <a:pt x="7344" y="8045"/>
                    <a:pt x="7344" y="8045"/>
                  </a:cubicBezTo>
                  <a:cubicBezTo>
                    <a:pt x="7344" y="8045"/>
                    <a:pt x="15891" y="10501"/>
                    <a:pt x="17169" y="9273"/>
                  </a:cubicBezTo>
                  <a:cubicBezTo>
                    <a:pt x="18447" y="8045"/>
                    <a:pt x="17169" y="3183"/>
                    <a:pt x="17169" y="318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1"/>
            <p:cNvSpPr/>
            <p:nvPr/>
          </p:nvSpPr>
          <p:spPr>
            <a:xfrm>
              <a:off x="4470075" y="3480600"/>
              <a:ext cx="480600" cy="277600"/>
            </a:xfrm>
            <a:custGeom>
              <a:avLst/>
              <a:gdLst/>
              <a:ahLst/>
              <a:cxnLst/>
              <a:rect l="l" t="t" r="r" b="b"/>
              <a:pathLst>
                <a:path w="19224" h="11104" extrusionOk="0">
                  <a:moveTo>
                    <a:pt x="1" y="7695"/>
                  </a:moveTo>
                  <a:cubicBezTo>
                    <a:pt x="1" y="7821"/>
                    <a:pt x="51" y="7921"/>
                    <a:pt x="151" y="8046"/>
                  </a:cubicBezTo>
                  <a:cubicBezTo>
                    <a:pt x="276" y="8196"/>
                    <a:pt x="477" y="8297"/>
                    <a:pt x="702" y="8372"/>
                  </a:cubicBezTo>
                  <a:cubicBezTo>
                    <a:pt x="1053" y="8472"/>
                    <a:pt x="1454" y="8472"/>
                    <a:pt x="1830" y="8372"/>
                  </a:cubicBezTo>
                  <a:lnTo>
                    <a:pt x="6392" y="7169"/>
                  </a:lnTo>
                  <a:cubicBezTo>
                    <a:pt x="7169" y="6968"/>
                    <a:pt x="8046" y="7219"/>
                    <a:pt x="8196" y="7695"/>
                  </a:cubicBezTo>
                  <a:lnTo>
                    <a:pt x="9199" y="10527"/>
                  </a:lnTo>
                  <a:cubicBezTo>
                    <a:pt x="9299" y="10878"/>
                    <a:pt x="9850" y="11104"/>
                    <a:pt x="10452" y="11104"/>
                  </a:cubicBezTo>
                  <a:cubicBezTo>
                    <a:pt x="10527" y="11104"/>
                    <a:pt x="10577" y="11104"/>
                    <a:pt x="10652" y="11104"/>
                  </a:cubicBezTo>
                  <a:cubicBezTo>
                    <a:pt x="11053" y="11079"/>
                    <a:pt x="11379" y="10928"/>
                    <a:pt x="11580" y="10728"/>
                  </a:cubicBezTo>
                  <a:cubicBezTo>
                    <a:pt x="11680" y="10653"/>
                    <a:pt x="11730" y="10552"/>
                    <a:pt x="11755" y="10452"/>
                  </a:cubicBezTo>
                  <a:lnTo>
                    <a:pt x="11755" y="10427"/>
                  </a:lnTo>
                  <a:cubicBezTo>
                    <a:pt x="11755" y="10377"/>
                    <a:pt x="11755" y="10327"/>
                    <a:pt x="11755" y="10277"/>
                  </a:cubicBezTo>
                  <a:lnTo>
                    <a:pt x="11354" y="8272"/>
                  </a:lnTo>
                  <a:lnTo>
                    <a:pt x="11204" y="7420"/>
                  </a:lnTo>
                  <a:cubicBezTo>
                    <a:pt x="11103" y="6918"/>
                    <a:pt x="11805" y="6517"/>
                    <a:pt x="12632" y="6567"/>
                  </a:cubicBezTo>
                  <a:lnTo>
                    <a:pt x="17670" y="6893"/>
                  </a:lnTo>
                  <a:cubicBezTo>
                    <a:pt x="17720" y="6893"/>
                    <a:pt x="17770" y="6893"/>
                    <a:pt x="17820" y="6893"/>
                  </a:cubicBezTo>
                  <a:cubicBezTo>
                    <a:pt x="18021" y="6893"/>
                    <a:pt x="18246" y="6868"/>
                    <a:pt x="18422" y="6818"/>
                  </a:cubicBezTo>
                  <a:cubicBezTo>
                    <a:pt x="18773" y="6718"/>
                    <a:pt x="19048" y="6517"/>
                    <a:pt x="19099" y="6267"/>
                  </a:cubicBezTo>
                  <a:cubicBezTo>
                    <a:pt x="19224" y="5866"/>
                    <a:pt x="18773" y="5490"/>
                    <a:pt x="18096" y="5415"/>
                  </a:cubicBezTo>
                  <a:lnTo>
                    <a:pt x="13159" y="4838"/>
                  </a:lnTo>
                  <a:cubicBezTo>
                    <a:pt x="12933" y="4813"/>
                    <a:pt x="12758" y="4763"/>
                    <a:pt x="12582" y="4688"/>
                  </a:cubicBezTo>
                  <a:cubicBezTo>
                    <a:pt x="12156" y="4487"/>
                    <a:pt x="11981" y="4136"/>
                    <a:pt x="12231" y="3810"/>
                  </a:cubicBezTo>
                  <a:lnTo>
                    <a:pt x="13986" y="1605"/>
                  </a:lnTo>
                  <a:lnTo>
                    <a:pt x="14337" y="1154"/>
                  </a:lnTo>
                  <a:cubicBezTo>
                    <a:pt x="14412" y="1079"/>
                    <a:pt x="14437" y="978"/>
                    <a:pt x="14462" y="903"/>
                  </a:cubicBezTo>
                  <a:cubicBezTo>
                    <a:pt x="14462" y="878"/>
                    <a:pt x="14462" y="853"/>
                    <a:pt x="14462" y="853"/>
                  </a:cubicBezTo>
                  <a:cubicBezTo>
                    <a:pt x="14462" y="577"/>
                    <a:pt x="14211" y="302"/>
                    <a:pt x="13760" y="176"/>
                  </a:cubicBezTo>
                  <a:cubicBezTo>
                    <a:pt x="13134" y="1"/>
                    <a:pt x="12382" y="126"/>
                    <a:pt x="12031" y="477"/>
                  </a:cubicBezTo>
                  <a:lnTo>
                    <a:pt x="9525" y="3008"/>
                  </a:lnTo>
                  <a:cubicBezTo>
                    <a:pt x="9124" y="3435"/>
                    <a:pt x="8146" y="3535"/>
                    <a:pt x="7545" y="3209"/>
                  </a:cubicBezTo>
                  <a:lnTo>
                    <a:pt x="3835" y="1254"/>
                  </a:lnTo>
                  <a:cubicBezTo>
                    <a:pt x="3585" y="1104"/>
                    <a:pt x="3259" y="1054"/>
                    <a:pt x="2958" y="1054"/>
                  </a:cubicBezTo>
                  <a:cubicBezTo>
                    <a:pt x="2632" y="1054"/>
                    <a:pt x="2281" y="1129"/>
                    <a:pt x="2031" y="1279"/>
                  </a:cubicBezTo>
                  <a:cubicBezTo>
                    <a:pt x="1755" y="1430"/>
                    <a:pt x="1630" y="1630"/>
                    <a:pt x="1655" y="1831"/>
                  </a:cubicBezTo>
                  <a:cubicBezTo>
                    <a:pt x="1655" y="2006"/>
                    <a:pt x="1780" y="2181"/>
                    <a:pt x="1981" y="2307"/>
                  </a:cubicBezTo>
                  <a:lnTo>
                    <a:pt x="2281" y="2482"/>
                  </a:lnTo>
                  <a:lnTo>
                    <a:pt x="5389" y="4437"/>
                  </a:lnTo>
                  <a:cubicBezTo>
                    <a:pt x="5941" y="4788"/>
                    <a:pt x="5790" y="5339"/>
                    <a:pt x="5088" y="5590"/>
                  </a:cubicBezTo>
                  <a:cubicBezTo>
                    <a:pt x="5088" y="5590"/>
                    <a:pt x="5063" y="5590"/>
                    <a:pt x="5063" y="5590"/>
                  </a:cubicBezTo>
                  <a:lnTo>
                    <a:pt x="652" y="7044"/>
                  </a:lnTo>
                  <a:cubicBezTo>
                    <a:pt x="251" y="7194"/>
                    <a:pt x="1" y="7445"/>
                    <a:pt x="1" y="7695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1"/>
            <p:cNvSpPr/>
            <p:nvPr/>
          </p:nvSpPr>
          <p:spPr>
            <a:xfrm>
              <a:off x="4769575" y="3503175"/>
              <a:ext cx="62050" cy="94625"/>
            </a:xfrm>
            <a:custGeom>
              <a:avLst/>
              <a:gdLst/>
              <a:ahLst/>
              <a:cxnLst/>
              <a:rect l="l" t="t" r="r" b="b"/>
              <a:pathLst>
                <a:path w="2482" h="3785" extrusionOk="0">
                  <a:moveTo>
                    <a:pt x="602" y="3785"/>
                  </a:moveTo>
                  <a:lnTo>
                    <a:pt x="2357" y="1579"/>
                  </a:lnTo>
                  <a:cubicBezTo>
                    <a:pt x="2432" y="1504"/>
                    <a:pt x="2457" y="1404"/>
                    <a:pt x="2482" y="1329"/>
                  </a:cubicBezTo>
                  <a:lnTo>
                    <a:pt x="2482" y="0"/>
                  </a:lnTo>
                  <a:cubicBezTo>
                    <a:pt x="2457" y="75"/>
                    <a:pt x="2432" y="176"/>
                    <a:pt x="2357" y="251"/>
                  </a:cubicBezTo>
                  <a:lnTo>
                    <a:pt x="2006" y="702"/>
                  </a:lnTo>
                  <a:lnTo>
                    <a:pt x="251" y="2907"/>
                  </a:lnTo>
                  <a:cubicBezTo>
                    <a:pt x="1" y="3233"/>
                    <a:pt x="176" y="3584"/>
                    <a:pt x="602" y="3785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1"/>
            <p:cNvSpPr/>
            <p:nvPr/>
          </p:nvSpPr>
          <p:spPr>
            <a:xfrm>
              <a:off x="4568450" y="3597150"/>
              <a:ext cx="25" cy="3150"/>
            </a:xfrm>
            <a:custGeom>
              <a:avLst/>
              <a:gdLst/>
              <a:ahLst/>
              <a:cxnLst/>
              <a:rect l="l" t="t" r="r" b="b"/>
              <a:pathLst>
                <a:path w="1" h="126" extrusionOk="0">
                  <a:moveTo>
                    <a:pt x="1" y="126"/>
                  </a:moveTo>
                  <a:cubicBezTo>
                    <a:pt x="1" y="101"/>
                    <a:pt x="1" y="76"/>
                    <a:pt x="1" y="76"/>
                  </a:cubicBezTo>
                  <a:cubicBezTo>
                    <a:pt x="1" y="51"/>
                    <a:pt x="1" y="26"/>
                    <a:pt x="1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51"/>
            <p:cNvSpPr/>
            <p:nvPr/>
          </p:nvSpPr>
          <p:spPr>
            <a:xfrm>
              <a:off x="4747650" y="3637250"/>
              <a:ext cx="199900" cy="50150"/>
            </a:xfrm>
            <a:custGeom>
              <a:avLst/>
              <a:gdLst/>
              <a:ahLst/>
              <a:cxnLst/>
              <a:rect l="l" t="t" r="r" b="b"/>
              <a:pathLst>
                <a:path w="7996" h="2006" extrusionOk="0">
                  <a:moveTo>
                    <a:pt x="101" y="1154"/>
                  </a:moveTo>
                  <a:lnTo>
                    <a:pt x="251" y="2006"/>
                  </a:lnTo>
                  <a:cubicBezTo>
                    <a:pt x="502" y="1780"/>
                    <a:pt x="1003" y="1605"/>
                    <a:pt x="1529" y="1655"/>
                  </a:cubicBezTo>
                  <a:lnTo>
                    <a:pt x="6567" y="1956"/>
                  </a:lnTo>
                  <a:cubicBezTo>
                    <a:pt x="6617" y="1956"/>
                    <a:pt x="6667" y="1981"/>
                    <a:pt x="6717" y="1981"/>
                  </a:cubicBezTo>
                  <a:cubicBezTo>
                    <a:pt x="7344" y="1981"/>
                    <a:pt x="7895" y="1705"/>
                    <a:pt x="7996" y="1329"/>
                  </a:cubicBezTo>
                  <a:lnTo>
                    <a:pt x="7996" y="1"/>
                  </a:lnTo>
                  <a:cubicBezTo>
                    <a:pt x="7945" y="251"/>
                    <a:pt x="7670" y="452"/>
                    <a:pt x="7319" y="552"/>
                  </a:cubicBezTo>
                  <a:cubicBezTo>
                    <a:pt x="7143" y="602"/>
                    <a:pt x="6918" y="627"/>
                    <a:pt x="6717" y="627"/>
                  </a:cubicBezTo>
                  <a:cubicBezTo>
                    <a:pt x="6667" y="627"/>
                    <a:pt x="6617" y="627"/>
                    <a:pt x="6567" y="627"/>
                  </a:cubicBezTo>
                  <a:lnTo>
                    <a:pt x="1529" y="301"/>
                  </a:lnTo>
                  <a:cubicBezTo>
                    <a:pt x="702" y="251"/>
                    <a:pt x="0" y="652"/>
                    <a:pt x="101" y="11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51"/>
            <p:cNvSpPr/>
            <p:nvPr/>
          </p:nvSpPr>
          <p:spPr>
            <a:xfrm>
              <a:off x="4684375" y="37287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25" y="151"/>
                    <a:pt x="25" y="76"/>
                    <a:pt x="0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51"/>
            <p:cNvSpPr/>
            <p:nvPr/>
          </p:nvSpPr>
          <p:spPr>
            <a:xfrm>
              <a:off x="4470075" y="3654800"/>
              <a:ext cx="293900" cy="137250"/>
            </a:xfrm>
            <a:custGeom>
              <a:avLst/>
              <a:gdLst/>
              <a:ahLst/>
              <a:cxnLst/>
              <a:rect l="l" t="t" r="r" b="b"/>
              <a:pathLst>
                <a:path w="11756" h="5490" extrusionOk="0">
                  <a:moveTo>
                    <a:pt x="1" y="727"/>
                  </a:moveTo>
                  <a:lnTo>
                    <a:pt x="1" y="2081"/>
                  </a:lnTo>
                  <a:cubicBezTo>
                    <a:pt x="1" y="2181"/>
                    <a:pt x="51" y="2306"/>
                    <a:pt x="151" y="2406"/>
                  </a:cubicBezTo>
                  <a:cubicBezTo>
                    <a:pt x="452" y="2757"/>
                    <a:pt x="1204" y="2908"/>
                    <a:pt x="1830" y="2732"/>
                  </a:cubicBezTo>
                  <a:lnTo>
                    <a:pt x="6392" y="1529"/>
                  </a:lnTo>
                  <a:cubicBezTo>
                    <a:pt x="7169" y="1329"/>
                    <a:pt x="8046" y="1579"/>
                    <a:pt x="8196" y="2056"/>
                  </a:cubicBezTo>
                  <a:lnTo>
                    <a:pt x="9199" y="4888"/>
                  </a:lnTo>
                  <a:cubicBezTo>
                    <a:pt x="9299" y="5239"/>
                    <a:pt x="9850" y="5489"/>
                    <a:pt x="10452" y="5489"/>
                  </a:cubicBezTo>
                  <a:cubicBezTo>
                    <a:pt x="10502" y="5489"/>
                    <a:pt x="10577" y="5464"/>
                    <a:pt x="10652" y="5464"/>
                  </a:cubicBezTo>
                  <a:cubicBezTo>
                    <a:pt x="11254" y="5414"/>
                    <a:pt x="11705" y="5138"/>
                    <a:pt x="11755" y="4787"/>
                  </a:cubicBezTo>
                  <a:lnTo>
                    <a:pt x="11755" y="4662"/>
                  </a:lnTo>
                  <a:lnTo>
                    <a:pt x="11755" y="3484"/>
                  </a:lnTo>
                  <a:cubicBezTo>
                    <a:pt x="11730" y="3584"/>
                    <a:pt x="11680" y="3685"/>
                    <a:pt x="11580" y="3760"/>
                  </a:cubicBezTo>
                  <a:cubicBezTo>
                    <a:pt x="11379" y="3960"/>
                    <a:pt x="11053" y="4111"/>
                    <a:pt x="10652" y="4136"/>
                  </a:cubicBezTo>
                  <a:cubicBezTo>
                    <a:pt x="10577" y="4136"/>
                    <a:pt x="10527" y="4136"/>
                    <a:pt x="10452" y="4136"/>
                  </a:cubicBezTo>
                  <a:cubicBezTo>
                    <a:pt x="9850" y="4136"/>
                    <a:pt x="9299" y="3910"/>
                    <a:pt x="9199" y="3559"/>
                  </a:cubicBezTo>
                  <a:lnTo>
                    <a:pt x="8196" y="727"/>
                  </a:lnTo>
                  <a:cubicBezTo>
                    <a:pt x="8046" y="251"/>
                    <a:pt x="7169" y="0"/>
                    <a:pt x="6392" y="201"/>
                  </a:cubicBezTo>
                  <a:lnTo>
                    <a:pt x="1830" y="1404"/>
                  </a:lnTo>
                  <a:cubicBezTo>
                    <a:pt x="1454" y="1504"/>
                    <a:pt x="1053" y="1504"/>
                    <a:pt x="702" y="1404"/>
                  </a:cubicBezTo>
                  <a:cubicBezTo>
                    <a:pt x="477" y="1329"/>
                    <a:pt x="276" y="1228"/>
                    <a:pt x="151" y="1078"/>
                  </a:cubicBezTo>
                  <a:cubicBezTo>
                    <a:pt x="51" y="953"/>
                    <a:pt x="1" y="853"/>
                    <a:pt x="1" y="727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51"/>
            <p:cNvSpPr/>
            <p:nvPr/>
          </p:nvSpPr>
          <p:spPr>
            <a:xfrm>
              <a:off x="4511425" y="3526350"/>
              <a:ext cx="107175" cy="94000"/>
            </a:xfrm>
            <a:custGeom>
              <a:avLst/>
              <a:gdLst/>
              <a:ahLst/>
              <a:cxnLst/>
              <a:rect l="l" t="t" r="r" b="b"/>
              <a:pathLst>
                <a:path w="4287" h="3760" extrusionOk="0">
                  <a:moveTo>
                    <a:pt x="1" y="1"/>
                  </a:moveTo>
                  <a:lnTo>
                    <a:pt x="1" y="1304"/>
                  </a:lnTo>
                  <a:cubicBezTo>
                    <a:pt x="1" y="1479"/>
                    <a:pt x="101" y="1655"/>
                    <a:pt x="327" y="1805"/>
                  </a:cubicBezTo>
                  <a:lnTo>
                    <a:pt x="3434" y="3760"/>
                  </a:lnTo>
                  <a:cubicBezTo>
                    <a:pt x="4136" y="3509"/>
                    <a:pt x="4287" y="2958"/>
                    <a:pt x="3735" y="2607"/>
                  </a:cubicBezTo>
                  <a:lnTo>
                    <a:pt x="627" y="652"/>
                  </a:lnTo>
                  <a:lnTo>
                    <a:pt x="327" y="477"/>
                  </a:lnTo>
                  <a:cubicBezTo>
                    <a:pt x="126" y="351"/>
                    <a:pt x="1" y="176"/>
                    <a:pt x="1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1"/>
            <p:cNvSpPr/>
            <p:nvPr/>
          </p:nvSpPr>
          <p:spPr>
            <a:xfrm>
              <a:off x="4471325" y="3702425"/>
              <a:ext cx="59550" cy="59550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51" y="1278"/>
                  </a:moveTo>
                  <a:cubicBezTo>
                    <a:pt x="76" y="1905"/>
                    <a:pt x="627" y="2381"/>
                    <a:pt x="1279" y="2331"/>
                  </a:cubicBezTo>
                  <a:cubicBezTo>
                    <a:pt x="1906" y="2306"/>
                    <a:pt x="2382" y="1755"/>
                    <a:pt x="2357" y="1128"/>
                  </a:cubicBezTo>
                  <a:cubicBezTo>
                    <a:pt x="2307" y="476"/>
                    <a:pt x="1755" y="0"/>
                    <a:pt x="1104" y="50"/>
                  </a:cubicBezTo>
                  <a:cubicBezTo>
                    <a:pt x="477" y="100"/>
                    <a:pt x="1" y="652"/>
                    <a:pt x="51" y="127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1"/>
            <p:cNvSpPr/>
            <p:nvPr/>
          </p:nvSpPr>
          <p:spPr>
            <a:xfrm>
              <a:off x="4701275" y="3774475"/>
              <a:ext cx="59550" cy="58925"/>
            </a:xfrm>
            <a:custGeom>
              <a:avLst/>
              <a:gdLst/>
              <a:ahLst/>
              <a:cxnLst/>
              <a:rect l="l" t="t" r="r" b="b"/>
              <a:pathLst>
                <a:path w="2382" h="2357" extrusionOk="0">
                  <a:moveTo>
                    <a:pt x="51" y="1254"/>
                  </a:moveTo>
                  <a:cubicBezTo>
                    <a:pt x="76" y="1880"/>
                    <a:pt x="627" y="2356"/>
                    <a:pt x="1279" y="2331"/>
                  </a:cubicBezTo>
                  <a:cubicBezTo>
                    <a:pt x="1906" y="2281"/>
                    <a:pt x="2382" y="1730"/>
                    <a:pt x="2357" y="1103"/>
                  </a:cubicBezTo>
                  <a:cubicBezTo>
                    <a:pt x="2307" y="477"/>
                    <a:pt x="1755" y="0"/>
                    <a:pt x="1104" y="25"/>
                  </a:cubicBezTo>
                  <a:cubicBezTo>
                    <a:pt x="477" y="76"/>
                    <a:pt x="1" y="627"/>
                    <a:pt x="51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1"/>
            <p:cNvSpPr/>
            <p:nvPr/>
          </p:nvSpPr>
          <p:spPr>
            <a:xfrm>
              <a:off x="4889250" y="3670450"/>
              <a:ext cx="60175" cy="59550"/>
            </a:xfrm>
            <a:custGeom>
              <a:avLst/>
              <a:gdLst/>
              <a:ahLst/>
              <a:cxnLst/>
              <a:rect l="l" t="t" r="r" b="b"/>
              <a:pathLst>
                <a:path w="2407" h="2382" extrusionOk="0">
                  <a:moveTo>
                    <a:pt x="51" y="1254"/>
                  </a:moveTo>
                  <a:cubicBezTo>
                    <a:pt x="101" y="1881"/>
                    <a:pt x="627" y="2382"/>
                    <a:pt x="1279" y="2332"/>
                  </a:cubicBezTo>
                  <a:cubicBezTo>
                    <a:pt x="1905" y="2282"/>
                    <a:pt x="2407" y="1730"/>
                    <a:pt x="2357" y="1104"/>
                  </a:cubicBezTo>
                  <a:cubicBezTo>
                    <a:pt x="2306" y="477"/>
                    <a:pt x="1755" y="1"/>
                    <a:pt x="1128" y="51"/>
                  </a:cubicBezTo>
                  <a:cubicBezTo>
                    <a:pt x="477" y="76"/>
                    <a:pt x="1" y="628"/>
                    <a:pt x="51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1"/>
            <p:cNvSpPr/>
            <p:nvPr/>
          </p:nvSpPr>
          <p:spPr>
            <a:xfrm>
              <a:off x="4784000" y="3549525"/>
              <a:ext cx="59550" cy="59550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50" y="1254"/>
                  </a:moveTo>
                  <a:cubicBezTo>
                    <a:pt x="75" y="1906"/>
                    <a:pt x="627" y="2382"/>
                    <a:pt x="1278" y="2332"/>
                  </a:cubicBezTo>
                  <a:cubicBezTo>
                    <a:pt x="1905" y="2282"/>
                    <a:pt x="2381" y="1755"/>
                    <a:pt x="2356" y="1104"/>
                  </a:cubicBezTo>
                  <a:cubicBezTo>
                    <a:pt x="2306" y="477"/>
                    <a:pt x="1755" y="1"/>
                    <a:pt x="1128" y="51"/>
                  </a:cubicBezTo>
                  <a:cubicBezTo>
                    <a:pt x="476" y="76"/>
                    <a:pt x="0" y="627"/>
                    <a:pt x="50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1"/>
            <p:cNvSpPr/>
            <p:nvPr/>
          </p:nvSpPr>
          <p:spPr>
            <a:xfrm>
              <a:off x="4500150" y="3562075"/>
              <a:ext cx="59550" cy="59550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51" y="1278"/>
                  </a:moveTo>
                  <a:cubicBezTo>
                    <a:pt x="76" y="1905"/>
                    <a:pt x="627" y="2381"/>
                    <a:pt x="1279" y="2331"/>
                  </a:cubicBezTo>
                  <a:cubicBezTo>
                    <a:pt x="1905" y="2306"/>
                    <a:pt x="2382" y="1755"/>
                    <a:pt x="2357" y="1128"/>
                  </a:cubicBezTo>
                  <a:cubicBezTo>
                    <a:pt x="2306" y="476"/>
                    <a:pt x="1755" y="0"/>
                    <a:pt x="1128" y="50"/>
                  </a:cubicBezTo>
                  <a:cubicBezTo>
                    <a:pt x="477" y="100"/>
                    <a:pt x="1" y="652"/>
                    <a:pt x="51" y="127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1"/>
            <p:cNvSpPr/>
            <p:nvPr/>
          </p:nvSpPr>
          <p:spPr>
            <a:xfrm>
              <a:off x="4661800" y="3372225"/>
              <a:ext cx="81500" cy="303275"/>
            </a:xfrm>
            <a:custGeom>
              <a:avLst/>
              <a:gdLst/>
              <a:ahLst/>
              <a:cxnLst/>
              <a:rect l="l" t="t" r="r" b="b"/>
              <a:pathLst>
                <a:path w="3260" h="12131" extrusionOk="0">
                  <a:moveTo>
                    <a:pt x="1" y="10602"/>
                  </a:moveTo>
                  <a:cubicBezTo>
                    <a:pt x="1" y="12130"/>
                    <a:pt x="3259" y="11830"/>
                    <a:pt x="3259" y="10602"/>
                  </a:cubicBezTo>
                  <a:lnTo>
                    <a:pt x="3259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1"/>
            <p:cNvSpPr/>
            <p:nvPr/>
          </p:nvSpPr>
          <p:spPr>
            <a:xfrm>
              <a:off x="4357300" y="3252550"/>
              <a:ext cx="395375" cy="303275"/>
            </a:xfrm>
            <a:custGeom>
              <a:avLst/>
              <a:gdLst/>
              <a:ahLst/>
              <a:cxnLst/>
              <a:rect l="l" t="t" r="r" b="b"/>
              <a:pathLst>
                <a:path w="15815" h="12131" extrusionOk="0">
                  <a:moveTo>
                    <a:pt x="953" y="4737"/>
                  </a:moveTo>
                  <a:cubicBezTo>
                    <a:pt x="1780" y="5514"/>
                    <a:pt x="11680" y="10978"/>
                    <a:pt x="13509" y="11980"/>
                  </a:cubicBezTo>
                  <a:cubicBezTo>
                    <a:pt x="13760" y="12105"/>
                    <a:pt x="14036" y="12130"/>
                    <a:pt x="14261" y="11980"/>
                  </a:cubicBezTo>
                  <a:cubicBezTo>
                    <a:pt x="14261" y="11980"/>
                    <a:pt x="14261" y="11980"/>
                    <a:pt x="14261" y="11980"/>
                  </a:cubicBezTo>
                  <a:lnTo>
                    <a:pt x="14261" y="11980"/>
                  </a:lnTo>
                  <a:cubicBezTo>
                    <a:pt x="15289" y="11328"/>
                    <a:pt x="15815" y="8998"/>
                    <a:pt x="13810" y="7519"/>
                  </a:cubicBezTo>
                  <a:cubicBezTo>
                    <a:pt x="13234" y="7093"/>
                    <a:pt x="2707" y="0"/>
                    <a:pt x="1028" y="501"/>
                  </a:cubicBezTo>
                  <a:lnTo>
                    <a:pt x="1028" y="501"/>
                  </a:lnTo>
                  <a:cubicBezTo>
                    <a:pt x="1003" y="501"/>
                    <a:pt x="978" y="501"/>
                    <a:pt x="953" y="501"/>
                  </a:cubicBezTo>
                  <a:cubicBezTo>
                    <a:pt x="903" y="526"/>
                    <a:pt x="852" y="577"/>
                    <a:pt x="802" y="602"/>
                  </a:cubicBezTo>
                  <a:cubicBezTo>
                    <a:pt x="0" y="1278"/>
                    <a:pt x="101" y="3935"/>
                    <a:pt x="953" y="47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1"/>
            <p:cNvSpPr/>
            <p:nvPr/>
          </p:nvSpPr>
          <p:spPr>
            <a:xfrm>
              <a:off x="4382975" y="3075850"/>
              <a:ext cx="665450" cy="476225"/>
            </a:xfrm>
            <a:custGeom>
              <a:avLst/>
              <a:gdLst/>
              <a:ahLst/>
              <a:cxnLst/>
              <a:rect l="l" t="t" r="r" b="b"/>
              <a:pathLst>
                <a:path w="26618" h="19049" extrusionOk="0">
                  <a:moveTo>
                    <a:pt x="1" y="7569"/>
                  </a:moveTo>
                  <a:cubicBezTo>
                    <a:pt x="1680" y="7068"/>
                    <a:pt x="12207" y="14161"/>
                    <a:pt x="12783" y="14587"/>
                  </a:cubicBezTo>
                  <a:cubicBezTo>
                    <a:pt x="14788" y="16066"/>
                    <a:pt x="14262" y="18396"/>
                    <a:pt x="13234" y="19048"/>
                  </a:cubicBezTo>
                  <a:lnTo>
                    <a:pt x="24938" y="12281"/>
                  </a:lnTo>
                  <a:lnTo>
                    <a:pt x="25339" y="12031"/>
                  </a:lnTo>
                  <a:lnTo>
                    <a:pt x="25339" y="12031"/>
                  </a:lnTo>
                  <a:cubicBezTo>
                    <a:pt x="26267" y="11254"/>
                    <a:pt x="26618" y="9098"/>
                    <a:pt x="24738" y="7695"/>
                  </a:cubicBezTo>
                  <a:cubicBezTo>
                    <a:pt x="24161" y="7244"/>
                    <a:pt x="13384" y="0"/>
                    <a:pt x="11881" y="677"/>
                  </a:cubicBezTo>
                  <a:lnTo>
                    <a:pt x="11806" y="727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1"/>
            <p:cNvSpPr/>
            <p:nvPr/>
          </p:nvSpPr>
          <p:spPr>
            <a:xfrm>
              <a:off x="4056550" y="2804550"/>
              <a:ext cx="193625" cy="109675"/>
            </a:xfrm>
            <a:custGeom>
              <a:avLst/>
              <a:gdLst/>
              <a:ahLst/>
              <a:cxnLst/>
              <a:rect l="l" t="t" r="r" b="b"/>
              <a:pathLst>
                <a:path w="7745" h="4387" extrusionOk="0">
                  <a:moveTo>
                    <a:pt x="7193" y="2231"/>
                  </a:moveTo>
                  <a:cubicBezTo>
                    <a:pt x="7193" y="2231"/>
                    <a:pt x="6943" y="1429"/>
                    <a:pt x="6391" y="1003"/>
                  </a:cubicBezTo>
                  <a:cubicBezTo>
                    <a:pt x="5840" y="577"/>
                    <a:pt x="5013" y="0"/>
                    <a:pt x="4637" y="226"/>
                  </a:cubicBezTo>
                  <a:cubicBezTo>
                    <a:pt x="4236" y="451"/>
                    <a:pt x="5489" y="1429"/>
                    <a:pt x="5489" y="1429"/>
                  </a:cubicBezTo>
                  <a:cubicBezTo>
                    <a:pt x="4136" y="877"/>
                    <a:pt x="2857" y="777"/>
                    <a:pt x="2281" y="727"/>
                  </a:cubicBezTo>
                  <a:cubicBezTo>
                    <a:pt x="1704" y="702"/>
                    <a:pt x="0" y="1354"/>
                    <a:pt x="326" y="1880"/>
                  </a:cubicBezTo>
                  <a:cubicBezTo>
                    <a:pt x="677" y="2381"/>
                    <a:pt x="2030" y="3108"/>
                    <a:pt x="2607" y="3434"/>
                  </a:cubicBezTo>
                  <a:cubicBezTo>
                    <a:pt x="3183" y="3785"/>
                    <a:pt x="5038" y="4386"/>
                    <a:pt x="6391" y="4211"/>
                  </a:cubicBezTo>
                  <a:cubicBezTo>
                    <a:pt x="7745" y="4035"/>
                    <a:pt x="7193" y="2231"/>
                    <a:pt x="7193" y="223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1"/>
            <p:cNvSpPr/>
            <p:nvPr/>
          </p:nvSpPr>
          <p:spPr>
            <a:xfrm>
              <a:off x="4151775" y="3142900"/>
              <a:ext cx="619700" cy="481225"/>
            </a:xfrm>
            <a:custGeom>
              <a:avLst/>
              <a:gdLst/>
              <a:ahLst/>
              <a:cxnLst/>
              <a:rect l="l" t="t" r="r" b="b"/>
              <a:pathLst>
                <a:path w="24788" h="19249" extrusionOk="0">
                  <a:moveTo>
                    <a:pt x="24387" y="852"/>
                  </a:moveTo>
                  <a:cubicBezTo>
                    <a:pt x="24788" y="7118"/>
                    <a:pt x="17720" y="10075"/>
                    <a:pt x="7570" y="7243"/>
                  </a:cubicBezTo>
                  <a:cubicBezTo>
                    <a:pt x="7570" y="7243"/>
                    <a:pt x="6868" y="10125"/>
                    <a:pt x="4888" y="18822"/>
                  </a:cubicBezTo>
                  <a:cubicBezTo>
                    <a:pt x="2081" y="19248"/>
                    <a:pt x="302" y="18822"/>
                    <a:pt x="302" y="18822"/>
                  </a:cubicBezTo>
                  <a:cubicBezTo>
                    <a:pt x="302" y="18822"/>
                    <a:pt x="1" y="1830"/>
                    <a:pt x="4888" y="1078"/>
                  </a:cubicBezTo>
                  <a:cubicBezTo>
                    <a:pt x="9775" y="326"/>
                    <a:pt x="19575" y="226"/>
                    <a:pt x="195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1"/>
            <p:cNvSpPr/>
            <p:nvPr/>
          </p:nvSpPr>
          <p:spPr>
            <a:xfrm>
              <a:off x="4458175" y="2281975"/>
              <a:ext cx="261925" cy="288875"/>
            </a:xfrm>
            <a:custGeom>
              <a:avLst/>
              <a:gdLst/>
              <a:ahLst/>
              <a:cxnLst/>
              <a:rect l="l" t="t" r="r" b="b"/>
              <a:pathLst>
                <a:path w="10477" h="11555" extrusionOk="0">
                  <a:moveTo>
                    <a:pt x="7920" y="226"/>
                  </a:moveTo>
                  <a:cubicBezTo>
                    <a:pt x="6742" y="26"/>
                    <a:pt x="5138" y="1"/>
                    <a:pt x="4011" y="327"/>
                  </a:cubicBezTo>
                  <a:cubicBezTo>
                    <a:pt x="2106" y="903"/>
                    <a:pt x="1053" y="2106"/>
                    <a:pt x="602" y="3936"/>
                  </a:cubicBezTo>
                  <a:cubicBezTo>
                    <a:pt x="126" y="5740"/>
                    <a:pt x="0" y="8798"/>
                    <a:pt x="1053" y="10502"/>
                  </a:cubicBezTo>
                  <a:cubicBezTo>
                    <a:pt x="1705" y="11555"/>
                    <a:pt x="3158" y="11354"/>
                    <a:pt x="4186" y="11079"/>
                  </a:cubicBezTo>
                  <a:cubicBezTo>
                    <a:pt x="5439" y="10753"/>
                    <a:pt x="7093" y="10201"/>
                    <a:pt x="8121" y="9424"/>
                  </a:cubicBezTo>
                  <a:cubicBezTo>
                    <a:pt x="9549" y="8347"/>
                    <a:pt x="10301" y="5966"/>
                    <a:pt x="10402" y="4236"/>
                  </a:cubicBezTo>
                  <a:cubicBezTo>
                    <a:pt x="10477" y="2758"/>
                    <a:pt x="9725" y="527"/>
                    <a:pt x="7920" y="22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1"/>
            <p:cNvSpPr/>
            <p:nvPr/>
          </p:nvSpPr>
          <p:spPr>
            <a:xfrm>
              <a:off x="4460050" y="2240000"/>
              <a:ext cx="261925" cy="302650"/>
            </a:xfrm>
            <a:custGeom>
              <a:avLst/>
              <a:gdLst/>
              <a:ahLst/>
              <a:cxnLst/>
              <a:rect l="l" t="t" r="r" b="b"/>
              <a:pathLst>
                <a:path w="10477" h="12106" extrusionOk="0">
                  <a:moveTo>
                    <a:pt x="9324" y="2231"/>
                  </a:moveTo>
                  <a:cubicBezTo>
                    <a:pt x="10477" y="3008"/>
                    <a:pt x="10377" y="4737"/>
                    <a:pt x="10327" y="5915"/>
                  </a:cubicBezTo>
                  <a:cubicBezTo>
                    <a:pt x="10226" y="7645"/>
                    <a:pt x="9474" y="10026"/>
                    <a:pt x="8046" y="11103"/>
                  </a:cubicBezTo>
                  <a:cubicBezTo>
                    <a:pt x="7244" y="11705"/>
                    <a:pt x="7219" y="11780"/>
                    <a:pt x="6141" y="12106"/>
                  </a:cubicBezTo>
                  <a:cubicBezTo>
                    <a:pt x="6066" y="12056"/>
                    <a:pt x="5815" y="11880"/>
                    <a:pt x="5540" y="11680"/>
                  </a:cubicBezTo>
                  <a:cubicBezTo>
                    <a:pt x="4938" y="11254"/>
                    <a:pt x="4662" y="10477"/>
                    <a:pt x="4888" y="9775"/>
                  </a:cubicBezTo>
                  <a:cubicBezTo>
                    <a:pt x="5088" y="9098"/>
                    <a:pt x="5113" y="8271"/>
                    <a:pt x="4738" y="8046"/>
                  </a:cubicBezTo>
                  <a:cubicBezTo>
                    <a:pt x="4086" y="7695"/>
                    <a:pt x="3660" y="8948"/>
                    <a:pt x="3660" y="8948"/>
                  </a:cubicBezTo>
                  <a:cubicBezTo>
                    <a:pt x="3284" y="8798"/>
                    <a:pt x="2732" y="8372"/>
                    <a:pt x="3033" y="7645"/>
                  </a:cubicBezTo>
                  <a:cubicBezTo>
                    <a:pt x="3359" y="6918"/>
                    <a:pt x="3033" y="6141"/>
                    <a:pt x="3033" y="6141"/>
                  </a:cubicBezTo>
                  <a:cubicBezTo>
                    <a:pt x="1905" y="6166"/>
                    <a:pt x="1379" y="4612"/>
                    <a:pt x="1028" y="4412"/>
                  </a:cubicBezTo>
                  <a:cubicBezTo>
                    <a:pt x="251" y="3986"/>
                    <a:pt x="1" y="3810"/>
                    <a:pt x="126" y="3083"/>
                  </a:cubicBezTo>
                  <a:cubicBezTo>
                    <a:pt x="201" y="2607"/>
                    <a:pt x="402" y="2131"/>
                    <a:pt x="753" y="1805"/>
                  </a:cubicBezTo>
                  <a:cubicBezTo>
                    <a:pt x="1154" y="1429"/>
                    <a:pt x="2507" y="928"/>
                    <a:pt x="3033" y="778"/>
                  </a:cubicBezTo>
                  <a:cubicBezTo>
                    <a:pt x="6166" y="1"/>
                    <a:pt x="8597" y="552"/>
                    <a:pt x="9324" y="2231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51"/>
            <p:cNvSpPr/>
            <p:nvPr/>
          </p:nvSpPr>
          <p:spPr>
            <a:xfrm>
              <a:off x="4382975" y="2480600"/>
              <a:ext cx="493150" cy="758175"/>
            </a:xfrm>
            <a:custGeom>
              <a:avLst/>
              <a:gdLst/>
              <a:ahLst/>
              <a:cxnLst/>
              <a:rect l="l" t="t" r="r" b="b"/>
              <a:pathLst>
                <a:path w="19726" h="30327" extrusionOk="0">
                  <a:moveTo>
                    <a:pt x="4913" y="3986"/>
                  </a:moveTo>
                  <a:cubicBezTo>
                    <a:pt x="7369" y="2281"/>
                    <a:pt x="10577" y="1"/>
                    <a:pt x="15164" y="3685"/>
                  </a:cubicBezTo>
                  <a:cubicBezTo>
                    <a:pt x="19725" y="7344"/>
                    <a:pt x="19400" y="23259"/>
                    <a:pt x="18272" y="26668"/>
                  </a:cubicBezTo>
                  <a:cubicBezTo>
                    <a:pt x="17144" y="30051"/>
                    <a:pt x="9550" y="30327"/>
                    <a:pt x="7269" y="30026"/>
                  </a:cubicBezTo>
                  <a:cubicBezTo>
                    <a:pt x="5013" y="29725"/>
                    <a:pt x="7244" y="25815"/>
                    <a:pt x="6492" y="23234"/>
                  </a:cubicBezTo>
                  <a:cubicBezTo>
                    <a:pt x="5740" y="20627"/>
                    <a:pt x="1" y="7444"/>
                    <a:pt x="4913" y="39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51"/>
            <p:cNvSpPr/>
            <p:nvPr/>
          </p:nvSpPr>
          <p:spPr>
            <a:xfrm>
              <a:off x="4455675" y="2611550"/>
              <a:ext cx="160425" cy="339000"/>
            </a:xfrm>
            <a:custGeom>
              <a:avLst/>
              <a:gdLst/>
              <a:ahLst/>
              <a:cxnLst/>
              <a:rect l="l" t="t" r="r" b="b"/>
              <a:pathLst>
                <a:path w="6417" h="13560" extrusionOk="0">
                  <a:moveTo>
                    <a:pt x="978" y="2206"/>
                  </a:moveTo>
                  <a:cubicBezTo>
                    <a:pt x="727" y="2357"/>
                    <a:pt x="401" y="2883"/>
                    <a:pt x="50" y="3635"/>
                  </a:cubicBezTo>
                  <a:cubicBezTo>
                    <a:pt x="0" y="6743"/>
                    <a:pt x="1053" y="10577"/>
                    <a:pt x="2055" y="13560"/>
                  </a:cubicBezTo>
                  <a:cubicBezTo>
                    <a:pt x="2807" y="12432"/>
                    <a:pt x="3559" y="11279"/>
                    <a:pt x="4236" y="10302"/>
                  </a:cubicBezTo>
                  <a:cubicBezTo>
                    <a:pt x="6416" y="7119"/>
                    <a:pt x="4612" y="1"/>
                    <a:pt x="978" y="22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51"/>
            <p:cNvSpPr/>
            <p:nvPr/>
          </p:nvSpPr>
          <p:spPr>
            <a:xfrm>
              <a:off x="4726350" y="2725600"/>
              <a:ext cx="414175" cy="794500"/>
            </a:xfrm>
            <a:custGeom>
              <a:avLst/>
              <a:gdLst/>
              <a:ahLst/>
              <a:cxnLst/>
              <a:rect l="l" t="t" r="r" b="b"/>
              <a:pathLst>
                <a:path w="16567" h="31780" extrusionOk="0">
                  <a:moveTo>
                    <a:pt x="13459" y="0"/>
                  </a:moveTo>
                  <a:cubicBezTo>
                    <a:pt x="13459" y="0"/>
                    <a:pt x="13459" y="50"/>
                    <a:pt x="13459" y="126"/>
                  </a:cubicBezTo>
                  <a:cubicBezTo>
                    <a:pt x="14386" y="50"/>
                    <a:pt x="15389" y="802"/>
                    <a:pt x="15815" y="1880"/>
                  </a:cubicBezTo>
                  <a:cubicBezTo>
                    <a:pt x="16567" y="3785"/>
                    <a:pt x="15564" y="24712"/>
                    <a:pt x="13760" y="24261"/>
                  </a:cubicBezTo>
                  <a:cubicBezTo>
                    <a:pt x="13183" y="24863"/>
                    <a:pt x="702" y="31780"/>
                    <a:pt x="702" y="31780"/>
                  </a:cubicBezTo>
                  <a:lnTo>
                    <a:pt x="0" y="7770"/>
                  </a:lnTo>
                  <a:cubicBezTo>
                    <a:pt x="0" y="7770"/>
                    <a:pt x="8797" y="126"/>
                    <a:pt x="13459" y="0"/>
                  </a:cubicBezTo>
                  <a:close/>
                </a:path>
              </a:pathLst>
            </a:custGeom>
            <a:solidFill>
              <a:srgbClr val="46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51"/>
            <p:cNvSpPr/>
            <p:nvPr/>
          </p:nvSpPr>
          <p:spPr>
            <a:xfrm>
              <a:off x="4625475" y="2889750"/>
              <a:ext cx="188625" cy="641650"/>
            </a:xfrm>
            <a:custGeom>
              <a:avLst/>
              <a:gdLst/>
              <a:ahLst/>
              <a:cxnLst/>
              <a:rect l="l" t="t" r="r" b="b"/>
              <a:pathLst>
                <a:path w="7545" h="25666" extrusionOk="0">
                  <a:moveTo>
                    <a:pt x="4737" y="25214"/>
                  </a:moveTo>
                  <a:cubicBezTo>
                    <a:pt x="6542" y="25665"/>
                    <a:pt x="7544" y="4763"/>
                    <a:pt x="6792" y="2858"/>
                  </a:cubicBezTo>
                  <a:cubicBezTo>
                    <a:pt x="6040" y="928"/>
                    <a:pt x="3359" y="1"/>
                    <a:pt x="2882" y="3159"/>
                  </a:cubicBezTo>
                  <a:cubicBezTo>
                    <a:pt x="2431" y="6317"/>
                    <a:pt x="0" y="24061"/>
                    <a:pt x="4737" y="252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51"/>
            <p:cNvSpPr/>
            <p:nvPr/>
          </p:nvSpPr>
          <p:spPr>
            <a:xfrm>
              <a:off x="4186875" y="2550775"/>
              <a:ext cx="435475" cy="460550"/>
            </a:xfrm>
            <a:custGeom>
              <a:avLst/>
              <a:gdLst/>
              <a:ahLst/>
              <a:cxnLst/>
              <a:rect l="l" t="t" r="r" b="b"/>
              <a:pathLst>
                <a:path w="17419" h="18422" extrusionOk="0">
                  <a:moveTo>
                    <a:pt x="11980" y="2206"/>
                  </a:moveTo>
                  <a:cubicBezTo>
                    <a:pt x="10777" y="2933"/>
                    <a:pt x="7369" y="13109"/>
                    <a:pt x="7369" y="13109"/>
                  </a:cubicBezTo>
                  <a:lnTo>
                    <a:pt x="2206" y="11605"/>
                  </a:lnTo>
                  <a:cubicBezTo>
                    <a:pt x="1554" y="11630"/>
                    <a:pt x="0" y="12783"/>
                    <a:pt x="326" y="14287"/>
                  </a:cubicBezTo>
                  <a:cubicBezTo>
                    <a:pt x="3559" y="16718"/>
                    <a:pt x="5339" y="17620"/>
                    <a:pt x="7770" y="18021"/>
                  </a:cubicBezTo>
                  <a:cubicBezTo>
                    <a:pt x="10226" y="18422"/>
                    <a:pt x="13058" y="13459"/>
                    <a:pt x="15238" y="10277"/>
                  </a:cubicBezTo>
                  <a:cubicBezTo>
                    <a:pt x="17419" y="7094"/>
                    <a:pt x="15614" y="1"/>
                    <a:pt x="11980" y="22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51"/>
            <p:cNvSpPr/>
            <p:nvPr/>
          </p:nvSpPr>
          <p:spPr>
            <a:xfrm>
              <a:off x="3460675" y="3072100"/>
              <a:ext cx="456800" cy="264425"/>
            </a:xfrm>
            <a:custGeom>
              <a:avLst/>
              <a:gdLst/>
              <a:ahLst/>
              <a:cxnLst/>
              <a:rect l="l" t="t" r="r" b="b"/>
              <a:pathLst>
                <a:path w="18272" h="10577" extrusionOk="0">
                  <a:moveTo>
                    <a:pt x="17870" y="3659"/>
                  </a:moveTo>
                  <a:lnTo>
                    <a:pt x="11529" y="0"/>
                  </a:lnTo>
                  <a:lnTo>
                    <a:pt x="828" y="6165"/>
                  </a:lnTo>
                  <a:lnTo>
                    <a:pt x="1" y="6291"/>
                  </a:lnTo>
                  <a:lnTo>
                    <a:pt x="1" y="6516"/>
                  </a:lnTo>
                  <a:cubicBezTo>
                    <a:pt x="1" y="6592"/>
                    <a:pt x="26" y="6667"/>
                    <a:pt x="101" y="6717"/>
                  </a:cubicBezTo>
                  <a:lnTo>
                    <a:pt x="6567" y="10451"/>
                  </a:lnTo>
                  <a:cubicBezTo>
                    <a:pt x="6767" y="10577"/>
                    <a:pt x="7118" y="10551"/>
                    <a:pt x="7344" y="10426"/>
                  </a:cubicBezTo>
                  <a:lnTo>
                    <a:pt x="18071" y="4236"/>
                  </a:lnTo>
                  <a:cubicBezTo>
                    <a:pt x="18196" y="4160"/>
                    <a:pt x="18271" y="4035"/>
                    <a:pt x="18246" y="3960"/>
                  </a:cubicBezTo>
                  <a:lnTo>
                    <a:pt x="18246" y="3584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51"/>
            <p:cNvSpPr/>
            <p:nvPr/>
          </p:nvSpPr>
          <p:spPr>
            <a:xfrm>
              <a:off x="3391125" y="2839000"/>
              <a:ext cx="357800" cy="390375"/>
            </a:xfrm>
            <a:custGeom>
              <a:avLst/>
              <a:gdLst/>
              <a:ahLst/>
              <a:cxnLst/>
              <a:rect l="l" t="t" r="r" b="b"/>
              <a:pathLst>
                <a:path w="14312" h="15615" extrusionOk="0">
                  <a:moveTo>
                    <a:pt x="14311" y="8948"/>
                  </a:moveTo>
                  <a:lnTo>
                    <a:pt x="2783" y="15615"/>
                  </a:lnTo>
                  <a:lnTo>
                    <a:pt x="76" y="7093"/>
                  </a:lnTo>
                  <a:cubicBezTo>
                    <a:pt x="1" y="6843"/>
                    <a:pt x="101" y="6542"/>
                    <a:pt x="276" y="6417"/>
                  </a:cubicBezTo>
                  <a:lnTo>
                    <a:pt x="11204" y="126"/>
                  </a:lnTo>
                  <a:cubicBezTo>
                    <a:pt x="11379" y="1"/>
                    <a:pt x="11605" y="126"/>
                    <a:pt x="11680" y="3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51"/>
            <p:cNvSpPr/>
            <p:nvPr/>
          </p:nvSpPr>
          <p:spPr>
            <a:xfrm>
              <a:off x="3406175" y="2864075"/>
              <a:ext cx="327700" cy="344000"/>
            </a:xfrm>
            <a:custGeom>
              <a:avLst/>
              <a:gdLst/>
              <a:ahLst/>
              <a:cxnLst/>
              <a:rect l="l" t="t" r="r" b="b"/>
              <a:pathLst>
                <a:path w="13108" h="13760" extrusionOk="0">
                  <a:moveTo>
                    <a:pt x="13108" y="7594"/>
                  </a:moveTo>
                  <a:lnTo>
                    <a:pt x="2456" y="13760"/>
                  </a:lnTo>
                  <a:lnTo>
                    <a:pt x="0" y="6216"/>
                  </a:lnTo>
                  <a:lnTo>
                    <a:pt x="10777" y="0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51"/>
            <p:cNvSpPr/>
            <p:nvPr/>
          </p:nvSpPr>
          <p:spPr>
            <a:xfrm>
              <a:off x="3460675" y="3062700"/>
              <a:ext cx="458050" cy="264425"/>
            </a:xfrm>
            <a:custGeom>
              <a:avLst/>
              <a:gdLst/>
              <a:ahLst/>
              <a:cxnLst/>
              <a:rect l="l" t="t" r="r" b="b"/>
              <a:pathLst>
                <a:path w="18322" h="10577" extrusionOk="0">
                  <a:moveTo>
                    <a:pt x="18071" y="4261"/>
                  </a:moveTo>
                  <a:lnTo>
                    <a:pt x="7344" y="10451"/>
                  </a:lnTo>
                  <a:cubicBezTo>
                    <a:pt x="7118" y="10577"/>
                    <a:pt x="6767" y="10577"/>
                    <a:pt x="6567" y="10476"/>
                  </a:cubicBezTo>
                  <a:lnTo>
                    <a:pt x="1" y="6667"/>
                  </a:lnTo>
                  <a:lnTo>
                    <a:pt x="11529" y="0"/>
                  </a:lnTo>
                  <a:lnTo>
                    <a:pt x="18121" y="3810"/>
                  </a:lnTo>
                  <a:cubicBezTo>
                    <a:pt x="18321" y="3910"/>
                    <a:pt x="18296" y="4110"/>
                    <a:pt x="18071" y="4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51"/>
            <p:cNvSpPr/>
            <p:nvPr/>
          </p:nvSpPr>
          <p:spPr>
            <a:xfrm>
              <a:off x="3460675" y="3062700"/>
              <a:ext cx="458050" cy="264425"/>
            </a:xfrm>
            <a:custGeom>
              <a:avLst/>
              <a:gdLst/>
              <a:ahLst/>
              <a:cxnLst/>
              <a:rect l="l" t="t" r="r" b="b"/>
              <a:pathLst>
                <a:path w="18322" h="10577" extrusionOk="0">
                  <a:moveTo>
                    <a:pt x="18071" y="4261"/>
                  </a:moveTo>
                  <a:lnTo>
                    <a:pt x="7344" y="10451"/>
                  </a:lnTo>
                  <a:cubicBezTo>
                    <a:pt x="7118" y="10577"/>
                    <a:pt x="6767" y="10577"/>
                    <a:pt x="6567" y="10476"/>
                  </a:cubicBezTo>
                  <a:lnTo>
                    <a:pt x="1" y="6667"/>
                  </a:lnTo>
                  <a:lnTo>
                    <a:pt x="11529" y="0"/>
                  </a:lnTo>
                  <a:lnTo>
                    <a:pt x="18121" y="3810"/>
                  </a:lnTo>
                  <a:cubicBezTo>
                    <a:pt x="18321" y="3910"/>
                    <a:pt x="18296" y="4110"/>
                    <a:pt x="18071" y="4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51"/>
            <p:cNvSpPr/>
            <p:nvPr/>
          </p:nvSpPr>
          <p:spPr>
            <a:xfrm>
              <a:off x="3489500" y="3079600"/>
              <a:ext cx="339000" cy="196150"/>
            </a:xfrm>
            <a:custGeom>
              <a:avLst/>
              <a:gdLst/>
              <a:ahLst/>
              <a:cxnLst/>
              <a:rect l="l" t="t" r="r" b="b"/>
              <a:pathLst>
                <a:path w="13560" h="7846" extrusionOk="0">
                  <a:moveTo>
                    <a:pt x="13559" y="1805"/>
                  </a:moveTo>
                  <a:lnTo>
                    <a:pt x="3108" y="7845"/>
                  </a:lnTo>
                  <a:lnTo>
                    <a:pt x="0" y="6041"/>
                  </a:lnTo>
                  <a:lnTo>
                    <a:pt x="10452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51"/>
            <p:cNvSpPr/>
            <p:nvPr/>
          </p:nvSpPr>
          <p:spPr>
            <a:xfrm>
              <a:off x="3684975" y="3192400"/>
              <a:ext cx="110950" cy="64550"/>
            </a:xfrm>
            <a:custGeom>
              <a:avLst/>
              <a:gdLst/>
              <a:ahLst/>
              <a:cxnLst/>
              <a:rect l="l" t="t" r="r" b="b"/>
              <a:pathLst>
                <a:path w="4438" h="2582" extrusionOk="0">
                  <a:moveTo>
                    <a:pt x="4287" y="1053"/>
                  </a:moveTo>
                  <a:lnTo>
                    <a:pt x="1806" y="2481"/>
                  </a:lnTo>
                  <a:cubicBezTo>
                    <a:pt x="1655" y="2556"/>
                    <a:pt x="1455" y="2582"/>
                    <a:pt x="1329" y="2506"/>
                  </a:cubicBezTo>
                  <a:lnTo>
                    <a:pt x="126" y="1805"/>
                  </a:lnTo>
                  <a:cubicBezTo>
                    <a:pt x="1" y="1754"/>
                    <a:pt x="26" y="1629"/>
                    <a:pt x="176" y="1529"/>
                  </a:cubicBezTo>
                  <a:lnTo>
                    <a:pt x="2658" y="100"/>
                  </a:lnTo>
                  <a:cubicBezTo>
                    <a:pt x="2808" y="25"/>
                    <a:pt x="3009" y="0"/>
                    <a:pt x="3134" y="75"/>
                  </a:cubicBezTo>
                  <a:lnTo>
                    <a:pt x="4337" y="777"/>
                  </a:lnTo>
                  <a:cubicBezTo>
                    <a:pt x="4437" y="852"/>
                    <a:pt x="4437" y="952"/>
                    <a:pt x="4287" y="105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51"/>
            <p:cNvSpPr/>
            <p:nvPr/>
          </p:nvSpPr>
          <p:spPr>
            <a:xfrm>
              <a:off x="2398650" y="3548900"/>
              <a:ext cx="619700" cy="481250"/>
            </a:xfrm>
            <a:custGeom>
              <a:avLst/>
              <a:gdLst/>
              <a:ahLst/>
              <a:cxnLst/>
              <a:rect l="l" t="t" r="r" b="b"/>
              <a:pathLst>
                <a:path w="24788" h="19250" extrusionOk="0">
                  <a:moveTo>
                    <a:pt x="401" y="853"/>
                  </a:moveTo>
                  <a:cubicBezTo>
                    <a:pt x="0" y="7119"/>
                    <a:pt x="7068" y="10076"/>
                    <a:pt x="17218" y="7244"/>
                  </a:cubicBezTo>
                  <a:cubicBezTo>
                    <a:pt x="17218" y="7244"/>
                    <a:pt x="17920" y="10126"/>
                    <a:pt x="19875" y="18823"/>
                  </a:cubicBezTo>
                  <a:cubicBezTo>
                    <a:pt x="22682" y="19249"/>
                    <a:pt x="24386" y="16818"/>
                    <a:pt x="24386" y="16818"/>
                  </a:cubicBezTo>
                  <a:cubicBezTo>
                    <a:pt x="24386" y="16818"/>
                    <a:pt x="24787" y="1830"/>
                    <a:pt x="19875" y="1078"/>
                  </a:cubicBezTo>
                  <a:cubicBezTo>
                    <a:pt x="14988" y="327"/>
                    <a:pt x="5213" y="226"/>
                    <a:pt x="5213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51"/>
            <p:cNvSpPr/>
            <p:nvPr/>
          </p:nvSpPr>
          <p:spPr>
            <a:xfrm>
              <a:off x="2447500" y="2677350"/>
              <a:ext cx="261950" cy="288875"/>
            </a:xfrm>
            <a:custGeom>
              <a:avLst/>
              <a:gdLst/>
              <a:ahLst/>
              <a:cxnLst/>
              <a:rect l="l" t="t" r="r" b="b"/>
              <a:pathLst>
                <a:path w="10478" h="11555" extrusionOk="0">
                  <a:moveTo>
                    <a:pt x="2557" y="226"/>
                  </a:moveTo>
                  <a:cubicBezTo>
                    <a:pt x="3735" y="51"/>
                    <a:pt x="5339" y="0"/>
                    <a:pt x="6467" y="351"/>
                  </a:cubicBezTo>
                  <a:cubicBezTo>
                    <a:pt x="8372" y="903"/>
                    <a:pt x="9425" y="2131"/>
                    <a:pt x="9876" y="3935"/>
                  </a:cubicBezTo>
                  <a:cubicBezTo>
                    <a:pt x="10352" y="5765"/>
                    <a:pt x="10477" y="8797"/>
                    <a:pt x="9425" y="10502"/>
                  </a:cubicBezTo>
                  <a:cubicBezTo>
                    <a:pt x="8773" y="11554"/>
                    <a:pt x="7319" y="11354"/>
                    <a:pt x="6292" y="11078"/>
                  </a:cubicBezTo>
                  <a:cubicBezTo>
                    <a:pt x="5039" y="10752"/>
                    <a:pt x="3384" y="10201"/>
                    <a:pt x="2357" y="9424"/>
                  </a:cubicBezTo>
                  <a:cubicBezTo>
                    <a:pt x="928" y="8346"/>
                    <a:pt x="151" y="5965"/>
                    <a:pt x="76" y="4261"/>
                  </a:cubicBezTo>
                  <a:cubicBezTo>
                    <a:pt x="1" y="2782"/>
                    <a:pt x="753" y="527"/>
                    <a:pt x="2557" y="22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51"/>
            <p:cNvSpPr/>
            <p:nvPr/>
          </p:nvSpPr>
          <p:spPr>
            <a:xfrm>
              <a:off x="2445000" y="2635375"/>
              <a:ext cx="262575" cy="302650"/>
            </a:xfrm>
            <a:custGeom>
              <a:avLst/>
              <a:gdLst/>
              <a:ahLst/>
              <a:cxnLst/>
              <a:rect l="l" t="t" r="r" b="b"/>
              <a:pathLst>
                <a:path w="10503" h="12106" extrusionOk="0">
                  <a:moveTo>
                    <a:pt x="1179" y="2256"/>
                  </a:moveTo>
                  <a:cubicBezTo>
                    <a:pt x="26" y="3008"/>
                    <a:pt x="1" y="4812"/>
                    <a:pt x="51" y="6015"/>
                  </a:cubicBezTo>
                  <a:cubicBezTo>
                    <a:pt x="151" y="7720"/>
                    <a:pt x="1028" y="10025"/>
                    <a:pt x="2457" y="11103"/>
                  </a:cubicBezTo>
                  <a:cubicBezTo>
                    <a:pt x="3234" y="11705"/>
                    <a:pt x="3284" y="11780"/>
                    <a:pt x="4337" y="12106"/>
                  </a:cubicBezTo>
                  <a:cubicBezTo>
                    <a:pt x="4437" y="12055"/>
                    <a:pt x="4687" y="11905"/>
                    <a:pt x="4963" y="11705"/>
                  </a:cubicBezTo>
                  <a:cubicBezTo>
                    <a:pt x="5540" y="11253"/>
                    <a:pt x="5840" y="10502"/>
                    <a:pt x="5615" y="9800"/>
                  </a:cubicBezTo>
                  <a:cubicBezTo>
                    <a:pt x="5389" y="9098"/>
                    <a:pt x="5389" y="8271"/>
                    <a:pt x="5765" y="8070"/>
                  </a:cubicBezTo>
                  <a:cubicBezTo>
                    <a:pt x="6417" y="7720"/>
                    <a:pt x="6843" y="8948"/>
                    <a:pt x="6843" y="8948"/>
                  </a:cubicBezTo>
                  <a:cubicBezTo>
                    <a:pt x="7194" y="8822"/>
                    <a:pt x="7770" y="8396"/>
                    <a:pt x="7469" y="7644"/>
                  </a:cubicBezTo>
                  <a:cubicBezTo>
                    <a:pt x="7144" y="6918"/>
                    <a:pt x="7469" y="6141"/>
                    <a:pt x="7469" y="6141"/>
                  </a:cubicBezTo>
                  <a:cubicBezTo>
                    <a:pt x="8597" y="6166"/>
                    <a:pt x="9124" y="4612"/>
                    <a:pt x="9474" y="4411"/>
                  </a:cubicBezTo>
                  <a:cubicBezTo>
                    <a:pt x="10251" y="3985"/>
                    <a:pt x="10502" y="3810"/>
                    <a:pt x="10377" y="3083"/>
                  </a:cubicBezTo>
                  <a:cubicBezTo>
                    <a:pt x="10302" y="2607"/>
                    <a:pt x="10101" y="2131"/>
                    <a:pt x="9750" y="1805"/>
                  </a:cubicBezTo>
                  <a:cubicBezTo>
                    <a:pt x="9349" y="1429"/>
                    <a:pt x="7996" y="928"/>
                    <a:pt x="7469" y="802"/>
                  </a:cubicBezTo>
                  <a:cubicBezTo>
                    <a:pt x="4312" y="0"/>
                    <a:pt x="1880" y="577"/>
                    <a:pt x="1179" y="2256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51"/>
            <p:cNvSpPr/>
            <p:nvPr/>
          </p:nvSpPr>
          <p:spPr>
            <a:xfrm>
              <a:off x="2268325" y="2903550"/>
              <a:ext cx="521950" cy="731225"/>
            </a:xfrm>
            <a:custGeom>
              <a:avLst/>
              <a:gdLst/>
              <a:ahLst/>
              <a:cxnLst/>
              <a:rect l="l" t="t" r="r" b="b"/>
              <a:pathLst>
                <a:path w="20878" h="29249" extrusionOk="0">
                  <a:moveTo>
                    <a:pt x="15263" y="2907"/>
                  </a:moveTo>
                  <a:cubicBezTo>
                    <a:pt x="12431" y="1855"/>
                    <a:pt x="9148" y="0"/>
                    <a:pt x="4586" y="3659"/>
                  </a:cubicBezTo>
                  <a:cubicBezTo>
                    <a:pt x="0" y="7318"/>
                    <a:pt x="1253" y="22181"/>
                    <a:pt x="2381" y="25564"/>
                  </a:cubicBezTo>
                  <a:cubicBezTo>
                    <a:pt x="3509" y="28973"/>
                    <a:pt x="11103" y="29248"/>
                    <a:pt x="13384" y="28948"/>
                  </a:cubicBezTo>
                  <a:cubicBezTo>
                    <a:pt x="15639" y="28647"/>
                    <a:pt x="13409" y="24737"/>
                    <a:pt x="14160" y="22131"/>
                  </a:cubicBezTo>
                  <a:cubicBezTo>
                    <a:pt x="14912" y="19549"/>
                    <a:pt x="20877" y="4988"/>
                    <a:pt x="15263" y="29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51"/>
            <p:cNvSpPr/>
            <p:nvPr/>
          </p:nvSpPr>
          <p:spPr>
            <a:xfrm>
              <a:off x="2551525" y="2936125"/>
              <a:ext cx="370950" cy="500025"/>
            </a:xfrm>
            <a:custGeom>
              <a:avLst/>
              <a:gdLst/>
              <a:ahLst/>
              <a:cxnLst/>
              <a:rect l="l" t="t" r="r" b="b"/>
              <a:pathLst>
                <a:path w="14838" h="20001" extrusionOk="0">
                  <a:moveTo>
                    <a:pt x="5439" y="2206"/>
                  </a:moveTo>
                  <a:cubicBezTo>
                    <a:pt x="6617" y="2933"/>
                    <a:pt x="9725" y="11980"/>
                    <a:pt x="9725" y="11980"/>
                  </a:cubicBezTo>
                  <a:lnTo>
                    <a:pt x="10828" y="4888"/>
                  </a:lnTo>
                  <a:cubicBezTo>
                    <a:pt x="10828" y="4888"/>
                    <a:pt x="13359" y="3685"/>
                    <a:pt x="14838" y="5289"/>
                  </a:cubicBezTo>
                  <a:cubicBezTo>
                    <a:pt x="13835" y="12156"/>
                    <a:pt x="13284" y="19198"/>
                    <a:pt x="10828" y="19599"/>
                  </a:cubicBezTo>
                  <a:cubicBezTo>
                    <a:pt x="8396" y="20000"/>
                    <a:pt x="4361" y="13484"/>
                    <a:pt x="2181" y="10301"/>
                  </a:cubicBezTo>
                  <a:cubicBezTo>
                    <a:pt x="0" y="7118"/>
                    <a:pt x="1805" y="0"/>
                    <a:pt x="5439" y="2206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51"/>
            <p:cNvSpPr/>
            <p:nvPr/>
          </p:nvSpPr>
          <p:spPr>
            <a:xfrm>
              <a:off x="2873575" y="2904175"/>
              <a:ext cx="72700" cy="55775"/>
            </a:xfrm>
            <a:custGeom>
              <a:avLst/>
              <a:gdLst/>
              <a:ahLst/>
              <a:cxnLst/>
              <a:rect l="l" t="t" r="r" b="b"/>
              <a:pathLst>
                <a:path w="2908" h="2231" extrusionOk="0">
                  <a:moveTo>
                    <a:pt x="2908" y="0"/>
                  </a:moveTo>
                  <a:lnTo>
                    <a:pt x="2306" y="176"/>
                  </a:lnTo>
                  <a:lnTo>
                    <a:pt x="1" y="1905"/>
                  </a:lnTo>
                  <a:lnTo>
                    <a:pt x="176" y="2231"/>
                  </a:lnTo>
                  <a:lnTo>
                    <a:pt x="2632" y="401"/>
                  </a:lnTo>
                  <a:lnTo>
                    <a:pt x="2908" y="0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51"/>
            <p:cNvSpPr/>
            <p:nvPr/>
          </p:nvSpPr>
          <p:spPr>
            <a:xfrm>
              <a:off x="2813425" y="2924850"/>
              <a:ext cx="134125" cy="169825"/>
            </a:xfrm>
            <a:custGeom>
              <a:avLst/>
              <a:gdLst/>
              <a:ahLst/>
              <a:cxnLst/>
              <a:rect l="l" t="t" r="r" b="b"/>
              <a:pathLst>
                <a:path w="5365" h="6793" extrusionOk="0">
                  <a:moveTo>
                    <a:pt x="878" y="5740"/>
                  </a:moveTo>
                  <a:cubicBezTo>
                    <a:pt x="878" y="5539"/>
                    <a:pt x="1" y="3359"/>
                    <a:pt x="352" y="2557"/>
                  </a:cubicBezTo>
                  <a:cubicBezTo>
                    <a:pt x="702" y="1755"/>
                    <a:pt x="1154" y="1228"/>
                    <a:pt x="1154" y="1228"/>
                  </a:cubicBezTo>
                  <a:cubicBezTo>
                    <a:pt x="1529" y="0"/>
                    <a:pt x="2582" y="126"/>
                    <a:pt x="3384" y="928"/>
                  </a:cubicBezTo>
                  <a:cubicBezTo>
                    <a:pt x="4211" y="1755"/>
                    <a:pt x="5364" y="3760"/>
                    <a:pt x="3885" y="5439"/>
                  </a:cubicBezTo>
                  <a:cubicBezTo>
                    <a:pt x="2306" y="6792"/>
                    <a:pt x="878" y="5740"/>
                    <a:pt x="878" y="574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51"/>
            <p:cNvSpPr/>
            <p:nvPr/>
          </p:nvSpPr>
          <p:spPr>
            <a:xfrm>
              <a:off x="2027075" y="3121575"/>
              <a:ext cx="414200" cy="794525"/>
            </a:xfrm>
            <a:custGeom>
              <a:avLst/>
              <a:gdLst/>
              <a:ahLst/>
              <a:cxnLst/>
              <a:rect l="l" t="t" r="r" b="b"/>
              <a:pathLst>
                <a:path w="16568" h="31781" extrusionOk="0">
                  <a:moveTo>
                    <a:pt x="3084" y="1"/>
                  </a:moveTo>
                  <a:cubicBezTo>
                    <a:pt x="3084" y="1"/>
                    <a:pt x="3084" y="26"/>
                    <a:pt x="3084" y="101"/>
                  </a:cubicBezTo>
                  <a:cubicBezTo>
                    <a:pt x="2181" y="26"/>
                    <a:pt x="1179" y="803"/>
                    <a:pt x="753" y="1856"/>
                  </a:cubicBezTo>
                  <a:cubicBezTo>
                    <a:pt x="1" y="3785"/>
                    <a:pt x="1003" y="24688"/>
                    <a:pt x="2808" y="24237"/>
                  </a:cubicBezTo>
                  <a:cubicBezTo>
                    <a:pt x="3359" y="24838"/>
                    <a:pt x="15841" y="31781"/>
                    <a:pt x="15841" y="31781"/>
                  </a:cubicBezTo>
                  <a:lnTo>
                    <a:pt x="16567" y="7745"/>
                  </a:lnTo>
                  <a:cubicBezTo>
                    <a:pt x="16567" y="7745"/>
                    <a:pt x="7745" y="126"/>
                    <a:pt x="3084" y="1"/>
                  </a:cubicBezTo>
                  <a:close/>
                </a:path>
              </a:pathLst>
            </a:custGeom>
            <a:solidFill>
              <a:srgbClr val="46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51"/>
            <p:cNvSpPr/>
            <p:nvPr/>
          </p:nvSpPr>
          <p:spPr>
            <a:xfrm>
              <a:off x="2353525" y="3285125"/>
              <a:ext cx="188625" cy="642250"/>
            </a:xfrm>
            <a:custGeom>
              <a:avLst/>
              <a:gdLst/>
              <a:ahLst/>
              <a:cxnLst/>
              <a:rect l="l" t="t" r="r" b="b"/>
              <a:pathLst>
                <a:path w="7545" h="25690" extrusionOk="0">
                  <a:moveTo>
                    <a:pt x="2783" y="25239"/>
                  </a:moveTo>
                  <a:cubicBezTo>
                    <a:pt x="1003" y="25690"/>
                    <a:pt x="1" y="4787"/>
                    <a:pt x="752" y="2858"/>
                  </a:cubicBezTo>
                  <a:cubicBezTo>
                    <a:pt x="1479" y="928"/>
                    <a:pt x="4186" y="0"/>
                    <a:pt x="4662" y="3158"/>
                  </a:cubicBezTo>
                  <a:cubicBezTo>
                    <a:pt x="5113" y="6316"/>
                    <a:pt x="7544" y="24061"/>
                    <a:pt x="2783" y="2523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51"/>
            <p:cNvSpPr/>
            <p:nvPr/>
          </p:nvSpPr>
          <p:spPr>
            <a:xfrm>
              <a:off x="3970700" y="4185500"/>
              <a:ext cx="292000" cy="128475"/>
            </a:xfrm>
            <a:custGeom>
              <a:avLst/>
              <a:gdLst/>
              <a:ahLst/>
              <a:cxnLst/>
              <a:rect l="l" t="t" r="r" b="b"/>
              <a:pathLst>
                <a:path w="11680" h="5139" extrusionOk="0">
                  <a:moveTo>
                    <a:pt x="11053" y="377"/>
                  </a:moveTo>
                  <a:lnTo>
                    <a:pt x="7118" y="1"/>
                  </a:lnTo>
                  <a:cubicBezTo>
                    <a:pt x="7118" y="1"/>
                    <a:pt x="4587" y="727"/>
                    <a:pt x="3083" y="928"/>
                  </a:cubicBezTo>
                  <a:cubicBezTo>
                    <a:pt x="1580" y="1153"/>
                    <a:pt x="502" y="903"/>
                    <a:pt x="151" y="1429"/>
                  </a:cubicBezTo>
                  <a:cubicBezTo>
                    <a:pt x="101" y="1529"/>
                    <a:pt x="76" y="1655"/>
                    <a:pt x="76" y="1805"/>
                  </a:cubicBezTo>
                  <a:lnTo>
                    <a:pt x="76" y="1805"/>
                  </a:lnTo>
                  <a:cubicBezTo>
                    <a:pt x="76" y="1805"/>
                    <a:pt x="76" y="1805"/>
                    <a:pt x="76" y="1830"/>
                  </a:cubicBezTo>
                  <a:cubicBezTo>
                    <a:pt x="1" y="2607"/>
                    <a:pt x="702" y="3334"/>
                    <a:pt x="1078" y="3635"/>
                  </a:cubicBezTo>
                  <a:cubicBezTo>
                    <a:pt x="1855" y="4186"/>
                    <a:pt x="2707" y="4537"/>
                    <a:pt x="5013" y="4336"/>
                  </a:cubicBezTo>
                  <a:cubicBezTo>
                    <a:pt x="5615" y="4086"/>
                    <a:pt x="6717" y="3935"/>
                    <a:pt x="7118" y="4537"/>
                  </a:cubicBezTo>
                  <a:cubicBezTo>
                    <a:pt x="7720" y="4838"/>
                    <a:pt x="10026" y="5138"/>
                    <a:pt x="11053" y="4537"/>
                  </a:cubicBezTo>
                  <a:lnTo>
                    <a:pt x="11053" y="4011"/>
                  </a:lnTo>
                  <a:cubicBezTo>
                    <a:pt x="11680" y="3409"/>
                    <a:pt x="11053" y="377"/>
                    <a:pt x="11053" y="3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51"/>
            <p:cNvSpPr/>
            <p:nvPr/>
          </p:nvSpPr>
          <p:spPr>
            <a:xfrm>
              <a:off x="4041500" y="3283875"/>
              <a:ext cx="281975" cy="953025"/>
            </a:xfrm>
            <a:custGeom>
              <a:avLst/>
              <a:gdLst/>
              <a:ahLst/>
              <a:cxnLst/>
              <a:rect l="l" t="t" r="r" b="b"/>
              <a:pathLst>
                <a:path w="11279" h="38121" extrusionOk="0">
                  <a:moveTo>
                    <a:pt x="9976" y="0"/>
                  </a:moveTo>
                  <a:cubicBezTo>
                    <a:pt x="11279" y="6742"/>
                    <a:pt x="6592" y="14111"/>
                    <a:pt x="6993" y="19549"/>
                  </a:cubicBezTo>
                  <a:cubicBezTo>
                    <a:pt x="7494" y="27018"/>
                    <a:pt x="7795" y="30276"/>
                    <a:pt x="8547" y="36341"/>
                  </a:cubicBezTo>
                  <a:cubicBezTo>
                    <a:pt x="8547" y="36341"/>
                    <a:pt x="5540" y="38121"/>
                    <a:pt x="3309" y="36066"/>
                  </a:cubicBezTo>
                  <a:cubicBezTo>
                    <a:pt x="1003" y="24186"/>
                    <a:pt x="1" y="22055"/>
                    <a:pt x="327" y="2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51"/>
            <p:cNvSpPr/>
            <p:nvPr/>
          </p:nvSpPr>
          <p:spPr>
            <a:xfrm>
              <a:off x="3796525" y="2397900"/>
              <a:ext cx="266300" cy="388500"/>
            </a:xfrm>
            <a:custGeom>
              <a:avLst/>
              <a:gdLst/>
              <a:ahLst/>
              <a:cxnLst/>
              <a:rect l="l" t="t" r="r" b="b"/>
              <a:pathLst>
                <a:path w="10652" h="15540" extrusionOk="0">
                  <a:moveTo>
                    <a:pt x="1354" y="4462"/>
                  </a:moveTo>
                  <a:cubicBezTo>
                    <a:pt x="0" y="6016"/>
                    <a:pt x="1128" y="12432"/>
                    <a:pt x="3008" y="13985"/>
                  </a:cubicBezTo>
                  <a:cubicBezTo>
                    <a:pt x="4887" y="15539"/>
                    <a:pt x="6441" y="14988"/>
                    <a:pt x="8070" y="13584"/>
                  </a:cubicBezTo>
                  <a:cubicBezTo>
                    <a:pt x="9699" y="12206"/>
                    <a:pt x="10652" y="8772"/>
                    <a:pt x="10276" y="6166"/>
                  </a:cubicBezTo>
                  <a:cubicBezTo>
                    <a:pt x="9725" y="2632"/>
                    <a:pt x="5163" y="0"/>
                    <a:pt x="1354" y="446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51"/>
            <p:cNvSpPr/>
            <p:nvPr/>
          </p:nvSpPr>
          <p:spPr>
            <a:xfrm>
              <a:off x="3785875" y="2426100"/>
              <a:ext cx="286350" cy="335850"/>
            </a:xfrm>
            <a:custGeom>
              <a:avLst/>
              <a:gdLst/>
              <a:ahLst/>
              <a:cxnLst/>
              <a:rect l="l" t="t" r="r" b="b"/>
              <a:pathLst>
                <a:path w="11454" h="13434" extrusionOk="0">
                  <a:moveTo>
                    <a:pt x="1303" y="3985"/>
                  </a:moveTo>
                  <a:cubicBezTo>
                    <a:pt x="1303" y="3985"/>
                    <a:pt x="1028" y="4662"/>
                    <a:pt x="1178" y="5815"/>
                  </a:cubicBezTo>
                  <a:cubicBezTo>
                    <a:pt x="1353" y="6943"/>
                    <a:pt x="1754" y="7569"/>
                    <a:pt x="1955" y="8096"/>
                  </a:cubicBezTo>
                  <a:cubicBezTo>
                    <a:pt x="2181" y="8622"/>
                    <a:pt x="2105" y="8998"/>
                    <a:pt x="2331" y="9198"/>
                  </a:cubicBezTo>
                  <a:cubicBezTo>
                    <a:pt x="2556" y="9399"/>
                    <a:pt x="2506" y="7720"/>
                    <a:pt x="3033" y="7294"/>
                  </a:cubicBezTo>
                  <a:cubicBezTo>
                    <a:pt x="3559" y="6893"/>
                    <a:pt x="4336" y="8697"/>
                    <a:pt x="3258" y="9825"/>
                  </a:cubicBezTo>
                  <a:cubicBezTo>
                    <a:pt x="3108" y="10953"/>
                    <a:pt x="4536" y="12807"/>
                    <a:pt x="5063" y="13133"/>
                  </a:cubicBezTo>
                  <a:cubicBezTo>
                    <a:pt x="5614" y="13434"/>
                    <a:pt x="7795" y="13083"/>
                    <a:pt x="9148" y="11755"/>
                  </a:cubicBezTo>
                  <a:cubicBezTo>
                    <a:pt x="10501" y="10401"/>
                    <a:pt x="10802" y="8271"/>
                    <a:pt x="11128" y="5464"/>
                  </a:cubicBezTo>
                  <a:cubicBezTo>
                    <a:pt x="11454" y="2682"/>
                    <a:pt x="9374" y="1780"/>
                    <a:pt x="9374" y="1780"/>
                  </a:cubicBezTo>
                  <a:cubicBezTo>
                    <a:pt x="9323" y="0"/>
                    <a:pt x="3409" y="476"/>
                    <a:pt x="1278" y="1429"/>
                  </a:cubicBezTo>
                  <a:cubicBezTo>
                    <a:pt x="0" y="2055"/>
                    <a:pt x="1303" y="3985"/>
                    <a:pt x="1303" y="39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51"/>
            <p:cNvSpPr/>
            <p:nvPr/>
          </p:nvSpPr>
          <p:spPr>
            <a:xfrm>
              <a:off x="3418075" y="3327725"/>
              <a:ext cx="196750" cy="73325"/>
            </a:xfrm>
            <a:custGeom>
              <a:avLst/>
              <a:gdLst/>
              <a:ahLst/>
              <a:cxnLst/>
              <a:rect l="l" t="t" r="r" b="b"/>
              <a:pathLst>
                <a:path w="7870" h="2933" extrusionOk="0">
                  <a:moveTo>
                    <a:pt x="7870" y="1956"/>
                  </a:moveTo>
                  <a:cubicBezTo>
                    <a:pt x="7870" y="1956"/>
                    <a:pt x="7519" y="2081"/>
                    <a:pt x="6642" y="2457"/>
                  </a:cubicBezTo>
                  <a:cubicBezTo>
                    <a:pt x="5790" y="2808"/>
                    <a:pt x="3935" y="2933"/>
                    <a:pt x="2757" y="2758"/>
                  </a:cubicBezTo>
                  <a:cubicBezTo>
                    <a:pt x="1604" y="2557"/>
                    <a:pt x="0" y="2306"/>
                    <a:pt x="326" y="1880"/>
                  </a:cubicBezTo>
                  <a:cubicBezTo>
                    <a:pt x="627" y="1454"/>
                    <a:pt x="6466" y="1"/>
                    <a:pt x="6717" y="126"/>
                  </a:cubicBezTo>
                  <a:cubicBezTo>
                    <a:pt x="6968" y="226"/>
                    <a:pt x="7870" y="1956"/>
                    <a:pt x="7870" y="19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51"/>
            <p:cNvSpPr/>
            <p:nvPr/>
          </p:nvSpPr>
          <p:spPr>
            <a:xfrm>
              <a:off x="3781475" y="4275725"/>
              <a:ext cx="291375" cy="127850"/>
            </a:xfrm>
            <a:custGeom>
              <a:avLst/>
              <a:gdLst/>
              <a:ahLst/>
              <a:cxnLst/>
              <a:rect l="l" t="t" r="r" b="b"/>
              <a:pathLst>
                <a:path w="11655" h="5114" extrusionOk="0">
                  <a:moveTo>
                    <a:pt x="11053" y="352"/>
                  </a:moveTo>
                  <a:lnTo>
                    <a:pt x="7093" y="1"/>
                  </a:lnTo>
                  <a:cubicBezTo>
                    <a:pt x="7093" y="1"/>
                    <a:pt x="4562" y="702"/>
                    <a:pt x="3083" y="928"/>
                  </a:cubicBezTo>
                  <a:cubicBezTo>
                    <a:pt x="1580" y="1128"/>
                    <a:pt x="502" y="878"/>
                    <a:pt x="151" y="1429"/>
                  </a:cubicBezTo>
                  <a:cubicBezTo>
                    <a:pt x="76" y="1504"/>
                    <a:pt x="51" y="1630"/>
                    <a:pt x="76" y="1780"/>
                  </a:cubicBezTo>
                  <a:lnTo>
                    <a:pt x="76" y="1780"/>
                  </a:lnTo>
                  <a:cubicBezTo>
                    <a:pt x="76" y="1780"/>
                    <a:pt x="76" y="1780"/>
                    <a:pt x="76" y="1780"/>
                  </a:cubicBezTo>
                  <a:cubicBezTo>
                    <a:pt x="76" y="1780"/>
                    <a:pt x="76" y="1805"/>
                    <a:pt x="76" y="1805"/>
                  </a:cubicBezTo>
                  <a:cubicBezTo>
                    <a:pt x="1" y="2582"/>
                    <a:pt x="677" y="3334"/>
                    <a:pt x="1078" y="3610"/>
                  </a:cubicBezTo>
                  <a:cubicBezTo>
                    <a:pt x="1855" y="4186"/>
                    <a:pt x="2707" y="4512"/>
                    <a:pt x="5013" y="4311"/>
                  </a:cubicBezTo>
                  <a:cubicBezTo>
                    <a:pt x="5615" y="4086"/>
                    <a:pt x="6692" y="3910"/>
                    <a:pt x="7093" y="4512"/>
                  </a:cubicBezTo>
                  <a:cubicBezTo>
                    <a:pt x="7695" y="4813"/>
                    <a:pt x="10026" y="5113"/>
                    <a:pt x="11053" y="4512"/>
                  </a:cubicBezTo>
                  <a:lnTo>
                    <a:pt x="11053" y="4011"/>
                  </a:lnTo>
                  <a:cubicBezTo>
                    <a:pt x="11655" y="3384"/>
                    <a:pt x="11053" y="352"/>
                    <a:pt x="11053" y="3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51"/>
            <p:cNvSpPr/>
            <p:nvPr/>
          </p:nvSpPr>
          <p:spPr>
            <a:xfrm>
              <a:off x="3895525" y="3326475"/>
              <a:ext cx="330850" cy="1037625"/>
            </a:xfrm>
            <a:custGeom>
              <a:avLst/>
              <a:gdLst/>
              <a:ahLst/>
              <a:cxnLst/>
              <a:rect l="l" t="t" r="r" b="b"/>
              <a:pathLst>
                <a:path w="13234" h="41505" extrusionOk="0">
                  <a:moveTo>
                    <a:pt x="12807" y="1"/>
                  </a:moveTo>
                  <a:cubicBezTo>
                    <a:pt x="13233" y="6868"/>
                    <a:pt x="7619" y="14387"/>
                    <a:pt x="7293" y="19925"/>
                  </a:cubicBezTo>
                  <a:cubicBezTo>
                    <a:pt x="6842" y="27545"/>
                    <a:pt x="6817" y="32908"/>
                    <a:pt x="6817" y="39098"/>
                  </a:cubicBezTo>
                  <a:cubicBezTo>
                    <a:pt x="6817" y="39098"/>
                    <a:pt x="1754" y="41504"/>
                    <a:pt x="1529" y="37795"/>
                  </a:cubicBezTo>
                  <a:cubicBezTo>
                    <a:pt x="777" y="25665"/>
                    <a:pt x="0" y="22482"/>
                    <a:pt x="3133" y="276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51"/>
            <p:cNvSpPr/>
            <p:nvPr/>
          </p:nvSpPr>
          <p:spPr>
            <a:xfrm>
              <a:off x="3812800" y="2644150"/>
              <a:ext cx="497525" cy="817700"/>
            </a:xfrm>
            <a:custGeom>
              <a:avLst/>
              <a:gdLst/>
              <a:ahLst/>
              <a:cxnLst/>
              <a:rect l="l" t="t" r="r" b="b"/>
              <a:pathLst>
                <a:path w="19901" h="32708" extrusionOk="0">
                  <a:moveTo>
                    <a:pt x="2883" y="5263"/>
                  </a:moveTo>
                  <a:cubicBezTo>
                    <a:pt x="5690" y="3860"/>
                    <a:pt x="10277" y="0"/>
                    <a:pt x="14011" y="5038"/>
                  </a:cubicBezTo>
                  <a:cubicBezTo>
                    <a:pt x="17520" y="9775"/>
                    <a:pt x="18973" y="23985"/>
                    <a:pt x="19374" y="26817"/>
                  </a:cubicBezTo>
                  <a:cubicBezTo>
                    <a:pt x="19901" y="30652"/>
                    <a:pt x="9224" y="32707"/>
                    <a:pt x="6843" y="32607"/>
                  </a:cubicBezTo>
                  <a:cubicBezTo>
                    <a:pt x="6292" y="32582"/>
                    <a:pt x="5966" y="32331"/>
                    <a:pt x="5815" y="31805"/>
                  </a:cubicBezTo>
                  <a:cubicBezTo>
                    <a:pt x="5615" y="31103"/>
                    <a:pt x="6191" y="30602"/>
                    <a:pt x="6041" y="29950"/>
                  </a:cubicBezTo>
                  <a:cubicBezTo>
                    <a:pt x="5941" y="29574"/>
                    <a:pt x="5690" y="29273"/>
                    <a:pt x="5464" y="28973"/>
                  </a:cubicBezTo>
                  <a:cubicBezTo>
                    <a:pt x="5239" y="28672"/>
                    <a:pt x="5013" y="28371"/>
                    <a:pt x="4963" y="27995"/>
                  </a:cubicBezTo>
                  <a:cubicBezTo>
                    <a:pt x="4863" y="27369"/>
                    <a:pt x="5239" y="26792"/>
                    <a:pt x="5314" y="26191"/>
                  </a:cubicBezTo>
                  <a:cubicBezTo>
                    <a:pt x="5364" y="25740"/>
                    <a:pt x="5239" y="25288"/>
                    <a:pt x="5139" y="24862"/>
                  </a:cubicBezTo>
                  <a:cubicBezTo>
                    <a:pt x="4161" y="21253"/>
                    <a:pt x="2482" y="17920"/>
                    <a:pt x="1530" y="14286"/>
                  </a:cubicBezTo>
                  <a:cubicBezTo>
                    <a:pt x="903" y="11805"/>
                    <a:pt x="1" y="7920"/>
                    <a:pt x="2031" y="5865"/>
                  </a:cubicBezTo>
                  <a:cubicBezTo>
                    <a:pt x="2231" y="5664"/>
                    <a:pt x="2582" y="5338"/>
                    <a:pt x="2883" y="526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51"/>
            <p:cNvSpPr/>
            <p:nvPr/>
          </p:nvSpPr>
          <p:spPr>
            <a:xfrm>
              <a:off x="3567200" y="2752525"/>
              <a:ext cx="406650" cy="625350"/>
            </a:xfrm>
            <a:custGeom>
              <a:avLst/>
              <a:gdLst/>
              <a:ahLst/>
              <a:cxnLst/>
              <a:rect l="l" t="t" r="r" b="b"/>
              <a:pathLst>
                <a:path w="16266" h="25014" extrusionOk="0">
                  <a:moveTo>
                    <a:pt x="10978" y="2833"/>
                  </a:moveTo>
                  <a:cubicBezTo>
                    <a:pt x="8697" y="10001"/>
                    <a:pt x="8496" y="13560"/>
                    <a:pt x="6291" y="16392"/>
                  </a:cubicBezTo>
                  <a:cubicBezTo>
                    <a:pt x="6115" y="16593"/>
                    <a:pt x="0" y="23134"/>
                    <a:pt x="0" y="23134"/>
                  </a:cubicBezTo>
                  <a:cubicBezTo>
                    <a:pt x="0" y="23134"/>
                    <a:pt x="827" y="24638"/>
                    <a:pt x="2958" y="25014"/>
                  </a:cubicBezTo>
                  <a:cubicBezTo>
                    <a:pt x="6366" y="23560"/>
                    <a:pt x="10251" y="18197"/>
                    <a:pt x="11278" y="17019"/>
                  </a:cubicBezTo>
                  <a:cubicBezTo>
                    <a:pt x="11880" y="16367"/>
                    <a:pt x="15238" y="10176"/>
                    <a:pt x="15765" y="7044"/>
                  </a:cubicBezTo>
                  <a:cubicBezTo>
                    <a:pt x="16266" y="3886"/>
                    <a:pt x="11905" y="1"/>
                    <a:pt x="10978" y="283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51"/>
            <p:cNvSpPr/>
            <p:nvPr/>
          </p:nvSpPr>
          <p:spPr>
            <a:xfrm>
              <a:off x="3483225" y="2283225"/>
              <a:ext cx="456800" cy="264450"/>
            </a:xfrm>
            <a:custGeom>
              <a:avLst/>
              <a:gdLst/>
              <a:ahLst/>
              <a:cxnLst/>
              <a:rect l="l" t="t" r="r" b="b"/>
              <a:pathLst>
                <a:path w="18272" h="10578" extrusionOk="0">
                  <a:moveTo>
                    <a:pt x="17871" y="3660"/>
                  </a:moveTo>
                  <a:lnTo>
                    <a:pt x="11530" y="1"/>
                  </a:lnTo>
                  <a:lnTo>
                    <a:pt x="828" y="6191"/>
                  </a:lnTo>
                  <a:lnTo>
                    <a:pt x="1" y="6292"/>
                  </a:lnTo>
                  <a:lnTo>
                    <a:pt x="1" y="6517"/>
                  </a:lnTo>
                  <a:cubicBezTo>
                    <a:pt x="1" y="6592"/>
                    <a:pt x="26" y="6668"/>
                    <a:pt x="126" y="6718"/>
                  </a:cubicBezTo>
                  <a:lnTo>
                    <a:pt x="6567" y="10452"/>
                  </a:lnTo>
                  <a:cubicBezTo>
                    <a:pt x="6768" y="10577"/>
                    <a:pt x="7119" y="10552"/>
                    <a:pt x="7344" y="10427"/>
                  </a:cubicBezTo>
                  <a:lnTo>
                    <a:pt x="18071" y="4237"/>
                  </a:lnTo>
                  <a:cubicBezTo>
                    <a:pt x="18196" y="4161"/>
                    <a:pt x="18272" y="4036"/>
                    <a:pt x="18246" y="3961"/>
                  </a:cubicBezTo>
                  <a:lnTo>
                    <a:pt x="18246" y="3610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51"/>
            <p:cNvSpPr/>
            <p:nvPr/>
          </p:nvSpPr>
          <p:spPr>
            <a:xfrm>
              <a:off x="3483225" y="2273850"/>
              <a:ext cx="458050" cy="264425"/>
            </a:xfrm>
            <a:custGeom>
              <a:avLst/>
              <a:gdLst/>
              <a:ahLst/>
              <a:cxnLst/>
              <a:rect l="l" t="t" r="r" b="b"/>
              <a:pathLst>
                <a:path w="18322" h="10577" extrusionOk="0">
                  <a:moveTo>
                    <a:pt x="18071" y="4261"/>
                  </a:moveTo>
                  <a:lnTo>
                    <a:pt x="7344" y="10451"/>
                  </a:lnTo>
                  <a:cubicBezTo>
                    <a:pt x="7119" y="10577"/>
                    <a:pt x="6768" y="10577"/>
                    <a:pt x="6567" y="10476"/>
                  </a:cubicBezTo>
                  <a:lnTo>
                    <a:pt x="1" y="6667"/>
                  </a:lnTo>
                  <a:lnTo>
                    <a:pt x="11530" y="0"/>
                  </a:lnTo>
                  <a:lnTo>
                    <a:pt x="18121" y="3810"/>
                  </a:lnTo>
                  <a:cubicBezTo>
                    <a:pt x="18322" y="3935"/>
                    <a:pt x="18297" y="4110"/>
                    <a:pt x="18071" y="4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51"/>
            <p:cNvSpPr/>
            <p:nvPr/>
          </p:nvSpPr>
          <p:spPr>
            <a:xfrm>
              <a:off x="3483225" y="2273850"/>
              <a:ext cx="458050" cy="264425"/>
            </a:xfrm>
            <a:custGeom>
              <a:avLst/>
              <a:gdLst/>
              <a:ahLst/>
              <a:cxnLst/>
              <a:rect l="l" t="t" r="r" b="b"/>
              <a:pathLst>
                <a:path w="18322" h="10577" extrusionOk="0">
                  <a:moveTo>
                    <a:pt x="18071" y="4261"/>
                  </a:moveTo>
                  <a:lnTo>
                    <a:pt x="7344" y="10451"/>
                  </a:lnTo>
                  <a:cubicBezTo>
                    <a:pt x="7119" y="10577"/>
                    <a:pt x="6768" y="10577"/>
                    <a:pt x="6567" y="10476"/>
                  </a:cubicBezTo>
                  <a:lnTo>
                    <a:pt x="1" y="6667"/>
                  </a:lnTo>
                  <a:lnTo>
                    <a:pt x="11530" y="0"/>
                  </a:lnTo>
                  <a:lnTo>
                    <a:pt x="18121" y="3810"/>
                  </a:lnTo>
                  <a:cubicBezTo>
                    <a:pt x="18322" y="3935"/>
                    <a:pt x="18297" y="4110"/>
                    <a:pt x="18071" y="4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51"/>
            <p:cNvSpPr/>
            <p:nvPr/>
          </p:nvSpPr>
          <p:spPr>
            <a:xfrm>
              <a:off x="3580975" y="2332725"/>
              <a:ext cx="339000" cy="196150"/>
            </a:xfrm>
            <a:custGeom>
              <a:avLst/>
              <a:gdLst/>
              <a:ahLst/>
              <a:cxnLst/>
              <a:rect l="l" t="t" r="r" b="b"/>
              <a:pathLst>
                <a:path w="13560" h="7846" extrusionOk="0">
                  <a:moveTo>
                    <a:pt x="13560" y="1805"/>
                  </a:moveTo>
                  <a:lnTo>
                    <a:pt x="3133" y="7846"/>
                  </a:lnTo>
                  <a:lnTo>
                    <a:pt x="1" y="6041"/>
                  </a:lnTo>
                  <a:lnTo>
                    <a:pt x="10452" y="1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1"/>
            <p:cNvSpPr/>
            <p:nvPr/>
          </p:nvSpPr>
          <p:spPr>
            <a:xfrm>
              <a:off x="3626725" y="2346525"/>
              <a:ext cx="110925" cy="63925"/>
            </a:xfrm>
            <a:custGeom>
              <a:avLst/>
              <a:gdLst/>
              <a:ahLst/>
              <a:cxnLst/>
              <a:rect l="l" t="t" r="r" b="b"/>
              <a:pathLst>
                <a:path w="4437" h="2557" extrusionOk="0">
                  <a:moveTo>
                    <a:pt x="4286" y="1028"/>
                  </a:moveTo>
                  <a:lnTo>
                    <a:pt x="1805" y="2456"/>
                  </a:lnTo>
                  <a:cubicBezTo>
                    <a:pt x="1654" y="2532"/>
                    <a:pt x="1454" y="2557"/>
                    <a:pt x="1328" y="2482"/>
                  </a:cubicBezTo>
                  <a:lnTo>
                    <a:pt x="125" y="1805"/>
                  </a:lnTo>
                  <a:cubicBezTo>
                    <a:pt x="0" y="1730"/>
                    <a:pt x="25" y="1604"/>
                    <a:pt x="151" y="1529"/>
                  </a:cubicBezTo>
                  <a:lnTo>
                    <a:pt x="2657" y="75"/>
                  </a:lnTo>
                  <a:cubicBezTo>
                    <a:pt x="2782" y="0"/>
                    <a:pt x="3008" y="0"/>
                    <a:pt x="3133" y="50"/>
                  </a:cubicBezTo>
                  <a:lnTo>
                    <a:pt x="4311" y="752"/>
                  </a:lnTo>
                  <a:cubicBezTo>
                    <a:pt x="4436" y="827"/>
                    <a:pt x="4436" y="953"/>
                    <a:pt x="4286" y="102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1"/>
            <p:cNvSpPr/>
            <p:nvPr/>
          </p:nvSpPr>
          <p:spPr>
            <a:xfrm>
              <a:off x="3169950" y="2040750"/>
              <a:ext cx="442375" cy="429850"/>
            </a:xfrm>
            <a:custGeom>
              <a:avLst/>
              <a:gdLst/>
              <a:ahLst/>
              <a:cxnLst/>
              <a:rect l="l" t="t" r="r" b="b"/>
              <a:pathLst>
                <a:path w="17695" h="17194" extrusionOk="0">
                  <a:moveTo>
                    <a:pt x="3810" y="953"/>
                  </a:moveTo>
                  <a:cubicBezTo>
                    <a:pt x="6692" y="2357"/>
                    <a:pt x="6943" y="10778"/>
                    <a:pt x="9148" y="12883"/>
                  </a:cubicBezTo>
                  <a:cubicBezTo>
                    <a:pt x="10376" y="14061"/>
                    <a:pt x="15339" y="13134"/>
                    <a:pt x="17043" y="13159"/>
                  </a:cubicBezTo>
                  <a:cubicBezTo>
                    <a:pt x="17695" y="14637"/>
                    <a:pt x="16792" y="16442"/>
                    <a:pt x="16792" y="16442"/>
                  </a:cubicBezTo>
                  <a:cubicBezTo>
                    <a:pt x="7344" y="16918"/>
                    <a:pt x="6216" y="17194"/>
                    <a:pt x="3810" y="12607"/>
                  </a:cubicBezTo>
                  <a:cubicBezTo>
                    <a:pt x="1930" y="9023"/>
                    <a:pt x="0" y="1"/>
                    <a:pt x="3810" y="9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51"/>
            <p:cNvSpPr/>
            <p:nvPr/>
          </p:nvSpPr>
          <p:spPr>
            <a:xfrm>
              <a:off x="3453775" y="1955550"/>
              <a:ext cx="303300" cy="409800"/>
            </a:xfrm>
            <a:custGeom>
              <a:avLst/>
              <a:gdLst/>
              <a:ahLst/>
              <a:cxnLst/>
              <a:rect l="l" t="t" r="r" b="b"/>
              <a:pathLst>
                <a:path w="12132" h="16392" extrusionOk="0">
                  <a:moveTo>
                    <a:pt x="11480" y="14161"/>
                  </a:moveTo>
                  <a:cubicBezTo>
                    <a:pt x="8948" y="12907"/>
                    <a:pt x="8397" y="11905"/>
                    <a:pt x="7169" y="10827"/>
                  </a:cubicBezTo>
                  <a:cubicBezTo>
                    <a:pt x="4963" y="8897"/>
                    <a:pt x="4111" y="1253"/>
                    <a:pt x="2282" y="276"/>
                  </a:cubicBezTo>
                  <a:cubicBezTo>
                    <a:pt x="1079" y="0"/>
                    <a:pt x="452" y="577"/>
                    <a:pt x="201" y="1579"/>
                  </a:cubicBezTo>
                  <a:cubicBezTo>
                    <a:pt x="151" y="1780"/>
                    <a:pt x="126" y="2005"/>
                    <a:pt x="101" y="2256"/>
                  </a:cubicBezTo>
                  <a:cubicBezTo>
                    <a:pt x="1" y="3509"/>
                    <a:pt x="327" y="5188"/>
                    <a:pt x="853" y="6767"/>
                  </a:cubicBezTo>
                  <a:cubicBezTo>
                    <a:pt x="1279" y="8095"/>
                    <a:pt x="1855" y="9374"/>
                    <a:pt x="2457" y="10276"/>
                  </a:cubicBezTo>
                  <a:cubicBezTo>
                    <a:pt x="2958" y="11028"/>
                    <a:pt x="3409" y="11704"/>
                    <a:pt x="3911" y="12306"/>
                  </a:cubicBezTo>
                  <a:cubicBezTo>
                    <a:pt x="5164" y="13810"/>
                    <a:pt x="6768" y="15038"/>
                    <a:pt x="10327" y="16391"/>
                  </a:cubicBezTo>
                  <a:cubicBezTo>
                    <a:pt x="10327" y="16391"/>
                    <a:pt x="12131" y="15539"/>
                    <a:pt x="11480" y="141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51"/>
            <p:cNvSpPr/>
            <p:nvPr/>
          </p:nvSpPr>
          <p:spPr>
            <a:xfrm>
              <a:off x="3706925" y="2317700"/>
              <a:ext cx="142875" cy="124075"/>
            </a:xfrm>
            <a:custGeom>
              <a:avLst/>
              <a:gdLst/>
              <a:ahLst/>
              <a:cxnLst/>
              <a:rect l="l" t="t" r="r" b="b"/>
              <a:pathLst>
                <a:path w="5715" h="4963" extrusionOk="0">
                  <a:moveTo>
                    <a:pt x="326" y="1629"/>
                  </a:moveTo>
                  <a:cubicBezTo>
                    <a:pt x="376" y="1780"/>
                    <a:pt x="877" y="2331"/>
                    <a:pt x="1303" y="2807"/>
                  </a:cubicBezTo>
                  <a:cubicBezTo>
                    <a:pt x="1755" y="3309"/>
                    <a:pt x="2431" y="4161"/>
                    <a:pt x="2657" y="3960"/>
                  </a:cubicBezTo>
                  <a:cubicBezTo>
                    <a:pt x="2882" y="3760"/>
                    <a:pt x="2456" y="2908"/>
                    <a:pt x="2456" y="2908"/>
                  </a:cubicBezTo>
                  <a:cubicBezTo>
                    <a:pt x="2456" y="2908"/>
                    <a:pt x="3760" y="4136"/>
                    <a:pt x="3985" y="4537"/>
                  </a:cubicBezTo>
                  <a:cubicBezTo>
                    <a:pt x="4211" y="4963"/>
                    <a:pt x="4085" y="3760"/>
                    <a:pt x="3760" y="3208"/>
                  </a:cubicBezTo>
                  <a:cubicBezTo>
                    <a:pt x="4587" y="4487"/>
                    <a:pt x="4787" y="4762"/>
                    <a:pt x="4837" y="4437"/>
                  </a:cubicBezTo>
                  <a:cubicBezTo>
                    <a:pt x="4912" y="4136"/>
                    <a:pt x="4211" y="2431"/>
                    <a:pt x="4311" y="2582"/>
                  </a:cubicBezTo>
                  <a:cubicBezTo>
                    <a:pt x="5263" y="4036"/>
                    <a:pt x="5639" y="4236"/>
                    <a:pt x="5539" y="3559"/>
                  </a:cubicBezTo>
                  <a:cubicBezTo>
                    <a:pt x="5439" y="2908"/>
                    <a:pt x="4511" y="1780"/>
                    <a:pt x="3935" y="1454"/>
                  </a:cubicBezTo>
                  <a:cubicBezTo>
                    <a:pt x="5614" y="2532"/>
                    <a:pt x="5714" y="2431"/>
                    <a:pt x="5313" y="1930"/>
                  </a:cubicBezTo>
                  <a:cubicBezTo>
                    <a:pt x="4887" y="1454"/>
                    <a:pt x="3359" y="276"/>
                    <a:pt x="1303" y="0"/>
                  </a:cubicBezTo>
                  <a:cubicBezTo>
                    <a:pt x="0" y="1228"/>
                    <a:pt x="326" y="1629"/>
                    <a:pt x="326" y="162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51"/>
            <p:cNvSpPr/>
            <p:nvPr/>
          </p:nvSpPr>
          <p:spPr>
            <a:xfrm>
              <a:off x="3575975" y="2368450"/>
              <a:ext cx="183600" cy="92750"/>
            </a:xfrm>
            <a:custGeom>
              <a:avLst/>
              <a:gdLst/>
              <a:ahLst/>
              <a:cxnLst/>
              <a:rect l="l" t="t" r="r" b="b"/>
              <a:pathLst>
                <a:path w="7344" h="3710" extrusionOk="0">
                  <a:moveTo>
                    <a:pt x="6667" y="2231"/>
                  </a:moveTo>
                  <a:cubicBezTo>
                    <a:pt x="6115" y="1404"/>
                    <a:pt x="5338" y="452"/>
                    <a:pt x="4361" y="176"/>
                  </a:cubicBezTo>
                  <a:cubicBezTo>
                    <a:pt x="3659" y="0"/>
                    <a:pt x="2932" y="126"/>
                    <a:pt x="2231" y="351"/>
                  </a:cubicBezTo>
                  <a:cubicBezTo>
                    <a:pt x="1704" y="527"/>
                    <a:pt x="902" y="602"/>
                    <a:pt x="376" y="853"/>
                  </a:cubicBezTo>
                  <a:cubicBezTo>
                    <a:pt x="125" y="1479"/>
                    <a:pt x="0" y="2056"/>
                    <a:pt x="0" y="2607"/>
                  </a:cubicBezTo>
                  <a:cubicBezTo>
                    <a:pt x="100" y="2657"/>
                    <a:pt x="226" y="2682"/>
                    <a:pt x="376" y="2707"/>
                  </a:cubicBezTo>
                  <a:cubicBezTo>
                    <a:pt x="927" y="2757"/>
                    <a:pt x="1529" y="2958"/>
                    <a:pt x="2105" y="2958"/>
                  </a:cubicBezTo>
                  <a:cubicBezTo>
                    <a:pt x="2481" y="2933"/>
                    <a:pt x="3108" y="3058"/>
                    <a:pt x="3459" y="2958"/>
                  </a:cubicBezTo>
                  <a:cubicBezTo>
                    <a:pt x="3308" y="3008"/>
                    <a:pt x="3158" y="3058"/>
                    <a:pt x="3133" y="3209"/>
                  </a:cubicBezTo>
                  <a:cubicBezTo>
                    <a:pt x="3108" y="3334"/>
                    <a:pt x="3208" y="3459"/>
                    <a:pt x="3333" y="3484"/>
                  </a:cubicBezTo>
                  <a:cubicBezTo>
                    <a:pt x="4186" y="3710"/>
                    <a:pt x="4937" y="2682"/>
                    <a:pt x="5439" y="2206"/>
                  </a:cubicBezTo>
                  <a:cubicBezTo>
                    <a:pt x="5389" y="2256"/>
                    <a:pt x="7343" y="3309"/>
                    <a:pt x="6667" y="223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51"/>
            <p:cNvSpPr/>
            <p:nvPr/>
          </p:nvSpPr>
          <p:spPr>
            <a:xfrm>
              <a:off x="3403025" y="1729975"/>
              <a:ext cx="146650" cy="272575"/>
            </a:xfrm>
            <a:custGeom>
              <a:avLst/>
              <a:gdLst/>
              <a:ahLst/>
              <a:cxnLst/>
              <a:rect l="l" t="t" r="r" b="b"/>
              <a:pathLst>
                <a:path w="5866" h="10903" extrusionOk="0">
                  <a:moveTo>
                    <a:pt x="4687" y="903"/>
                  </a:moveTo>
                  <a:cubicBezTo>
                    <a:pt x="4687" y="928"/>
                    <a:pt x="4713" y="928"/>
                    <a:pt x="4713" y="953"/>
                  </a:cubicBezTo>
                  <a:cubicBezTo>
                    <a:pt x="5063" y="1529"/>
                    <a:pt x="5114" y="2256"/>
                    <a:pt x="5063" y="2933"/>
                  </a:cubicBezTo>
                  <a:cubicBezTo>
                    <a:pt x="4988" y="4161"/>
                    <a:pt x="4161" y="5665"/>
                    <a:pt x="4738" y="6868"/>
                  </a:cubicBezTo>
                  <a:cubicBezTo>
                    <a:pt x="4988" y="7369"/>
                    <a:pt x="5489" y="7720"/>
                    <a:pt x="5665" y="8271"/>
                  </a:cubicBezTo>
                  <a:cubicBezTo>
                    <a:pt x="5865" y="9023"/>
                    <a:pt x="5339" y="9775"/>
                    <a:pt x="4687" y="10201"/>
                  </a:cubicBezTo>
                  <a:cubicBezTo>
                    <a:pt x="3860" y="10727"/>
                    <a:pt x="2833" y="10903"/>
                    <a:pt x="1905" y="10602"/>
                  </a:cubicBezTo>
                  <a:cubicBezTo>
                    <a:pt x="1003" y="10301"/>
                    <a:pt x="251" y="9449"/>
                    <a:pt x="151" y="8497"/>
                  </a:cubicBezTo>
                  <a:cubicBezTo>
                    <a:pt x="1" y="7344"/>
                    <a:pt x="728" y="6266"/>
                    <a:pt x="1379" y="5289"/>
                  </a:cubicBezTo>
                  <a:cubicBezTo>
                    <a:pt x="1755" y="4737"/>
                    <a:pt x="2256" y="3985"/>
                    <a:pt x="2307" y="3309"/>
                  </a:cubicBezTo>
                  <a:cubicBezTo>
                    <a:pt x="2357" y="2657"/>
                    <a:pt x="2006" y="2106"/>
                    <a:pt x="2131" y="1404"/>
                  </a:cubicBezTo>
                  <a:cubicBezTo>
                    <a:pt x="2231" y="928"/>
                    <a:pt x="2507" y="452"/>
                    <a:pt x="2983" y="251"/>
                  </a:cubicBezTo>
                  <a:cubicBezTo>
                    <a:pt x="3585" y="1"/>
                    <a:pt x="4312" y="351"/>
                    <a:pt x="4687" y="903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51"/>
            <p:cNvSpPr/>
            <p:nvPr/>
          </p:nvSpPr>
          <p:spPr>
            <a:xfrm>
              <a:off x="3322200" y="1887875"/>
              <a:ext cx="131600" cy="177975"/>
            </a:xfrm>
            <a:custGeom>
              <a:avLst/>
              <a:gdLst/>
              <a:ahLst/>
              <a:cxnLst/>
              <a:rect l="l" t="t" r="r" b="b"/>
              <a:pathLst>
                <a:path w="5264" h="7119" extrusionOk="0">
                  <a:moveTo>
                    <a:pt x="1028" y="0"/>
                  </a:moveTo>
                  <a:cubicBezTo>
                    <a:pt x="1028" y="0"/>
                    <a:pt x="1780" y="2632"/>
                    <a:pt x="51" y="3735"/>
                  </a:cubicBezTo>
                  <a:cubicBezTo>
                    <a:pt x="1" y="4386"/>
                    <a:pt x="1830" y="7118"/>
                    <a:pt x="3660" y="6642"/>
                  </a:cubicBezTo>
                  <a:cubicBezTo>
                    <a:pt x="4712" y="6366"/>
                    <a:pt x="5264" y="4863"/>
                    <a:pt x="5264" y="4863"/>
                  </a:cubicBezTo>
                  <a:cubicBezTo>
                    <a:pt x="5164" y="3910"/>
                    <a:pt x="4612" y="1905"/>
                    <a:pt x="4612" y="19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51"/>
            <p:cNvSpPr/>
            <p:nvPr/>
          </p:nvSpPr>
          <p:spPr>
            <a:xfrm>
              <a:off x="3318450" y="1686750"/>
              <a:ext cx="195500" cy="280100"/>
            </a:xfrm>
            <a:custGeom>
              <a:avLst/>
              <a:gdLst/>
              <a:ahLst/>
              <a:cxnLst/>
              <a:rect l="l" t="t" r="r" b="b"/>
              <a:pathLst>
                <a:path w="7820" h="11204" extrusionOk="0">
                  <a:moveTo>
                    <a:pt x="7344" y="2682"/>
                  </a:moveTo>
                  <a:cubicBezTo>
                    <a:pt x="7344" y="2682"/>
                    <a:pt x="7820" y="4361"/>
                    <a:pt x="7644" y="5664"/>
                  </a:cubicBezTo>
                  <a:cubicBezTo>
                    <a:pt x="7469" y="6968"/>
                    <a:pt x="7344" y="9549"/>
                    <a:pt x="6191" y="10376"/>
                  </a:cubicBezTo>
                  <a:cubicBezTo>
                    <a:pt x="5038" y="11203"/>
                    <a:pt x="3409" y="10226"/>
                    <a:pt x="2306" y="9298"/>
                  </a:cubicBezTo>
                  <a:cubicBezTo>
                    <a:pt x="1228" y="8371"/>
                    <a:pt x="50" y="6667"/>
                    <a:pt x="25" y="4612"/>
                  </a:cubicBezTo>
                  <a:cubicBezTo>
                    <a:pt x="0" y="2532"/>
                    <a:pt x="827" y="0"/>
                    <a:pt x="3810" y="125"/>
                  </a:cubicBezTo>
                  <a:cubicBezTo>
                    <a:pt x="6792" y="251"/>
                    <a:pt x="7344" y="2682"/>
                    <a:pt x="7344" y="268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1"/>
            <p:cNvSpPr/>
            <p:nvPr/>
          </p:nvSpPr>
          <p:spPr>
            <a:xfrm>
              <a:off x="3238250" y="1676100"/>
              <a:ext cx="231225" cy="354025"/>
            </a:xfrm>
            <a:custGeom>
              <a:avLst/>
              <a:gdLst/>
              <a:ahLst/>
              <a:cxnLst/>
              <a:rect l="l" t="t" r="r" b="b"/>
              <a:pathLst>
                <a:path w="9249" h="14161" extrusionOk="0">
                  <a:moveTo>
                    <a:pt x="8471" y="1855"/>
                  </a:moveTo>
                  <a:cubicBezTo>
                    <a:pt x="9248" y="2807"/>
                    <a:pt x="8872" y="3960"/>
                    <a:pt x="7920" y="4662"/>
                  </a:cubicBezTo>
                  <a:cubicBezTo>
                    <a:pt x="7469" y="4988"/>
                    <a:pt x="6918" y="5188"/>
                    <a:pt x="6466" y="5539"/>
                  </a:cubicBezTo>
                  <a:cubicBezTo>
                    <a:pt x="6015" y="5865"/>
                    <a:pt x="5639" y="6391"/>
                    <a:pt x="5715" y="6968"/>
                  </a:cubicBezTo>
                  <a:cubicBezTo>
                    <a:pt x="5790" y="7469"/>
                    <a:pt x="6241" y="7920"/>
                    <a:pt x="6116" y="8421"/>
                  </a:cubicBezTo>
                  <a:cubicBezTo>
                    <a:pt x="6015" y="8847"/>
                    <a:pt x="5564" y="9098"/>
                    <a:pt x="5489" y="9499"/>
                  </a:cubicBezTo>
                  <a:cubicBezTo>
                    <a:pt x="5389" y="9925"/>
                    <a:pt x="5715" y="10301"/>
                    <a:pt x="5915" y="10677"/>
                  </a:cubicBezTo>
                  <a:cubicBezTo>
                    <a:pt x="6266" y="11303"/>
                    <a:pt x="6266" y="12080"/>
                    <a:pt x="5965" y="12707"/>
                  </a:cubicBezTo>
                  <a:cubicBezTo>
                    <a:pt x="5263" y="14161"/>
                    <a:pt x="3484" y="14060"/>
                    <a:pt x="2231" y="13459"/>
                  </a:cubicBezTo>
                  <a:cubicBezTo>
                    <a:pt x="902" y="12832"/>
                    <a:pt x="0" y="11328"/>
                    <a:pt x="401" y="9850"/>
                  </a:cubicBezTo>
                  <a:cubicBezTo>
                    <a:pt x="602" y="9073"/>
                    <a:pt x="1128" y="8421"/>
                    <a:pt x="1379" y="7644"/>
                  </a:cubicBezTo>
                  <a:cubicBezTo>
                    <a:pt x="1730" y="6692"/>
                    <a:pt x="1629" y="5639"/>
                    <a:pt x="1679" y="4612"/>
                  </a:cubicBezTo>
                  <a:cubicBezTo>
                    <a:pt x="1805" y="2657"/>
                    <a:pt x="3258" y="501"/>
                    <a:pt x="5314" y="201"/>
                  </a:cubicBezTo>
                  <a:cubicBezTo>
                    <a:pt x="6642" y="0"/>
                    <a:pt x="7669" y="877"/>
                    <a:pt x="8471" y="1855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1"/>
            <p:cNvSpPr/>
            <p:nvPr/>
          </p:nvSpPr>
          <p:spPr>
            <a:xfrm>
              <a:off x="3400525" y="1664800"/>
              <a:ext cx="138500" cy="157925"/>
            </a:xfrm>
            <a:custGeom>
              <a:avLst/>
              <a:gdLst/>
              <a:ahLst/>
              <a:cxnLst/>
              <a:rect l="l" t="t" r="r" b="b"/>
              <a:pathLst>
                <a:path w="5540" h="6317" extrusionOk="0">
                  <a:moveTo>
                    <a:pt x="3008" y="1154"/>
                  </a:moveTo>
                  <a:cubicBezTo>
                    <a:pt x="2983" y="1154"/>
                    <a:pt x="2983" y="1129"/>
                    <a:pt x="2983" y="1129"/>
                  </a:cubicBezTo>
                  <a:cubicBezTo>
                    <a:pt x="2407" y="753"/>
                    <a:pt x="26" y="1"/>
                    <a:pt x="26" y="1229"/>
                  </a:cubicBezTo>
                  <a:cubicBezTo>
                    <a:pt x="0" y="2432"/>
                    <a:pt x="1780" y="3635"/>
                    <a:pt x="2707" y="4161"/>
                  </a:cubicBezTo>
                  <a:cubicBezTo>
                    <a:pt x="3133" y="4412"/>
                    <a:pt x="3559" y="4587"/>
                    <a:pt x="3935" y="4888"/>
                  </a:cubicBezTo>
                  <a:cubicBezTo>
                    <a:pt x="4412" y="5264"/>
                    <a:pt x="4462" y="5991"/>
                    <a:pt x="4888" y="6317"/>
                  </a:cubicBezTo>
                  <a:cubicBezTo>
                    <a:pt x="5539" y="5690"/>
                    <a:pt x="5389" y="4136"/>
                    <a:pt x="5113" y="3359"/>
                  </a:cubicBezTo>
                  <a:cubicBezTo>
                    <a:pt x="4762" y="2332"/>
                    <a:pt x="3860" y="1730"/>
                    <a:pt x="3008" y="1154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1"/>
            <p:cNvSpPr/>
            <p:nvPr/>
          </p:nvSpPr>
          <p:spPr>
            <a:xfrm>
              <a:off x="3666825" y="2171075"/>
              <a:ext cx="367825" cy="364075"/>
            </a:xfrm>
            <a:custGeom>
              <a:avLst/>
              <a:gdLst/>
              <a:ahLst/>
              <a:cxnLst/>
              <a:rect l="l" t="t" r="r" b="b"/>
              <a:pathLst>
                <a:path w="14713" h="14563" extrusionOk="0">
                  <a:moveTo>
                    <a:pt x="10727" y="8372"/>
                  </a:moveTo>
                  <a:lnTo>
                    <a:pt x="0" y="14562"/>
                  </a:lnTo>
                  <a:lnTo>
                    <a:pt x="3810" y="6592"/>
                  </a:lnTo>
                  <a:cubicBezTo>
                    <a:pt x="3935" y="6342"/>
                    <a:pt x="4186" y="6041"/>
                    <a:pt x="4386" y="5916"/>
                  </a:cubicBezTo>
                  <a:lnTo>
                    <a:pt x="14461" y="101"/>
                  </a:lnTo>
                  <a:cubicBezTo>
                    <a:pt x="14662" y="1"/>
                    <a:pt x="14712" y="101"/>
                    <a:pt x="14587" y="3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1"/>
            <p:cNvSpPr/>
            <p:nvPr/>
          </p:nvSpPr>
          <p:spPr>
            <a:xfrm>
              <a:off x="2463800" y="2917950"/>
              <a:ext cx="144150" cy="42000"/>
            </a:xfrm>
            <a:custGeom>
              <a:avLst/>
              <a:gdLst/>
              <a:ahLst/>
              <a:cxnLst/>
              <a:rect l="l" t="t" r="r" b="b"/>
              <a:pathLst>
                <a:path w="5766" h="1680" extrusionOk="0">
                  <a:moveTo>
                    <a:pt x="5765" y="1680"/>
                  </a:moveTo>
                  <a:lnTo>
                    <a:pt x="5765" y="1078"/>
                  </a:lnTo>
                  <a:cubicBezTo>
                    <a:pt x="5765" y="1078"/>
                    <a:pt x="4211" y="51"/>
                    <a:pt x="2582" y="26"/>
                  </a:cubicBezTo>
                  <a:cubicBezTo>
                    <a:pt x="953" y="1"/>
                    <a:pt x="201" y="377"/>
                    <a:pt x="126" y="577"/>
                  </a:cubicBezTo>
                  <a:cubicBezTo>
                    <a:pt x="76" y="752"/>
                    <a:pt x="1" y="1329"/>
                    <a:pt x="1" y="13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51"/>
            <p:cNvSpPr/>
            <p:nvPr/>
          </p:nvSpPr>
          <p:spPr>
            <a:xfrm>
              <a:off x="3438750" y="1953650"/>
              <a:ext cx="30100" cy="41400"/>
            </a:xfrm>
            <a:custGeom>
              <a:avLst/>
              <a:gdLst/>
              <a:ahLst/>
              <a:cxnLst/>
              <a:rect l="l" t="t" r="r" b="b"/>
              <a:pathLst>
                <a:path w="1204" h="1656" extrusionOk="0">
                  <a:moveTo>
                    <a:pt x="151" y="1"/>
                  </a:moveTo>
                  <a:cubicBezTo>
                    <a:pt x="151" y="1"/>
                    <a:pt x="0" y="1079"/>
                    <a:pt x="50" y="1254"/>
                  </a:cubicBezTo>
                  <a:cubicBezTo>
                    <a:pt x="126" y="1430"/>
                    <a:pt x="476" y="1655"/>
                    <a:pt x="476" y="1655"/>
                  </a:cubicBezTo>
                  <a:lnTo>
                    <a:pt x="1203" y="1655"/>
                  </a:ln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51"/>
            <p:cNvSpPr/>
            <p:nvPr/>
          </p:nvSpPr>
          <p:spPr>
            <a:xfrm>
              <a:off x="3532725" y="2051400"/>
              <a:ext cx="29475" cy="211800"/>
            </a:xfrm>
            <a:custGeom>
              <a:avLst/>
              <a:gdLst/>
              <a:ahLst/>
              <a:cxnLst/>
              <a:rect l="l" t="t" r="r" b="b"/>
              <a:pathLst>
                <a:path w="1179" h="8472" extrusionOk="0">
                  <a:moveTo>
                    <a:pt x="1129" y="3008"/>
                  </a:moveTo>
                  <a:cubicBezTo>
                    <a:pt x="1078" y="1555"/>
                    <a:pt x="828" y="627"/>
                    <a:pt x="552" y="1"/>
                  </a:cubicBezTo>
                  <a:cubicBezTo>
                    <a:pt x="552" y="176"/>
                    <a:pt x="577" y="352"/>
                    <a:pt x="577" y="527"/>
                  </a:cubicBezTo>
                  <a:cubicBezTo>
                    <a:pt x="652" y="2432"/>
                    <a:pt x="327" y="5239"/>
                    <a:pt x="1" y="7494"/>
                  </a:cubicBezTo>
                  <a:cubicBezTo>
                    <a:pt x="251" y="7845"/>
                    <a:pt x="502" y="8171"/>
                    <a:pt x="753" y="8472"/>
                  </a:cubicBezTo>
                  <a:cubicBezTo>
                    <a:pt x="1003" y="6567"/>
                    <a:pt x="1179" y="4512"/>
                    <a:pt x="1129" y="3008"/>
                  </a:cubicBezTo>
                  <a:close/>
                </a:path>
              </a:pathLst>
            </a:custGeom>
            <a:solidFill>
              <a:srgbClr val="EABD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1"/>
            <p:cNvSpPr/>
            <p:nvPr/>
          </p:nvSpPr>
          <p:spPr>
            <a:xfrm>
              <a:off x="2889875" y="2349025"/>
              <a:ext cx="43875" cy="235000"/>
            </a:xfrm>
            <a:custGeom>
              <a:avLst/>
              <a:gdLst/>
              <a:ahLst/>
              <a:cxnLst/>
              <a:rect l="l" t="t" r="r" b="b"/>
              <a:pathLst>
                <a:path w="1755" h="9400" extrusionOk="0">
                  <a:moveTo>
                    <a:pt x="1304" y="1"/>
                  </a:moveTo>
                  <a:cubicBezTo>
                    <a:pt x="1304" y="2206"/>
                    <a:pt x="602" y="5790"/>
                    <a:pt x="0" y="8472"/>
                  </a:cubicBezTo>
                  <a:cubicBezTo>
                    <a:pt x="251" y="8798"/>
                    <a:pt x="476" y="9123"/>
                    <a:pt x="702" y="9399"/>
                  </a:cubicBezTo>
                  <a:cubicBezTo>
                    <a:pt x="1228" y="6818"/>
                    <a:pt x="1755" y="3810"/>
                    <a:pt x="1705" y="2006"/>
                  </a:cubicBezTo>
                  <a:cubicBezTo>
                    <a:pt x="1654" y="1153"/>
                    <a:pt x="1504" y="502"/>
                    <a:pt x="1304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51"/>
            <p:cNvSpPr/>
            <p:nvPr/>
          </p:nvSpPr>
          <p:spPr>
            <a:xfrm>
              <a:off x="2894250" y="1685500"/>
              <a:ext cx="68325" cy="224950"/>
            </a:xfrm>
            <a:custGeom>
              <a:avLst/>
              <a:gdLst/>
              <a:ahLst/>
              <a:cxnLst/>
              <a:rect l="l" t="t" r="r" b="b"/>
              <a:pathLst>
                <a:path w="2733" h="8998" extrusionOk="0">
                  <a:moveTo>
                    <a:pt x="2733" y="8998"/>
                  </a:moveTo>
                  <a:lnTo>
                    <a:pt x="1" y="7419"/>
                  </a:lnTo>
                  <a:lnTo>
                    <a:pt x="1" y="0"/>
                  </a:lnTo>
                  <a:lnTo>
                    <a:pt x="2733" y="1579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51"/>
            <p:cNvSpPr/>
            <p:nvPr/>
          </p:nvSpPr>
          <p:spPr>
            <a:xfrm>
              <a:off x="2787100" y="1553275"/>
              <a:ext cx="67700" cy="295150"/>
            </a:xfrm>
            <a:custGeom>
              <a:avLst/>
              <a:gdLst/>
              <a:ahLst/>
              <a:cxnLst/>
              <a:rect l="l" t="t" r="r" b="b"/>
              <a:pathLst>
                <a:path w="2708" h="11806" extrusionOk="0">
                  <a:moveTo>
                    <a:pt x="2708" y="11805"/>
                  </a:moveTo>
                  <a:lnTo>
                    <a:pt x="1" y="10226"/>
                  </a:lnTo>
                  <a:lnTo>
                    <a:pt x="1" y="1"/>
                  </a:lnTo>
                  <a:lnTo>
                    <a:pt x="2708" y="1580"/>
                  </a:lnTo>
                  <a:close/>
                </a:path>
              </a:pathLst>
            </a:custGeom>
            <a:solidFill>
              <a:srgbClr val="2B3B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51"/>
            <p:cNvSpPr/>
            <p:nvPr/>
          </p:nvSpPr>
          <p:spPr>
            <a:xfrm>
              <a:off x="3002025" y="1557050"/>
              <a:ext cx="68325" cy="415425"/>
            </a:xfrm>
            <a:custGeom>
              <a:avLst/>
              <a:gdLst/>
              <a:ahLst/>
              <a:cxnLst/>
              <a:rect l="l" t="t" r="r" b="b"/>
              <a:pathLst>
                <a:path w="2733" h="16617" extrusionOk="0">
                  <a:moveTo>
                    <a:pt x="2732" y="16617"/>
                  </a:moveTo>
                  <a:lnTo>
                    <a:pt x="1" y="15063"/>
                  </a:lnTo>
                  <a:lnTo>
                    <a:pt x="1" y="0"/>
                  </a:lnTo>
                  <a:lnTo>
                    <a:pt x="2732" y="157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51"/>
            <p:cNvSpPr/>
            <p:nvPr/>
          </p:nvSpPr>
          <p:spPr>
            <a:xfrm>
              <a:off x="3812175" y="1713050"/>
              <a:ext cx="173600" cy="189250"/>
            </a:xfrm>
            <a:custGeom>
              <a:avLst/>
              <a:gdLst/>
              <a:ahLst/>
              <a:cxnLst/>
              <a:rect l="l" t="t" r="r" b="b"/>
              <a:pathLst>
                <a:path w="6944" h="7570" extrusionOk="0">
                  <a:moveTo>
                    <a:pt x="6943" y="2206"/>
                  </a:moveTo>
                  <a:lnTo>
                    <a:pt x="6943" y="2206"/>
                  </a:lnTo>
                  <a:cubicBezTo>
                    <a:pt x="6943" y="1680"/>
                    <a:pt x="6592" y="1179"/>
                    <a:pt x="5916" y="803"/>
                  </a:cubicBezTo>
                  <a:cubicBezTo>
                    <a:pt x="4562" y="1"/>
                    <a:pt x="2357" y="1"/>
                    <a:pt x="1028" y="778"/>
                  </a:cubicBezTo>
                  <a:cubicBezTo>
                    <a:pt x="327" y="1179"/>
                    <a:pt x="1" y="1680"/>
                    <a:pt x="1" y="2206"/>
                  </a:cubicBezTo>
                  <a:lnTo>
                    <a:pt x="1" y="5364"/>
                  </a:lnTo>
                  <a:lnTo>
                    <a:pt x="1" y="5364"/>
                  </a:lnTo>
                  <a:lnTo>
                    <a:pt x="1" y="5364"/>
                  </a:lnTo>
                  <a:cubicBezTo>
                    <a:pt x="1" y="5866"/>
                    <a:pt x="352" y="6392"/>
                    <a:pt x="1028" y="6768"/>
                  </a:cubicBezTo>
                  <a:cubicBezTo>
                    <a:pt x="2382" y="7570"/>
                    <a:pt x="4587" y="7570"/>
                    <a:pt x="5941" y="6793"/>
                  </a:cubicBezTo>
                  <a:cubicBezTo>
                    <a:pt x="6617" y="6392"/>
                    <a:pt x="6943" y="5891"/>
                    <a:pt x="6943" y="5364"/>
                  </a:cubicBezTo>
                  <a:lnTo>
                    <a:pt x="6943" y="5364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51"/>
            <p:cNvSpPr/>
            <p:nvPr/>
          </p:nvSpPr>
          <p:spPr>
            <a:xfrm>
              <a:off x="3684350" y="1236250"/>
              <a:ext cx="418575" cy="562675"/>
            </a:xfrm>
            <a:custGeom>
              <a:avLst/>
              <a:gdLst/>
              <a:ahLst/>
              <a:cxnLst/>
              <a:rect l="l" t="t" r="r" b="b"/>
              <a:pathLst>
                <a:path w="16743" h="22507" extrusionOk="0">
                  <a:moveTo>
                    <a:pt x="14813" y="14236"/>
                  </a:moveTo>
                  <a:cubicBezTo>
                    <a:pt x="15264" y="13509"/>
                    <a:pt x="15715" y="12757"/>
                    <a:pt x="15991" y="11930"/>
                  </a:cubicBezTo>
                  <a:cubicBezTo>
                    <a:pt x="16392" y="10727"/>
                    <a:pt x="16643" y="9474"/>
                    <a:pt x="16693" y="8221"/>
                  </a:cubicBezTo>
                  <a:cubicBezTo>
                    <a:pt x="16743" y="5790"/>
                    <a:pt x="15866" y="3358"/>
                    <a:pt x="13610" y="1805"/>
                  </a:cubicBezTo>
                  <a:cubicBezTo>
                    <a:pt x="13435" y="1704"/>
                    <a:pt x="13259" y="1604"/>
                    <a:pt x="13059" y="1504"/>
                  </a:cubicBezTo>
                  <a:cubicBezTo>
                    <a:pt x="10978" y="526"/>
                    <a:pt x="6743" y="0"/>
                    <a:pt x="3585" y="2231"/>
                  </a:cubicBezTo>
                  <a:cubicBezTo>
                    <a:pt x="1831" y="2957"/>
                    <a:pt x="1" y="5940"/>
                    <a:pt x="627" y="9248"/>
                  </a:cubicBezTo>
                  <a:cubicBezTo>
                    <a:pt x="1003" y="11278"/>
                    <a:pt x="1755" y="13283"/>
                    <a:pt x="2908" y="15063"/>
                  </a:cubicBezTo>
                  <a:cubicBezTo>
                    <a:pt x="4011" y="16792"/>
                    <a:pt x="4913" y="18371"/>
                    <a:pt x="5239" y="20376"/>
                  </a:cubicBezTo>
                  <a:lnTo>
                    <a:pt x="5264" y="20476"/>
                  </a:lnTo>
                  <a:cubicBezTo>
                    <a:pt x="5189" y="20953"/>
                    <a:pt x="5515" y="21454"/>
                    <a:pt x="6242" y="21830"/>
                  </a:cubicBezTo>
                  <a:cubicBezTo>
                    <a:pt x="7545" y="22481"/>
                    <a:pt x="9675" y="22506"/>
                    <a:pt x="10978" y="21830"/>
                  </a:cubicBezTo>
                  <a:cubicBezTo>
                    <a:pt x="11680" y="21454"/>
                    <a:pt x="12006" y="20953"/>
                    <a:pt x="11931" y="20451"/>
                  </a:cubicBezTo>
                  <a:cubicBezTo>
                    <a:pt x="12257" y="18772"/>
                    <a:pt x="12983" y="17318"/>
                    <a:pt x="13861" y="15815"/>
                  </a:cubicBezTo>
                  <a:cubicBezTo>
                    <a:pt x="14161" y="15263"/>
                    <a:pt x="14487" y="14762"/>
                    <a:pt x="14813" y="142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51"/>
            <p:cNvSpPr/>
            <p:nvPr/>
          </p:nvSpPr>
          <p:spPr>
            <a:xfrm>
              <a:off x="3829100" y="1415900"/>
              <a:ext cx="147275" cy="347400"/>
            </a:xfrm>
            <a:custGeom>
              <a:avLst/>
              <a:gdLst/>
              <a:ahLst/>
              <a:cxnLst/>
              <a:rect l="l" t="t" r="r" b="b"/>
              <a:pathLst>
                <a:path w="5891" h="13896" extrusionOk="0">
                  <a:moveTo>
                    <a:pt x="278" y="1"/>
                  </a:moveTo>
                  <a:cubicBezTo>
                    <a:pt x="253" y="1"/>
                    <a:pt x="227" y="3"/>
                    <a:pt x="201" y="7"/>
                  </a:cubicBezTo>
                  <a:cubicBezTo>
                    <a:pt x="76" y="57"/>
                    <a:pt x="0" y="208"/>
                    <a:pt x="0" y="333"/>
                  </a:cubicBezTo>
                  <a:lnTo>
                    <a:pt x="1329" y="12614"/>
                  </a:lnTo>
                  <a:cubicBezTo>
                    <a:pt x="1352" y="12774"/>
                    <a:pt x="1479" y="12893"/>
                    <a:pt x="1616" y="12893"/>
                  </a:cubicBezTo>
                  <a:cubicBezTo>
                    <a:pt x="1629" y="12893"/>
                    <a:pt x="1642" y="12891"/>
                    <a:pt x="1655" y="12889"/>
                  </a:cubicBezTo>
                  <a:cubicBezTo>
                    <a:pt x="1830" y="12864"/>
                    <a:pt x="1955" y="12714"/>
                    <a:pt x="1930" y="12564"/>
                  </a:cubicBezTo>
                  <a:lnTo>
                    <a:pt x="752" y="1561"/>
                  </a:lnTo>
                  <a:lnTo>
                    <a:pt x="1529" y="2789"/>
                  </a:lnTo>
                  <a:cubicBezTo>
                    <a:pt x="1580" y="2874"/>
                    <a:pt x="1678" y="2925"/>
                    <a:pt x="1782" y="2925"/>
                  </a:cubicBezTo>
                  <a:cubicBezTo>
                    <a:pt x="1831" y="2925"/>
                    <a:pt x="1882" y="2913"/>
                    <a:pt x="1930" y="2889"/>
                  </a:cubicBezTo>
                  <a:lnTo>
                    <a:pt x="2933" y="2313"/>
                  </a:lnTo>
                  <a:lnTo>
                    <a:pt x="3785" y="4067"/>
                  </a:lnTo>
                  <a:cubicBezTo>
                    <a:pt x="3841" y="4180"/>
                    <a:pt x="3954" y="4236"/>
                    <a:pt x="4070" y="4236"/>
                  </a:cubicBezTo>
                  <a:cubicBezTo>
                    <a:pt x="4109" y="4236"/>
                    <a:pt x="4148" y="4230"/>
                    <a:pt x="4186" y="4218"/>
                  </a:cubicBezTo>
                  <a:lnTo>
                    <a:pt x="5213" y="3817"/>
                  </a:lnTo>
                  <a:lnTo>
                    <a:pt x="3710" y="13541"/>
                  </a:lnTo>
                  <a:cubicBezTo>
                    <a:pt x="3685" y="13691"/>
                    <a:pt x="3785" y="13867"/>
                    <a:pt x="3960" y="13892"/>
                  </a:cubicBezTo>
                  <a:cubicBezTo>
                    <a:pt x="3973" y="13894"/>
                    <a:pt x="3986" y="13895"/>
                    <a:pt x="3999" y="13895"/>
                  </a:cubicBezTo>
                  <a:cubicBezTo>
                    <a:pt x="4140" y="13895"/>
                    <a:pt x="4288" y="13777"/>
                    <a:pt x="4311" y="13616"/>
                  </a:cubicBezTo>
                  <a:lnTo>
                    <a:pt x="5890" y="3391"/>
                  </a:lnTo>
                  <a:cubicBezTo>
                    <a:pt x="5890" y="3290"/>
                    <a:pt x="5865" y="3190"/>
                    <a:pt x="5765" y="3115"/>
                  </a:cubicBezTo>
                  <a:cubicBezTo>
                    <a:pt x="5716" y="3066"/>
                    <a:pt x="5647" y="3039"/>
                    <a:pt x="5577" y="3039"/>
                  </a:cubicBezTo>
                  <a:cubicBezTo>
                    <a:pt x="5538" y="3039"/>
                    <a:pt x="5500" y="3047"/>
                    <a:pt x="5464" y="3065"/>
                  </a:cubicBezTo>
                  <a:lnTo>
                    <a:pt x="4211" y="3566"/>
                  </a:lnTo>
                  <a:lnTo>
                    <a:pt x="3334" y="1761"/>
                  </a:lnTo>
                  <a:cubicBezTo>
                    <a:pt x="3309" y="1686"/>
                    <a:pt x="3234" y="1636"/>
                    <a:pt x="3158" y="1611"/>
                  </a:cubicBezTo>
                  <a:cubicBezTo>
                    <a:pt x="3127" y="1601"/>
                    <a:pt x="3092" y="1595"/>
                    <a:pt x="3056" y="1595"/>
                  </a:cubicBezTo>
                  <a:cubicBezTo>
                    <a:pt x="3004" y="1595"/>
                    <a:pt x="2952" y="1607"/>
                    <a:pt x="2908" y="1636"/>
                  </a:cubicBezTo>
                  <a:lnTo>
                    <a:pt x="1880" y="2213"/>
                  </a:lnTo>
                  <a:lnTo>
                    <a:pt x="577" y="132"/>
                  </a:lnTo>
                  <a:cubicBezTo>
                    <a:pt x="515" y="49"/>
                    <a:pt x="401" y="1"/>
                    <a:pt x="2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51"/>
            <p:cNvSpPr/>
            <p:nvPr/>
          </p:nvSpPr>
          <p:spPr>
            <a:xfrm>
              <a:off x="4911800" y="2335875"/>
              <a:ext cx="154175" cy="199900"/>
            </a:xfrm>
            <a:custGeom>
              <a:avLst/>
              <a:gdLst/>
              <a:ahLst/>
              <a:cxnLst/>
              <a:rect l="l" t="t" r="r" b="b"/>
              <a:pathLst>
                <a:path w="6167" h="7996" extrusionOk="0">
                  <a:moveTo>
                    <a:pt x="6166" y="5965"/>
                  </a:moveTo>
                  <a:cubicBezTo>
                    <a:pt x="5765" y="6291"/>
                    <a:pt x="5364" y="6567"/>
                    <a:pt x="4938" y="6792"/>
                  </a:cubicBezTo>
                  <a:cubicBezTo>
                    <a:pt x="2883" y="7995"/>
                    <a:pt x="1054" y="7845"/>
                    <a:pt x="1" y="6617"/>
                  </a:cubicBezTo>
                  <a:lnTo>
                    <a:pt x="4938" y="0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51"/>
            <p:cNvSpPr/>
            <p:nvPr/>
          </p:nvSpPr>
          <p:spPr>
            <a:xfrm>
              <a:off x="5035250" y="2117825"/>
              <a:ext cx="148525" cy="367200"/>
            </a:xfrm>
            <a:custGeom>
              <a:avLst/>
              <a:gdLst/>
              <a:ahLst/>
              <a:cxnLst/>
              <a:rect l="l" t="t" r="r" b="b"/>
              <a:pathLst>
                <a:path w="5941" h="14688" extrusionOk="0">
                  <a:moveTo>
                    <a:pt x="5940" y="5289"/>
                  </a:moveTo>
                  <a:cubicBezTo>
                    <a:pt x="5940" y="8572"/>
                    <a:pt x="3910" y="12482"/>
                    <a:pt x="1228" y="14687"/>
                  </a:cubicBezTo>
                  <a:lnTo>
                    <a:pt x="0" y="8722"/>
                  </a:lnTo>
                  <a:lnTo>
                    <a:pt x="0" y="1905"/>
                  </a:lnTo>
                  <a:cubicBezTo>
                    <a:pt x="3284" y="0"/>
                    <a:pt x="5940" y="1529"/>
                    <a:pt x="5940" y="52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51"/>
            <p:cNvSpPr/>
            <p:nvPr/>
          </p:nvSpPr>
          <p:spPr>
            <a:xfrm>
              <a:off x="4887375" y="2165450"/>
              <a:ext cx="147900" cy="335850"/>
            </a:xfrm>
            <a:custGeom>
              <a:avLst/>
              <a:gdLst/>
              <a:ahLst/>
              <a:cxnLst/>
              <a:rect l="l" t="t" r="r" b="b"/>
              <a:pathLst>
                <a:path w="5916" h="13434" extrusionOk="0">
                  <a:moveTo>
                    <a:pt x="5915" y="0"/>
                  </a:moveTo>
                  <a:lnTo>
                    <a:pt x="5915" y="6817"/>
                  </a:lnTo>
                  <a:lnTo>
                    <a:pt x="978" y="13434"/>
                  </a:lnTo>
                  <a:cubicBezTo>
                    <a:pt x="351" y="12707"/>
                    <a:pt x="0" y="11629"/>
                    <a:pt x="0" y="10226"/>
                  </a:cubicBezTo>
                  <a:cubicBezTo>
                    <a:pt x="0" y="6466"/>
                    <a:pt x="2657" y="1880"/>
                    <a:pt x="5915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51"/>
            <p:cNvSpPr/>
            <p:nvPr/>
          </p:nvSpPr>
          <p:spPr>
            <a:xfrm>
              <a:off x="2358550" y="1805800"/>
              <a:ext cx="286975" cy="212425"/>
            </a:xfrm>
            <a:custGeom>
              <a:avLst/>
              <a:gdLst/>
              <a:ahLst/>
              <a:cxnLst/>
              <a:rect l="l" t="t" r="r" b="b"/>
              <a:pathLst>
                <a:path w="11479" h="8497" extrusionOk="0">
                  <a:moveTo>
                    <a:pt x="1328" y="3960"/>
                  </a:moveTo>
                  <a:cubicBezTo>
                    <a:pt x="0" y="6166"/>
                    <a:pt x="1228" y="8221"/>
                    <a:pt x="3810" y="8371"/>
                  </a:cubicBezTo>
                  <a:cubicBezTo>
                    <a:pt x="6291" y="8496"/>
                    <a:pt x="8998" y="6642"/>
                    <a:pt x="10251" y="4612"/>
                  </a:cubicBezTo>
                  <a:cubicBezTo>
                    <a:pt x="11003" y="3409"/>
                    <a:pt x="11479" y="1228"/>
                    <a:pt x="10000" y="326"/>
                  </a:cubicBezTo>
                  <a:cubicBezTo>
                    <a:pt x="9524" y="25"/>
                    <a:pt x="8947" y="0"/>
                    <a:pt x="8396" y="25"/>
                  </a:cubicBezTo>
                  <a:cubicBezTo>
                    <a:pt x="5689" y="201"/>
                    <a:pt x="2757" y="1554"/>
                    <a:pt x="1328" y="39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51"/>
            <p:cNvSpPr/>
            <p:nvPr/>
          </p:nvSpPr>
          <p:spPr>
            <a:xfrm>
              <a:off x="4134250" y="1667950"/>
              <a:ext cx="106525" cy="97150"/>
            </a:xfrm>
            <a:custGeom>
              <a:avLst/>
              <a:gdLst/>
              <a:ahLst/>
              <a:cxnLst/>
              <a:rect l="l" t="t" r="r" b="b"/>
              <a:pathLst>
                <a:path w="4261" h="3886" extrusionOk="0">
                  <a:moveTo>
                    <a:pt x="2130" y="25"/>
                  </a:moveTo>
                  <a:cubicBezTo>
                    <a:pt x="2331" y="0"/>
                    <a:pt x="2531" y="25"/>
                    <a:pt x="2757" y="101"/>
                  </a:cubicBezTo>
                  <a:cubicBezTo>
                    <a:pt x="4261" y="577"/>
                    <a:pt x="3935" y="2657"/>
                    <a:pt x="2882" y="3434"/>
                  </a:cubicBezTo>
                  <a:cubicBezTo>
                    <a:pt x="2256" y="3885"/>
                    <a:pt x="1579" y="3710"/>
                    <a:pt x="1053" y="3183"/>
                  </a:cubicBezTo>
                  <a:cubicBezTo>
                    <a:pt x="0" y="2181"/>
                    <a:pt x="777" y="151"/>
                    <a:pt x="2130" y="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2"/>
          <p:cNvSpPr txBox="1">
            <a:spLocks noGrp="1"/>
          </p:cNvSpPr>
          <p:nvPr>
            <p:ph type="title"/>
          </p:nvPr>
        </p:nvSpPr>
        <p:spPr>
          <a:xfrm>
            <a:off x="720000" y="539999"/>
            <a:ext cx="7704000" cy="612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would you handle exceptions or errors that may occur during the customer onboarding process in Power Automate?</a:t>
            </a:r>
            <a:endParaRPr sz="16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verpass SemiBold"/>
            </a:endParaRPr>
          </a:p>
        </p:txBody>
      </p:sp>
      <p:sp>
        <p:nvSpPr>
          <p:cNvPr id="507" name="Google Shape;507;p52"/>
          <p:cNvSpPr txBox="1">
            <a:spLocks noGrp="1"/>
          </p:cNvSpPr>
          <p:nvPr>
            <p:ph type="body" idx="1"/>
          </p:nvPr>
        </p:nvSpPr>
        <p:spPr>
          <a:xfrm>
            <a:off x="720000" y="1464201"/>
            <a:ext cx="7704000" cy="33502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 error handling and logging to record details of errors.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up email notifications or alerts to notify relevant team members of errors.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Include a retry mechanism for transient errors to automatically rerun failed steps.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conditional branching to redirect the flow based on the type of error encountered.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error-handling steps to address specific exceptions, such as data validation failures.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Provide clear error messages to users to understand and resolve issues promptly.</a:t>
            </a:r>
          </a:p>
          <a:p>
            <a:pPr marL="127000" indent="0" algn="l">
              <a:buNone/>
            </a:pPr>
            <a:endParaRPr lang="en-US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Regularly monitor and review error logs to identify recurring issues and improve the onboarding process.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2"/>
          <p:cNvSpPr txBox="1">
            <a:spLocks noGrp="1"/>
          </p:cNvSpPr>
          <p:nvPr>
            <p:ph type="title"/>
          </p:nvPr>
        </p:nvSpPr>
        <p:spPr>
          <a:xfrm>
            <a:off x="720000" y="539999"/>
            <a:ext cx="7704000" cy="612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would you use Power Automate to automate the process of generating and sending invoices to customers? </a:t>
            </a:r>
            <a:endParaRPr sz="16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verpass SemiBold"/>
            </a:endParaRPr>
          </a:p>
        </p:txBody>
      </p:sp>
      <p:sp>
        <p:nvSpPr>
          <p:cNvPr id="507" name="Google Shape;507;p52"/>
          <p:cNvSpPr txBox="1">
            <a:spLocks noGrp="1"/>
          </p:cNvSpPr>
          <p:nvPr>
            <p:ph type="body" idx="1"/>
          </p:nvPr>
        </p:nvSpPr>
        <p:spPr>
          <a:xfrm>
            <a:off x="720000" y="1519620"/>
            <a:ext cx="7704000" cy="35165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up a trigger to initiate the flow when an order is marked as "completed" in the sales system.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Fetch relevant order and customer data from the sales system or database.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Generate invoice documents dynamically using Microsoft Word or PDF templates with dynamic content.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Automate the attachment of generated invoices to personalized emails for each customer.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conditions to route invoices based on customer preferences or payment methods.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Send the invoices to customers via email directly from Power Automate.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 error handling to address any issues during the process.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up regular flow runs to ensure invoices are sent promptly and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1861548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2"/>
          <p:cNvSpPr txBox="1">
            <a:spLocks noGrp="1"/>
          </p:cNvSpPr>
          <p:nvPr>
            <p:ph type="title"/>
          </p:nvPr>
        </p:nvSpPr>
        <p:spPr>
          <a:xfrm>
            <a:off x="720000" y="539999"/>
            <a:ext cx="7704000" cy="612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would you use Power Automate to automate the process of tracking and following up on sales leads?</a:t>
            </a:r>
            <a:endParaRPr sz="16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verpass SemiBold"/>
            </a:endParaRPr>
          </a:p>
        </p:txBody>
      </p:sp>
      <p:sp>
        <p:nvSpPr>
          <p:cNvPr id="507" name="Google Shape;507;p52"/>
          <p:cNvSpPr txBox="1">
            <a:spLocks noGrp="1"/>
          </p:cNvSpPr>
          <p:nvPr>
            <p:ph type="body" idx="1"/>
          </p:nvPr>
        </p:nvSpPr>
        <p:spPr>
          <a:xfrm>
            <a:off x="720000" y="1471129"/>
            <a:ext cx="7704000" cy="33571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up a trigger to initiate the flow when a new sales lead is added to the CRM system.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Fetch relevant lead data from the CRM or database.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Assign tasks to sales representatives for follow-up based on lead attributes, priority, or geographic location.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Automate email notifications to remind sales representatives of upcoming follow-ups.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Monitor lead status changes and trigger alerts for high-priority leads or stalled follow-ups.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Integrate with communication tools like Microsoft Teams to facilitate collaboration and updates among the sales team.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 error handling to address any issues during the process.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Regularly review and optimize the flow to ensure efficient lead tracking and follow-up.</a:t>
            </a:r>
          </a:p>
        </p:txBody>
      </p:sp>
    </p:spTree>
    <p:extLst>
      <p:ext uri="{BB962C8B-B14F-4D97-AF65-F5344CB8AC3E}">
        <p14:creationId xmlns:p14="http://schemas.microsoft.com/office/powerpoint/2010/main" val="2372366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2"/>
          <p:cNvSpPr txBox="1">
            <a:spLocks noGrp="1"/>
          </p:cNvSpPr>
          <p:nvPr>
            <p:ph type="title"/>
          </p:nvPr>
        </p:nvSpPr>
        <p:spPr>
          <a:xfrm>
            <a:off x="720000" y="539999"/>
            <a:ext cx="7704000" cy="612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would you use Power Automate to automate the process of gathering customer feedback after a purchase or service experience?</a:t>
            </a:r>
            <a:endParaRPr sz="16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verpass SemiBold"/>
            </a:endParaRPr>
          </a:p>
        </p:txBody>
      </p:sp>
      <p:sp>
        <p:nvSpPr>
          <p:cNvPr id="507" name="Google Shape;507;p52"/>
          <p:cNvSpPr txBox="1">
            <a:spLocks noGrp="1"/>
          </p:cNvSpPr>
          <p:nvPr>
            <p:ph type="body" idx="1"/>
          </p:nvPr>
        </p:nvSpPr>
        <p:spPr>
          <a:xfrm>
            <a:off x="720000" y="1491910"/>
            <a:ext cx="7704000" cy="34510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up a trigger to initiate the flow after a purchase or service is completed in the system.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Automatically send personalized email surveys to customers with questions about their experience.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Utilize a dynamic content feature to include order or service details in the survey for context.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reminders for customers who haven't responded to increase feedback participation.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Automate data collection by storing survey responses in a database or spreadsheet.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automated alerts for negative feedback to address issues promptly.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Regularly analyze feedback data to identify trends and areas for improvement.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Optimize the flow based on feedback response rates and insights.</a:t>
            </a:r>
          </a:p>
        </p:txBody>
      </p:sp>
    </p:spTree>
    <p:extLst>
      <p:ext uri="{BB962C8B-B14F-4D97-AF65-F5344CB8AC3E}">
        <p14:creationId xmlns:p14="http://schemas.microsoft.com/office/powerpoint/2010/main" val="1069090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2"/>
          <p:cNvSpPr txBox="1">
            <a:spLocks noGrp="1"/>
          </p:cNvSpPr>
          <p:nvPr>
            <p:ph type="title"/>
          </p:nvPr>
        </p:nvSpPr>
        <p:spPr>
          <a:xfrm>
            <a:off x="1992074" y="332182"/>
            <a:ext cx="6937181" cy="10948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0" i="0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 </a:t>
            </a:r>
            <a:r>
              <a:rPr lang="en-US" sz="1400" b="0" i="0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Connect me on LinkedIn</a:t>
            </a:r>
            <a:r>
              <a:rPr lang="en-US" sz="6600" b="0" i="0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endParaRPr sz="6600" dirty="0">
              <a:solidFill>
                <a:schemeClr val="accent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verpass SemiBold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132969-A7DD-E6E5-DFFF-05D921DDA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644" y="1169649"/>
            <a:ext cx="5734816" cy="372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619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531</Words>
  <Application>Microsoft Office PowerPoint</Application>
  <PresentationFormat>On-screen Show (16:9)</PresentationFormat>
  <Paragraphs>65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Overpass SemiBold</vt:lpstr>
      <vt:lpstr>Open Sans</vt:lpstr>
      <vt:lpstr>Calibri Light</vt:lpstr>
      <vt:lpstr>Overpass Black</vt:lpstr>
      <vt:lpstr>Arial</vt:lpstr>
      <vt:lpstr>Calibri</vt:lpstr>
      <vt:lpstr>Office Theme</vt:lpstr>
      <vt:lpstr>Realtime Interview Q&amp;A</vt:lpstr>
      <vt:lpstr>How would you handle exceptions or errors that may occur during the customer onboarding process in Power Automate?</vt:lpstr>
      <vt:lpstr>How would you use Power Automate to automate the process of generating and sending invoices to customers? </vt:lpstr>
      <vt:lpstr>How would you use Power Automate to automate the process of tracking and following up on sales leads?</vt:lpstr>
      <vt:lpstr>How would you use Power Automate to automate the process of gathering customer feedback after a purchase or service experience?</vt:lpstr>
      <vt:lpstr>Thank You Connect me on LinkedIn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Realtime Interview Q&amp;A</dc:title>
  <dc:creator>Sachin Melinahosahalli MohanKumar</dc:creator>
  <cp:lastModifiedBy>Sachin Melinahosahalli MohanKumar</cp:lastModifiedBy>
  <cp:revision>8</cp:revision>
  <dcterms:modified xsi:type="dcterms:W3CDTF">2023-07-20T20:21:43Z</dcterms:modified>
</cp:coreProperties>
</file>