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9"/>
      <p:bold r:id="rId10"/>
      <p:italic r:id="rId11"/>
      <p:boldItalic r:id="rId12"/>
    </p:embeddedFont>
    <p:embeddedFont>
      <p:font typeface="Barlow Semi Condensed Medium" panose="00000606000000000000" pitchFamily="2" charset="0"/>
      <p:regular r:id="rId13"/>
      <p:bold r:id="rId14"/>
      <p:italic r:id="rId15"/>
      <p:boldItalic r:id="rId16"/>
    </p:embeddedFont>
    <p:embeddedFont>
      <p:font typeface="Fjalla One" panose="02000506040000020004" pitchFamily="2" charset="0"/>
      <p:regular r:id="rId17"/>
    </p:embeddedFont>
    <p:embeddedFont>
      <p:font typeface="Roboto Condensed Light" panose="02000000000000000000" pitchFamily="2" charset="0"/>
      <p:regular r:id="rId18"/>
      <p:italic r:id="rId19"/>
    </p:embeddedFont>
    <p:embeddedFont>
      <p:font typeface="Segoe UI Semibold" panose="020B0702040204020203" pitchFamily="34" charset="0"/>
      <p:bold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9E7E48B-9689-42F9-93F0-E0D4D4818B69}">
  <a:tblStyle styleId="{B9E7E48B-9689-42F9-93F0-E0D4D4818B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9563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0294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8671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6781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69" r:id="rId4"/>
    <p:sldLayoutId id="2147483673" r:id="rId5"/>
    <p:sldLayoutId id="2147483674" r:id="rId6"/>
    <p:sldLayoutId id="2147483675" r:id="rId7"/>
    <p:sldLayoutId id="214748367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Power BI | MS Fabric </a:t>
            </a:r>
            <a:endParaRPr sz="5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522209" y="3721608"/>
            <a:ext cx="3314521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 dirty="0">
                <a:solidFill>
                  <a:schemeClr val="accent1"/>
                </a:solidFill>
              </a:rPr>
              <a:t>Here you can fine Realtime interview ques</a:t>
            </a:r>
            <a:r>
              <a:rPr lang="en-IN" sz="2300" dirty="0">
                <a:solidFill>
                  <a:schemeClr val="accent1"/>
                </a:solidFill>
              </a:rPr>
              <a:t>t</a:t>
            </a:r>
            <a:r>
              <a:rPr lang="en" sz="2300" dirty="0">
                <a:solidFill>
                  <a:schemeClr val="accent1"/>
                </a:solidFill>
              </a:rPr>
              <a:t>ions </a:t>
            </a: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367145" y="196187"/>
            <a:ext cx="6608620" cy="10875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dirty="0">
                <a:solidFill>
                  <a:srgbClr val="FF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As a Data Analyst at our company, you will be responsible for leveraging Power BI to provide data-driven insights. Considering the importance of Dynamics RLS and on-prem Power Report Server, please explain a project where you successfully implemented these features to enhance data security and reporting capabilities.</a:t>
            </a:r>
            <a:endParaRPr sz="1400" dirty="0">
              <a:solidFill>
                <a:srgbClr val="FF00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6261115" cy="3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Project: Enhanced Data Security and Reporting with Power BI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374151"/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Implemented Dynamic Row-Level Security (RLS) to restrict data access based on user roles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374151"/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Utilized on-premises Power Report Server for secure data handling within the client's infrastructure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374151"/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Ensured sensitive data remained private and compliant with data privacy regulations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374151"/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Empowered stakeholders with personalized, accurate reports while maintaining strict data security measures.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367145" y="570260"/>
            <a:ext cx="6608620" cy="6905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dirty="0">
                <a:solidFill>
                  <a:srgbClr val="FF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Can you provide an example of a situation where you had to troubleshoot and resolve a data connection issue in Power BI?</a:t>
            </a:r>
            <a:endParaRPr sz="1600" dirty="0">
              <a:solidFill>
                <a:srgbClr val="FF00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6261115" cy="3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Data connection issue in Power BI with an external database dataset not refreshing.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374151"/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Identified expired credentials as the cause of the connection failure.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374151"/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Updated credentials and tested the connection successfully.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374151"/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Scheduled automatic refreshes to ensure up-to-date dataset.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374151"/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Collaborated with IT team and data source administrators for smooth resolution and uninterrupted access to critical data.</a:t>
            </a:r>
          </a:p>
        </p:txBody>
      </p:sp>
    </p:spTree>
    <p:extLst>
      <p:ext uri="{BB962C8B-B14F-4D97-AF65-F5344CB8AC3E}">
        <p14:creationId xmlns:p14="http://schemas.microsoft.com/office/powerpoint/2010/main" val="3731786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367145" y="376296"/>
            <a:ext cx="6608620" cy="8983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dirty="0">
                <a:solidFill>
                  <a:srgbClr val="FF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Can you describe a project where you had to analyze a large dataset using Power BI and provide actionable insights to drive business decisions?</a:t>
            </a:r>
            <a:endParaRPr sz="1600" dirty="0">
              <a:solidFill>
                <a:srgbClr val="FF00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6261115" cy="3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I imported and transformed the dataset to create meaningful visualizations and dashboards.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374151"/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Identified key performance indicators (KPIs) like sales trends, top-selling products, and customer segmentation.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374151"/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Utilized Power BI's interactive features to drill down into specific data points for deeper insights.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374151"/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Discovered correlations between marketing campaigns and sales spikes, leading to optimized advertising strategies.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374151"/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Presented the findings to stakeholders, enabling data-driven decisions to improve inventory management, marketing efforts, and overall profitability.</a:t>
            </a:r>
          </a:p>
        </p:txBody>
      </p:sp>
    </p:spTree>
    <p:extLst>
      <p:ext uri="{BB962C8B-B14F-4D97-AF65-F5344CB8AC3E}">
        <p14:creationId xmlns:p14="http://schemas.microsoft.com/office/powerpoint/2010/main" val="4262464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367145" y="253828"/>
            <a:ext cx="6608620" cy="8983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dirty="0">
                <a:solidFill>
                  <a:srgbClr val="FF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Tell me about a time when you had to collaborate with multiple stakeholders to gather requirements and deliver a Power BI solution that met their needs.</a:t>
            </a:r>
            <a:endParaRPr sz="1600" dirty="0">
              <a:solidFill>
                <a:srgbClr val="FF00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6261115" cy="3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Conducted meetings and workshops to gather requirements and understand their specific reporting needs.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374151"/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Designed interactive dashboards that provided insights into sales performance, marketing ROI, and inventory management.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374151"/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Iteratively refined the solution based on stakeholders' feedback and insights.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374151"/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Ensured data accuracy and reliability by working closely with IT and data administrators.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374151"/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The collaborative approach resulted in a comprehensive Power BI solution that met stakeholders' needs, enabling data-driven decisions and fostering a better understanding of the business's performance across departments.</a:t>
            </a:r>
          </a:p>
        </p:txBody>
      </p:sp>
    </p:spTree>
    <p:extLst>
      <p:ext uri="{BB962C8B-B14F-4D97-AF65-F5344CB8AC3E}">
        <p14:creationId xmlns:p14="http://schemas.microsoft.com/office/powerpoint/2010/main" val="753365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1011381" y="510135"/>
            <a:ext cx="6608620" cy="9930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dirty="0">
                <a:solidFill>
                  <a:schemeClr val="bg2">
                    <a:lumMod val="50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Thank you </a:t>
            </a:r>
            <a:br>
              <a:rPr lang="en-US" sz="1200" b="0" i="0" dirty="0">
                <a:solidFill>
                  <a:schemeClr val="bg2">
                    <a:lumMod val="50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200" b="0" i="0" dirty="0">
                <a:solidFill>
                  <a:schemeClr val="accent1">
                    <a:lumMod val="50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Connect me on LinkedIn &amp; GitHub  </a:t>
            </a:r>
            <a:endParaRPr sz="1200" dirty="0">
              <a:solidFill>
                <a:schemeClr val="accent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6EFE3C-B175-B42C-E439-1055FDB22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777" y="1607126"/>
            <a:ext cx="4929828" cy="3373625"/>
          </a:xfrm>
          <a:prstGeom prst="rect">
            <a:avLst/>
          </a:prstGeom>
          <a:effectLst>
            <a:glow>
              <a:schemeClr val="tx2">
                <a:lumMod val="9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399316297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442</Words>
  <Application>Microsoft Office PowerPoint</Application>
  <PresentationFormat>On-screen Show (16:9)</PresentationFormat>
  <Paragraphs>43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Roboto Condensed Light</vt:lpstr>
      <vt:lpstr>Barlow Semi Condensed</vt:lpstr>
      <vt:lpstr>Fjalla One</vt:lpstr>
      <vt:lpstr>Barlow Semi Condensed Medium</vt:lpstr>
      <vt:lpstr>Arial</vt:lpstr>
      <vt:lpstr>Segoe UI Semibold</vt:lpstr>
      <vt:lpstr>Technology Consulting by Slidesgo</vt:lpstr>
      <vt:lpstr>Power BI | MS Fabric </vt:lpstr>
      <vt:lpstr>As a Data Analyst at our company, you will be responsible for leveraging Power BI to provide data-driven insights. Considering the importance of Dynamics RLS and on-prem Power Report Server, please explain a project where you successfully implemented these features to enhance data security and reporting capabilities.</vt:lpstr>
      <vt:lpstr>Can you provide an example of a situation where you had to troubleshoot and resolve a data connection issue in Power BI?</vt:lpstr>
      <vt:lpstr>Can you describe a project where you had to analyze a large dataset using Power BI and provide actionable insights to drive business decisions?</vt:lpstr>
      <vt:lpstr>Tell me about a time when you had to collaborate with multiple stakeholders to gather requirements and deliver a Power BI solution that met their needs.</vt:lpstr>
      <vt:lpstr>Thank you  Connect me on LinkedIn &amp; GitHub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| MS Fabric </dc:title>
  <cp:lastModifiedBy>Sachin Melinahosahalli MohanKumar</cp:lastModifiedBy>
  <cp:revision>3</cp:revision>
  <dcterms:modified xsi:type="dcterms:W3CDTF">2023-07-21T18:39:20Z</dcterms:modified>
</cp:coreProperties>
</file>