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346" r:id="rId4"/>
    <p:sldId id="343" r:id="rId5"/>
    <p:sldId id="344" r:id="rId6"/>
    <p:sldId id="345" r:id="rId7"/>
    <p:sldId id="342" r:id="rId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verpass Black" panose="020B0604020202020204" charset="0"/>
      <p:bold r:id="rId14"/>
      <p:boldItalic r:id="rId15"/>
    </p:embeddedFont>
    <p:embeddedFont>
      <p:font typeface="Overpass SemiBold" panose="020B0604020202020204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28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1068B-A0B2-4B9C-949A-D1EA12CD8254}">
  <a:tblStyle styleId="{C0A1068B-A0B2-4B9C-949A-D1EA12CD82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12" y="96"/>
      </p:cViewPr>
      <p:guideLst>
        <p:guide orient="horz" pos="1620"/>
        <p:guide pos="2880"/>
        <p:guide orient="horz"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39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86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24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32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37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81225" y="127217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/>
          <p:nvPr/>
        </p:nvSpPr>
        <p:spPr>
          <a:xfrm rot="-308984" flipH="1">
            <a:off x="200619" y="1700306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/>
          <p:nvPr/>
        </p:nvSpPr>
        <p:spPr>
          <a:xfrm rot="10800000" flipH="1">
            <a:off x="5926348" y="-161"/>
            <a:ext cx="3257067" cy="27889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8"/>
          <p:cNvSpPr/>
          <p:nvPr/>
        </p:nvSpPr>
        <p:spPr>
          <a:xfrm flipH="1">
            <a:off x="-81743" y="1133075"/>
            <a:ext cx="3611465" cy="401055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2" r:id="rId4"/>
    <p:sldLayoutId id="2147483693" r:id="rId5"/>
    <p:sldLayoutId id="214748369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650496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dirty="0"/>
              <a:t>Realtime</a:t>
            </a:r>
            <a: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  <a:t> </a:t>
            </a:r>
            <a:r>
              <a:rPr lang="en" dirty="0">
                <a:solidFill>
                  <a:schemeClr val="accent1"/>
                </a:solidFill>
                <a:latin typeface="Overpass SemiBold"/>
                <a:sym typeface="Overpass SemiBold"/>
              </a:rPr>
              <a:t>Interview Q&amp;A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18" name="Google Shape;318;p51"/>
          <p:cNvSpPr txBox="1">
            <a:spLocks noGrp="1"/>
          </p:cNvSpPr>
          <p:nvPr>
            <p:ph type="subTitle" idx="1"/>
          </p:nvPr>
        </p:nvSpPr>
        <p:spPr>
          <a:xfrm>
            <a:off x="719999" y="3580013"/>
            <a:ext cx="4139641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 can find actual Power Automate Q&amp;A</a:t>
            </a:r>
            <a:endParaRPr dirty="0"/>
          </a:p>
        </p:txBody>
      </p:sp>
      <p:grpSp>
        <p:nvGrpSpPr>
          <p:cNvPr id="319" name="Google Shape;319;p51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320" name="Google Shape;320;p51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1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1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1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859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you provide an example of how you have used Power Automate to automate a business process and the impact it had on productivity or efficiency?</a:t>
            </a:r>
            <a:endParaRPr sz="1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399309"/>
            <a:ext cx="7704000" cy="3627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 the employee onboarding process using Power Automate.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Triggered when HR updates the new hire information in SharePoint list.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 the creation of user accounts, email setup, and access permissions.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Streamlined document approvals by sending automated notifications to relevant Talent aquation team.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Reduced manual data entry and paperwork, saving time and resources.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Onboarding time reduced by 30%, resulting in faster productivity and integration for new employees.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 team saved 5 hours per week on administrative tasks, allowing them to focus on more strategic activities.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Open san"/>
              </a:rPr>
              <a:t>C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Open san"/>
              </a:rPr>
              <a:t>an you explain how you would update the existing workflow to include the Microsoft Form uploaded file and fix the issue with the email background?</a:t>
            </a:r>
            <a:endParaRPr sz="1800" dirty="0">
              <a:solidFill>
                <a:srgbClr val="FF0000"/>
              </a:solidFill>
              <a:latin typeface="Open san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464201"/>
            <a:ext cx="7704000" cy="3627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Modify the workflow trigger to capture Microsoft Form submissions with uploaded files.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Use 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Open san"/>
              </a:rPr>
              <a:t>'Get response details'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 action to extract form data, including the file link, and store it in variables.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Implement 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Open san"/>
              </a:rPr>
              <a:t>'Get file content'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action to fetch the uploaded file from the link and attach it to the email.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Adjust email formatting to resolve the background issue, ensuring it displays correctly for recipients.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Thoroughly 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Open san"/>
              </a:rPr>
              <a:t>test the updated workflow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 with various form scenarios and files to ensure proper execution and file handling.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Document the changes made to the workflow for future reference and collaboration with team members.</a:t>
            </a:r>
          </a:p>
        </p:txBody>
      </p:sp>
    </p:spTree>
    <p:extLst>
      <p:ext uri="{BB962C8B-B14F-4D97-AF65-F5344CB8AC3E}">
        <p14:creationId xmlns:p14="http://schemas.microsoft.com/office/powerpoint/2010/main" val="228700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pen san"/>
              </a:rPr>
              <a:t>Can you explain how you would handle an error or exception that occurs during the execution of a Power Automate workflow? </a:t>
            </a:r>
            <a:endParaRPr sz="1600" dirty="0">
              <a:solidFill>
                <a:srgbClr val="FF0000"/>
              </a:solidFill>
              <a:latin typeface="Open san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242528"/>
            <a:ext cx="7704000" cy="3731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Utilize the 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Open san"/>
              </a:rPr>
              <a:t>"Configure run after"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feature to define specific actions based on the type of error or exception encountered.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Implement 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Open san"/>
              </a:rPr>
              <a:t>"Scope" actions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to encapsulate 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Open san"/>
              </a:rPr>
              <a:t>critical steps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 within a workflow and handle errors separately.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Use 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Open san"/>
              </a:rPr>
              <a:t>"Terminate"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actions with appropriate error messages to stop the workflow when necessary.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Employ 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Open san"/>
              </a:rPr>
              <a:t>"Retry" mechanisms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to automatically rerun failed actions after a short interval for transient errors.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Set up 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Open san"/>
              </a:rPr>
              <a:t>email notifications or alerts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 to inform relevant stakeholders about the error occurrence.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Implement 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Open san"/>
              </a:rPr>
              <a:t>"Catch"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blocks to handle exceptions and execute recovery actions or log errors for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Regularly monitor and review error logs to identify recurring issues and optimize the workflow.</a:t>
            </a:r>
          </a:p>
        </p:txBody>
      </p:sp>
    </p:spTree>
    <p:extLst>
      <p:ext uri="{BB962C8B-B14F-4D97-AF65-F5344CB8AC3E}">
        <p14:creationId xmlns:p14="http://schemas.microsoft.com/office/powerpoint/2010/main" val="399033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pen san"/>
              </a:rPr>
              <a:t>Can you explain how you would optimize a Power Automate workflow to improve its performance and efficiency?</a:t>
            </a:r>
            <a:endParaRPr sz="1600" dirty="0">
              <a:solidFill>
                <a:srgbClr val="FF0000"/>
              </a:solidFill>
              <a:latin typeface="Open san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1152474"/>
            <a:ext cx="7704000" cy="3991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Open san"/>
              </a:rPr>
              <a:t>Minimize the number of actions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by simplifying and optimizing the workflow logic.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Open san"/>
              </a:rPr>
              <a:t>Use "Scope"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actions to group related steps together and reduce visual clutter.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Utilize parallel branches to perform independent tasks simultaneously, improving overall execution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Implement </a:t>
            </a:r>
            <a:r>
              <a:rPr lang="en-US" sz="14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Open san"/>
              </a:rPr>
              <a:t>"Configure run after"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options to skip unnecessary actions when certain conditions are not met.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Apply </a:t>
            </a:r>
            <a:r>
              <a:rPr lang="en-US" sz="14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Open san"/>
              </a:rPr>
              <a:t>"Delay" actions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strategically to prevent overloading systems with frequent requests.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Optimize data processing by using appropriate filtering and aggregation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Use </a:t>
            </a:r>
            <a:r>
              <a:rPr lang="en-US" sz="14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Open san"/>
              </a:rPr>
              <a:t>variables to store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intermediate results and reduce redundant data retrieval.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Regularly review and refine the workflow to ensure it </a:t>
            </a:r>
            <a:r>
              <a:rPr lang="en-US" sz="1400" b="0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Open san"/>
              </a:rPr>
              <a:t>aligns with changing business requirements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Open san"/>
              </a:rPr>
              <a:t>and maintains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236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720000" y="332181"/>
            <a:ext cx="7704000" cy="61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you explain how you would handle authentication and access control in a Power Automate workflow when connecting to external services or systems?</a:t>
            </a:r>
            <a:endParaRPr sz="16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720000" y="944655"/>
            <a:ext cx="7704000" cy="4146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OAuth or API keys to securely authenticate with external services or systems.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role-based access controls (RBAC) to limit user access and permissions within Power Automate.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Avoid embedding sensitive credentials within the workflow and use secure data connections instead.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Azure Active Directory (Azure AD) for centralized user authentication and management.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service accounts or managed identities to access external services, reducing the exposure of user credentials.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Regularly review and update access policies to ensure compliance with security standards and regulations.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 and audit access logs to detect and address any suspicious or unauthorized activities.</a:t>
            </a:r>
          </a:p>
        </p:txBody>
      </p:sp>
    </p:spTree>
    <p:extLst>
      <p:ext uri="{BB962C8B-B14F-4D97-AF65-F5344CB8AC3E}">
        <p14:creationId xmlns:p14="http://schemas.microsoft.com/office/powerpoint/2010/main" val="126862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1020967" y="538717"/>
            <a:ext cx="6937181" cy="1084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  <a:r>
              <a:rPr lang="en-US" sz="1400" b="1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 me on LinkedIn</a:t>
            </a:r>
            <a:r>
              <a:rPr lang="en-US" sz="6600" b="1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sz="66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32969-A7DD-E6E5-DFFF-05D921DD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38" y="1683457"/>
            <a:ext cx="4830888" cy="3127861"/>
          </a:xfrm>
          <a:prstGeom prst="rect">
            <a:avLst/>
          </a:prstGeom>
          <a:effectLst>
            <a:glow rad="812800">
              <a:schemeClr val="accent1">
                <a:alpha val="49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4619826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Consulting XL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D665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48</TotalTime>
  <Words>688</Words>
  <Application>Microsoft Office PowerPoint</Application>
  <PresentationFormat>On-screen Show 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Sans</vt:lpstr>
      <vt:lpstr>Overpass Black</vt:lpstr>
      <vt:lpstr>Source Sans Pro</vt:lpstr>
      <vt:lpstr>Overpass SemiBold</vt:lpstr>
      <vt:lpstr>Open san</vt:lpstr>
      <vt:lpstr>Arial</vt:lpstr>
      <vt:lpstr>Public Consulting XL by Slidesgo</vt:lpstr>
      <vt:lpstr>Realtime Interview Q&amp;A</vt:lpstr>
      <vt:lpstr>Can you provide an example of how you have used Power Automate to automate a business process and the impact it had on productivity or efficiency?</vt:lpstr>
      <vt:lpstr>Can you explain how you would update the existing workflow to include the Microsoft Form uploaded file and fix the issue with the email background?</vt:lpstr>
      <vt:lpstr>Can you explain how you would handle an error or exception that occurs during the execution of a Power Automate workflow? </vt:lpstr>
      <vt:lpstr>Can you explain how you would optimize a Power Automate workflow to improve its performance and efficiency?</vt:lpstr>
      <vt:lpstr>Can you explain how you would handle authentication and access control in a Power Automate workflow when connecting to external services or systems?</vt:lpstr>
      <vt:lpstr>Thank You Connect me on LinkedIn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Interview Q&amp;A</dc:title>
  <dc:creator>Sachin Melinahosahalli MohanKumar</dc:creator>
  <cp:lastModifiedBy>Sachin Melinahosahalli MohanKumar</cp:lastModifiedBy>
  <cp:revision>15</cp:revision>
  <dcterms:modified xsi:type="dcterms:W3CDTF">2023-07-21T09:23:04Z</dcterms:modified>
</cp:coreProperties>
</file>