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7"/>
  </p:notesMasterIdLst>
  <p:sldIdLst>
    <p:sldId id="256" r:id="rId2"/>
    <p:sldId id="263" r:id="rId3"/>
    <p:sldId id="257" r:id="rId4"/>
    <p:sldId id="264" r:id="rId5"/>
    <p:sldId id="262" r:id="rId6"/>
  </p:sldIdLst>
  <p:sldSz cx="10691813" cy="7559675"/>
  <p:notesSz cx="7559675" cy="10691813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ExtraBold" panose="00000900000000000000" pitchFamily="2" charset="0"/>
      <p:bold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A68560-866F-4336-9628-848AED9BD4FC}">
  <a:tblStyle styleId="{ACA68560-866F-4336-9628-848AED9BD4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60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57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e168c4f60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e168c4f60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e168c4f60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e168c4f60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821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e3c31d78a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3" name="Google Shape;2053;ge3c31d78a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2" y="3804200"/>
            <a:ext cx="10691977" cy="3755811"/>
          </a:xfrm>
          <a:custGeom>
            <a:avLst/>
            <a:gdLst/>
            <a:ahLst/>
            <a:cxnLst/>
            <a:rect l="l" t="t" r="r" b="b"/>
            <a:pathLst>
              <a:path w="58952" h="26087" extrusionOk="0">
                <a:moveTo>
                  <a:pt x="6309" y="0"/>
                </a:moveTo>
                <a:cubicBezTo>
                  <a:pt x="5794" y="0"/>
                  <a:pt x="5279" y="55"/>
                  <a:pt x="4770" y="173"/>
                </a:cubicBezTo>
                <a:cubicBezTo>
                  <a:pt x="2668" y="666"/>
                  <a:pt x="1182" y="2100"/>
                  <a:pt x="0" y="3774"/>
                </a:cubicBezTo>
                <a:lnTo>
                  <a:pt x="0" y="26086"/>
                </a:lnTo>
                <a:lnTo>
                  <a:pt x="13422" y="26086"/>
                </a:lnTo>
                <a:cubicBezTo>
                  <a:pt x="13541" y="23333"/>
                  <a:pt x="14784" y="20752"/>
                  <a:pt x="17295" y="19589"/>
                </a:cubicBezTo>
                <a:cubicBezTo>
                  <a:pt x="18330" y="19111"/>
                  <a:pt x="19414" y="18944"/>
                  <a:pt x="20527" y="18944"/>
                </a:cubicBezTo>
                <a:cubicBezTo>
                  <a:pt x="23125" y="18944"/>
                  <a:pt x="25882" y="19855"/>
                  <a:pt x="28549" y="19855"/>
                </a:cubicBezTo>
                <a:cubicBezTo>
                  <a:pt x="29120" y="19855"/>
                  <a:pt x="29687" y="19813"/>
                  <a:pt x="30247" y="19712"/>
                </a:cubicBezTo>
                <a:cubicBezTo>
                  <a:pt x="33688" y="19090"/>
                  <a:pt x="36304" y="16352"/>
                  <a:pt x="38520" y="13651"/>
                </a:cubicBezTo>
                <a:cubicBezTo>
                  <a:pt x="40741" y="10950"/>
                  <a:pt x="42972" y="8013"/>
                  <a:pt x="46214" y="6703"/>
                </a:cubicBezTo>
                <a:cubicBezTo>
                  <a:pt x="47338" y="6248"/>
                  <a:pt x="48540" y="6032"/>
                  <a:pt x="49747" y="6032"/>
                </a:cubicBezTo>
                <a:cubicBezTo>
                  <a:pt x="52371" y="6032"/>
                  <a:pt x="55015" y="7053"/>
                  <a:pt x="56930" y="8867"/>
                </a:cubicBezTo>
                <a:cubicBezTo>
                  <a:pt x="57742" y="9640"/>
                  <a:pt x="58420" y="10543"/>
                  <a:pt x="58952" y="11520"/>
                </a:cubicBezTo>
                <a:lnTo>
                  <a:pt x="58952" y="7391"/>
                </a:lnTo>
                <a:cubicBezTo>
                  <a:pt x="57514" y="5322"/>
                  <a:pt x="55212" y="3723"/>
                  <a:pt x="52635" y="3025"/>
                </a:cubicBezTo>
                <a:cubicBezTo>
                  <a:pt x="51493" y="2714"/>
                  <a:pt x="50327" y="2579"/>
                  <a:pt x="49159" y="2579"/>
                </a:cubicBezTo>
                <a:cubicBezTo>
                  <a:pt x="46706" y="2579"/>
                  <a:pt x="44246" y="3176"/>
                  <a:pt x="41989" y="4002"/>
                </a:cubicBezTo>
                <a:cubicBezTo>
                  <a:pt x="38657" y="5222"/>
                  <a:pt x="35572" y="6926"/>
                  <a:pt x="32193" y="8041"/>
                </a:cubicBezTo>
                <a:cubicBezTo>
                  <a:pt x="30221" y="8691"/>
                  <a:pt x="28084" y="9129"/>
                  <a:pt x="25965" y="9129"/>
                </a:cubicBezTo>
                <a:cubicBezTo>
                  <a:pt x="24449" y="9129"/>
                  <a:pt x="22941" y="8905"/>
                  <a:pt x="21509" y="8374"/>
                </a:cubicBezTo>
                <a:cubicBezTo>
                  <a:pt x="18473" y="7248"/>
                  <a:pt x="16189" y="4924"/>
                  <a:pt x="13665" y="3005"/>
                </a:cubicBezTo>
                <a:cubicBezTo>
                  <a:pt x="11555" y="1400"/>
                  <a:pt x="8923" y="0"/>
                  <a:pt x="6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9733466">
            <a:off x="-530512" y="-1230128"/>
            <a:ext cx="15045066" cy="5284855"/>
          </a:xfrm>
          <a:custGeom>
            <a:avLst/>
            <a:gdLst/>
            <a:ahLst/>
            <a:cxnLst/>
            <a:rect l="l" t="t" r="r" b="b"/>
            <a:pathLst>
              <a:path w="58952" h="26087" extrusionOk="0">
                <a:moveTo>
                  <a:pt x="6309" y="0"/>
                </a:moveTo>
                <a:cubicBezTo>
                  <a:pt x="5794" y="0"/>
                  <a:pt x="5279" y="55"/>
                  <a:pt x="4770" y="173"/>
                </a:cubicBezTo>
                <a:cubicBezTo>
                  <a:pt x="2668" y="666"/>
                  <a:pt x="1182" y="2100"/>
                  <a:pt x="0" y="3774"/>
                </a:cubicBezTo>
                <a:lnTo>
                  <a:pt x="0" y="26086"/>
                </a:lnTo>
                <a:lnTo>
                  <a:pt x="13422" y="26086"/>
                </a:lnTo>
                <a:cubicBezTo>
                  <a:pt x="13541" y="23333"/>
                  <a:pt x="14784" y="20752"/>
                  <a:pt x="17295" y="19589"/>
                </a:cubicBezTo>
                <a:cubicBezTo>
                  <a:pt x="18330" y="19111"/>
                  <a:pt x="19414" y="18944"/>
                  <a:pt x="20527" y="18944"/>
                </a:cubicBezTo>
                <a:cubicBezTo>
                  <a:pt x="23125" y="18944"/>
                  <a:pt x="25882" y="19855"/>
                  <a:pt x="28549" y="19855"/>
                </a:cubicBezTo>
                <a:cubicBezTo>
                  <a:pt x="29120" y="19855"/>
                  <a:pt x="29687" y="19813"/>
                  <a:pt x="30247" y="19712"/>
                </a:cubicBezTo>
                <a:cubicBezTo>
                  <a:pt x="33688" y="19090"/>
                  <a:pt x="36304" y="16352"/>
                  <a:pt x="38520" y="13651"/>
                </a:cubicBezTo>
                <a:cubicBezTo>
                  <a:pt x="40741" y="10950"/>
                  <a:pt x="42972" y="8013"/>
                  <a:pt x="46214" y="6703"/>
                </a:cubicBezTo>
                <a:cubicBezTo>
                  <a:pt x="47338" y="6248"/>
                  <a:pt x="48540" y="6032"/>
                  <a:pt x="49747" y="6032"/>
                </a:cubicBezTo>
                <a:cubicBezTo>
                  <a:pt x="52371" y="6032"/>
                  <a:pt x="55015" y="7053"/>
                  <a:pt x="56930" y="8867"/>
                </a:cubicBezTo>
                <a:cubicBezTo>
                  <a:pt x="57742" y="9640"/>
                  <a:pt x="58420" y="10543"/>
                  <a:pt x="58952" y="11520"/>
                </a:cubicBezTo>
                <a:lnTo>
                  <a:pt x="58952" y="7391"/>
                </a:lnTo>
                <a:cubicBezTo>
                  <a:pt x="57514" y="5322"/>
                  <a:pt x="55212" y="3723"/>
                  <a:pt x="52635" y="3025"/>
                </a:cubicBezTo>
                <a:cubicBezTo>
                  <a:pt x="51493" y="2714"/>
                  <a:pt x="50327" y="2579"/>
                  <a:pt x="49159" y="2579"/>
                </a:cubicBezTo>
                <a:cubicBezTo>
                  <a:pt x="46706" y="2579"/>
                  <a:pt x="44246" y="3176"/>
                  <a:pt x="41989" y="4002"/>
                </a:cubicBezTo>
                <a:cubicBezTo>
                  <a:pt x="38657" y="5222"/>
                  <a:pt x="35572" y="6926"/>
                  <a:pt x="32193" y="8041"/>
                </a:cubicBezTo>
                <a:cubicBezTo>
                  <a:pt x="30221" y="8691"/>
                  <a:pt x="28084" y="9129"/>
                  <a:pt x="25965" y="9129"/>
                </a:cubicBezTo>
                <a:cubicBezTo>
                  <a:pt x="24449" y="9129"/>
                  <a:pt x="22941" y="8905"/>
                  <a:pt x="21509" y="8374"/>
                </a:cubicBezTo>
                <a:cubicBezTo>
                  <a:pt x="18473" y="7248"/>
                  <a:pt x="16189" y="4924"/>
                  <a:pt x="13665" y="3005"/>
                </a:cubicBezTo>
                <a:cubicBezTo>
                  <a:pt x="11555" y="1400"/>
                  <a:pt x="8923" y="0"/>
                  <a:pt x="6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63501" y="1978944"/>
            <a:ext cx="7571700" cy="36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63501" y="5780069"/>
            <a:ext cx="75717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963501" y="1234231"/>
            <a:ext cx="28995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7807960" y="-810721"/>
            <a:ext cx="3476329" cy="3755786"/>
            <a:chOff x="3179709" y="5000350"/>
            <a:chExt cx="526733" cy="569110"/>
          </a:xfrm>
        </p:grpSpPr>
        <p:sp>
          <p:nvSpPr>
            <p:cNvPr id="17" name="Google Shape;17;p2"/>
            <p:cNvSpPr/>
            <p:nvPr/>
          </p:nvSpPr>
          <p:spPr>
            <a:xfrm>
              <a:off x="3377359" y="5283823"/>
              <a:ext cx="131005" cy="113596"/>
            </a:xfrm>
            <a:custGeom>
              <a:avLst/>
              <a:gdLst/>
              <a:ahLst/>
              <a:cxnLst/>
              <a:rect l="l" t="t" r="r" b="b"/>
              <a:pathLst>
                <a:path w="4297" h="3726" extrusionOk="0">
                  <a:moveTo>
                    <a:pt x="1078" y="0"/>
                  </a:moveTo>
                  <a:lnTo>
                    <a:pt x="1" y="1860"/>
                  </a:lnTo>
                  <a:lnTo>
                    <a:pt x="1078" y="3726"/>
                  </a:lnTo>
                  <a:lnTo>
                    <a:pt x="3204" y="3726"/>
                  </a:lnTo>
                  <a:lnTo>
                    <a:pt x="3204" y="3645"/>
                  </a:lnTo>
                  <a:lnTo>
                    <a:pt x="1125" y="3645"/>
                  </a:lnTo>
                  <a:lnTo>
                    <a:pt x="95" y="1860"/>
                  </a:lnTo>
                  <a:lnTo>
                    <a:pt x="1125" y="81"/>
                  </a:lnTo>
                  <a:lnTo>
                    <a:pt x="3180" y="81"/>
                  </a:lnTo>
                  <a:lnTo>
                    <a:pt x="4224" y="1884"/>
                  </a:lnTo>
                  <a:lnTo>
                    <a:pt x="4296" y="1842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371841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8" y="1"/>
                  </a:moveTo>
                  <a:cubicBezTo>
                    <a:pt x="105" y="1"/>
                    <a:pt x="1" y="104"/>
                    <a:pt x="1" y="228"/>
                  </a:cubicBezTo>
                  <a:cubicBezTo>
                    <a:pt x="1" y="351"/>
                    <a:pt x="105" y="456"/>
                    <a:pt x="228" y="456"/>
                  </a:cubicBezTo>
                  <a:cubicBezTo>
                    <a:pt x="357" y="456"/>
                    <a:pt x="456" y="351"/>
                    <a:pt x="456" y="228"/>
                  </a:cubicBezTo>
                  <a:cubicBezTo>
                    <a:pt x="456" y="104"/>
                    <a:pt x="357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00194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8" y="1"/>
                  </a:moveTo>
                  <a:cubicBezTo>
                    <a:pt x="105" y="1"/>
                    <a:pt x="1" y="104"/>
                    <a:pt x="1" y="228"/>
                  </a:cubicBezTo>
                  <a:cubicBezTo>
                    <a:pt x="1" y="351"/>
                    <a:pt x="105" y="456"/>
                    <a:pt x="228" y="456"/>
                  </a:cubicBezTo>
                  <a:cubicBezTo>
                    <a:pt x="353" y="456"/>
                    <a:pt x="456" y="351"/>
                    <a:pt x="456" y="228"/>
                  </a:cubicBezTo>
                  <a:cubicBezTo>
                    <a:pt x="456" y="104"/>
                    <a:pt x="353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04158" y="5278335"/>
              <a:ext cx="13719" cy="1378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0" y="351"/>
                    <a:pt x="450" y="223"/>
                  </a:cubicBezTo>
                  <a:cubicBezTo>
                    <a:pt x="450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04158" y="5389126"/>
              <a:ext cx="13719" cy="1378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8" y="1"/>
                  </a:moveTo>
                  <a:cubicBezTo>
                    <a:pt x="99" y="1"/>
                    <a:pt x="0" y="101"/>
                    <a:pt x="0" y="229"/>
                  </a:cubicBezTo>
                  <a:cubicBezTo>
                    <a:pt x="0" y="353"/>
                    <a:pt x="99" y="452"/>
                    <a:pt x="228" y="452"/>
                  </a:cubicBezTo>
                  <a:cubicBezTo>
                    <a:pt x="351" y="452"/>
                    <a:pt x="450" y="353"/>
                    <a:pt x="450" y="229"/>
                  </a:cubicBezTo>
                  <a:cubicBezTo>
                    <a:pt x="450" y="101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468090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8" y="451"/>
                  </a:cubicBezTo>
                  <a:cubicBezTo>
                    <a:pt x="352" y="451"/>
                    <a:pt x="451" y="351"/>
                    <a:pt x="451" y="223"/>
                  </a:cubicBezTo>
                  <a:cubicBezTo>
                    <a:pt x="451" y="99"/>
                    <a:pt x="352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468090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1"/>
                  </a:moveTo>
                  <a:cubicBezTo>
                    <a:pt x="100" y="1"/>
                    <a:pt x="0" y="101"/>
                    <a:pt x="0" y="229"/>
                  </a:cubicBezTo>
                  <a:cubicBezTo>
                    <a:pt x="0" y="353"/>
                    <a:pt x="100" y="452"/>
                    <a:pt x="228" y="452"/>
                  </a:cubicBezTo>
                  <a:cubicBezTo>
                    <a:pt x="352" y="452"/>
                    <a:pt x="451" y="353"/>
                    <a:pt x="451" y="229"/>
                  </a:cubicBezTo>
                  <a:cubicBezTo>
                    <a:pt x="451" y="101"/>
                    <a:pt x="352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473883" y="5117269"/>
              <a:ext cx="130517" cy="57469"/>
            </a:xfrm>
            <a:custGeom>
              <a:avLst/>
              <a:gdLst/>
              <a:ahLst/>
              <a:cxnLst/>
              <a:rect l="l" t="t" r="r" b="b"/>
              <a:pathLst>
                <a:path w="4281" h="1885" extrusionOk="0">
                  <a:moveTo>
                    <a:pt x="1068" y="0"/>
                  </a:moveTo>
                  <a:lnTo>
                    <a:pt x="0" y="1846"/>
                  </a:lnTo>
                  <a:lnTo>
                    <a:pt x="71" y="1884"/>
                  </a:lnTo>
                  <a:lnTo>
                    <a:pt x="1115" y="81"/>
                  </a:lnTo>
                  <a:lnTo>
                    <a:pt x="3170" y="81"/>
                  </a:lnTo>
                  <a:lnTo>
                    <a:pt x="4215" y="1884"/>
                  </a:lnTo>
                  <a:lnTo>
                    <a:pt x="4281" y="1846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68090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5" y="0"/>
                    <a:pt x="0" y="100"/>
                    <a:pt x="0" y="223"/>
                  </a:cubicBezTo>
                  <a:cubicBezTo>
                    <a:pt x="0" y="351"/>
                    <a:pt x="105" y="451"/>
                    <a:pt x="228" y="451"/>
                  </a:cubicBezTo>
                  <a:cubicBezTo>
                    <a:pt x="352" y="451"/>
                    <a:pt x="456" y="351"/>
                    <a:pt x="456" y="223"/>
                  </a:cubicBezTo>
                  <a:cubicBezTo>
                    <a:pt x="456" y="100"/>
                    <a:pt x="352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96443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5" y="0"/>
                    <a:pt x="0" y="100"/>
                    <a:pt x="0" y="223"/>
                  </a:cubicBezTo>
                  <a:cubicBezTo>
                    <a:pt x="0" y="351"/>
                    <a:pt x="105" y="451"/>
                    <a:pt x="228" y="451"/>
                  </a:cubicBezTo>
                  <a:cubicBezTo>
                    <a:pt x="351" y="451"/>
                    <a:pt x="456" y="351"/>
                    <a:pt x="456" y="223"/>
                  </a:cubicBezTo>
                  <a:cubicBezTo>
                    <a:pt x="456" y="100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00346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100" y="0"/>
                    <a:pt x="0" y="99"/>
                    <a:pt x="0" y="228"/>
                  </a:cubicBezTo>
                  <a:cubicBezTo>
                    <a:pt x="0" y="351"/>
                    <a:pt x="100" y="451"/>
                    <a:pt x="223" y="451"/>
                  </a:cubicBezTo>
                  <a:cubicBezTo>
                    <a:pt x="352" y="451"/>
                    <a:pt x="451" y="351"/>
                    <a:pt x="451" y="228"/>
                  </a:cubicBezTo>
                  <a:cubicBezTo>
                    <a:pt x="451" y="99"/>
                    <a:pt x="352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00346" y="5222604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3" y="1"/>
                  </a:moveTo>
                  <a:cubicBezTo>
                    <a:pt x="100" y="1"/>
                    <a:pt x="0" y="105"/>
                    <a:pt x="0" y="229"/>
                  </a:cubicBezTo>
                  <a:cubicBezTo>
                    <a:pt x="0" y="352"/>
                    <a:pt x="100" y="457"/>
                    <a:pt x="223" y="457"/>
                  </a:cubicBezTo>
                  <a:cubicBezTo>
                    <a:pt x="352" y="457"/>
                    <a:pt x="451" y="352"/>
                    <a:pt x="451" y="229"/>
                  </a:cubicBezTo>
                  <a:cubicBezTo>
                    <a:pt x="451" y="105"/>
                    <a:pt x="352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64309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4" y="0"/>
                  </a:moveTo>
                  <a:cubicBezTo>
                    <a:pt x="101" y="0"/>
                    <a:pt x="0" y="99"/>
                    <a:pt x="0" y="228"/>
                  </a:cubicBezTo>
                  <a:cubicBezTo>
                    <a:pt x="0" y="351"/>
                    <a:pt x="101" y="451"/>
                    <a:pt x="224" y="451"/>
                  </a:cubicBezTo>
                  <a:cubicBezTo>
                    <a:pt x="351" y="451"/>
                    <a:pt x="451" y="351"/>
                    <a:pt x="451" y="228"/>
                  </a:cubicBezTo>
                  <a:cubicBezTo>
                    <a:pt x="451" y="99"/>
                    <a:pt x="351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564309" y="5222604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4" y="1"/>
                  </a:moveTo>
                  <a:cubicBezTo>
                    <a:pt x="101" y="1"/>
                    <a:pt x="0" y="105"/>
                    <a:pt x="0" y="229"/>
                  </a:cubicBezTo>
                  <a:cubicBezTo>
                    <a:pt x="0" y="352"/>
                    <a:pt x="101" y="457"/>
                    <a:pt x="224" y="457"/>
                  </a:cubicBezTo>
                  <a:cubicBezTo>
                    <a:pt x="351" y="457"/>
                    <a:pt x="451" y="352"/>
                    <a:pt x="451" y="229"/>
                  </a:cubicBezTo>
                  <a:cubicBezTo>
                    <a:pt x="451" y="105"/>
                    <a:pt x="351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570101" y="5062270"/>
              <a:ext cx="34176" cy="56737"/>
            </a:xfrm>
            <a:custGeom>
              <a:avLst/>
              <a:gdLst/>
              <a:ahLst/>
              <a:cxnLst/>
              <a:rect l="l" t="t" r="r" b="b"/>
              <a:pathLst>
                <a:path w="1121" h="1861" extrusionOk="0">
                  <a:moveTo>
                    <a:pt x="1054" y="1"/>
                  </a:moveTo>
                  <a:lnTo>
                    <a:pt x="1" y="1823"/>
                  </a:lnTo>
                  <a:lnTo>
                    <a:pt x="71" y="1861"/>
                  </a:lnTo>
                  <a:lnTo>
                    <a:pt x="1120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96443" y="5056081"/>
              <a:ext cx="13902" cy="13902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28" y="0"/>
                  </a:moveTo>
                  <a:cubicBezTo>
                    <a:pt x="105" y="0"/>
                    <a:pt x="0" y="104"/>
                    <a:pt x="0" y="228"/>
                  </a:cubicBezTo>
                  <a:cubicBezTo>
                    <a:pt x="0" y="351"/>
                    <a:pt x="105" y="456"/>
                    <a:pt x="228" y="456"/>
                  </a:cubicBezTo>
                  <a:cubicBezTo>
                    <a:pt x="351" y="456"/>
                    <a:pt x="456" y="351"/>
                    <a:pt x="456" y="228"/>
                  </a:cubicBezTo>
                  <a:cubicBezTo>
                    <a:pt x="456" y="104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185502" y="5284951"/>
              <a:ext cx="34298" cy="56768"/>
            </a:xfrm>
            <a:custGeom>
              <a:avLst/>
              <a:gdLst/>
              <a:ahLst/>
              <a:cxnLst/>
              <a:rect l="l" t="t" r="r" b="b"/>
              <a:pathLst>
                <a:path w="1125" h="1862" extrusionOk="0">
                  <a:moveTo>
                    <a:pt x="1054" y="1"/>
                  </a:moveTo>
                  <a:lnTo>
                    <a:pt x="0" y="1823"/>
                  </a:lnTo>
                  <a:lnTo>
                    <a:pt x="71" y="1862"/>
                  </a:lnTo>
                  <a:lnTo>
                    <a:pt x="1125" y="3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179709" y="533443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100" y="1"/>
                    <a:pt x="0" y="101"/>
                    <a:pt x="0" y="224"/>
                  </a:cubicBezTo>
                  <a:cubicBezTo>
                    <a:pt x="0" y="353"/>
                    <a:pt x="100" y="452"/>
                    <a:pt x="223" y="452"/>
                  </a:cubicBezTo>
                  <a:cubicBezTo>
                    <a:pt x="351" y="452"/>
                    <a:pt x="451" y="353"/>
                    <a:pt x="451" y="224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211812" y="5278731"/>
              <a:ext cx="13933" cy="13780"/>
            </a:xfrm>
            <a:custGeom>
              <a:avLst/>
              <a:gdLst/>
              <a:ahLst/>
              <a:cxnLst/>
              <a:rect l="l" t="t" r="r" b="b"/>
              <a:pathLst>
                <a:path w="457" h="452" extrusionOk="0">
                  <a:moveTo>
                    <a:pt x="229" y="1"/>
                  </a:moveTo>
                  <a:cubicBezTo>
                    <a:pt x="106" y="1"/>
                    <a:pt x="1" y="101"/>
                    <a:pt x="1" y="229"/>
                  </a:cubicBezTo>
                  <a:cubicBezTo>
                    <a:pt x="1" y="353"/>
                    <a:pt x="106" y="452"/>
                    <a:pt x="229" y="452"/>
                  </a:cubicBezTo>
                  <a:cubicBezTo>
                    <a:pt x="352" y="452"/>
                    <a:pt x="456" y="353"/>
                    <a:pt x="456" y="229"/>
                  </a:cubicBezTo>
                  <a:cubicBezTo>
                    <a:pt x="456" y="101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666168" y="5228701"/>
              <a:ext cx="34207" cy="56859"/>
            </a:xfrm>
            <a:custGeom>
              <a:avLst/>
              <a:gdLst/>
              <a:ahLst/>
              <a:cxnLst/>
              <a:rect l="l" t="t" r="r" b="b"/>
              <a:pathLst>
                <a:path w="1122" h="1865" extrusionOk="0">
                  <a:moveTo>
                    <a:pt x="1054" y="0"/>
                  </a:moveTo>
                  <a:lnTo>
                    <a:pt x="0" y="1823"/>
                  </a:lnTo>
                  <a:lnTo>
                    <a:pt x="72" y="1865"/>
                  </a:lnTo>
                  <a:lnTo>
                    <a:pt x="1121" y="42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660405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3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692509" y="5222604"/>
              <a:ext cx="13933" cy="13750"/>
            </a:xfrm>
            <a:custGeom>
              <a:avLst/>
              <a:gdLst/>
              <a:ahLst/>
              <a:cxnLst/>
              <a:rect l="l" t="t" r="r" b="b"/>
              <a:pathLst>
                <a:path w="457" h="451" extrusionOk="0">
                  <a:moveTo>
                    <a:pt x="229" y="1"/>
                  </a:moveTo>
                  <a:cubicBezTo>
                    <a:pt x="104" y="1"/>
                    <a:pt x="1" y="100"/>
                    <a:pt x="1" y="229"/>
                  </a:cubicBezTo>
                  <a:cubicBezTo>
                    <a:pt x="1" y="352"/>
                    <a:pt x="104" y="451"/>
                    <a:pt x="229" y="451"/>
                  </a:cubicBezTo>
                  <a:cubicBezTo>
                    <a:pt x="352" y="451"/>
                    <a:pt x="456" y="352"/>
                    <a:pt x="456" y="229"/>
                  </a:cubicBezTo>
                  <a:cubicBezTo>
                    <a:pt x="456" y="100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77786" y="5062270"/>
              <a:ext cx="34329" cy="56737"/>
            </a:xfrm>
            <a:custGeom>
              <a:avLst/>
              <a:gdLst/>
              <a:ahLst/>
              <a:cxnLst/>
              <a:rect l="l" t="t" r="r" b="b"/>
              <a:pathLst>
                <a:path w="1126" h="1861" extrusionOk="0">
                  <a:moveTo>
                    <a:pt x="1054" y="1"/>
                  </a:moveTo>
                  <a:lnTo>
                    <a:pt x="0" y="1823"/>
                  </a:lnTo>
                  <a:lnTo>
                    <a:pt x="72" y="1861"/>
                  </a:lnTo>
                  <a:lnTo>
                    <a:pt x="1126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72024" y="5111782"/>
              <a:ext cx="13750" cy="13780"/>
            </a:xfrm>
            <a:custGeom>
              <a:avLst/>
              <a:gdLst/>
              <a:ahLst/>
              <a:cxnLst/>
              <a:rect l="l" t="t" r="r" b="b"/>
              <a:pathLst>
                <a:path w="451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0" y="351"/>
                    <a:pt x="450" y="223"/>
                  </a:cubicBezTo>
                  <a:cubicBezTo>
                    <a:pt x="450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04280" y="5056081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4" y="0"/>
                  </a:moveTo>
                  <a:cubicBezTo>
                    <a:pt x="100" y="0"/>
                    <a:pt x="1" y="99"/>
                    <a:pt x="1" y="228"/>
                  </a:cubicBezTo>
                  <a:cubicBezTo>
                    <a:pt x="1" y="351"/>
                    <a:pt x="100" y="451"/>
                    <a:pt x="224" y="451"/>
                  </a:cubicBezTo>
                  <a:cubicBezTo>
                    <a:pt x="351" y="451"/>
                    <a:pt x="452" y="351"/>
                    <a:pt x="452" y="228"/>
                  </a:cubicBezTo>
                  <a:cubicBezTo>
                    <a:pt x="452" y="99"/>
                    <a:pt x="351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377939" y="5006569"/>
              <a:ext cx="34329" cy="56737"/>
            </a:xfrm>
            <a:custGeom>
              <a:avLst/>
              <a:gdLst/>
              <a:ahLst/>
              <a:cxnLst/>
              <a:rect l="l" t="t" r="r" b="b"/>
              <a:pathLst>
                <a:path w="1126" h="1861" extrusionOk="0">
                  <a:moveTo>
                    <a:pt x="72" y="1"/>
                  </a:moveTo>
                  <a:lnTo>
                    <a:pt x="0" y="38"/>
                  </a:lnTo>
                  <a:lnTo>
                    <a:pt x="1054" y="1861"/>
                  </a:lnTo>
                  <a:lnTo>
                    <a:pt x="1125" y="182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372024" y="5000350"/>
              <a:ext cx="13750" cy="13933"/>
            </a:xfrm>
            <a:custGeom>
              <a:avLst/>
              <a:gdLst/>
              <a:ahLst/>
              <a:cxnLst/>
              <a:rect l="l" t="t" r="r" b="b"/>
              <a:pathLst>
                <a:path w="451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9"/>
                  </a:cubicBezTo>
                  <a:cubicBezTo>
                    <a:pt x="0" y="356"/>
                    <a:pt x="99" y="457"/>
                    <a:pt x="228" y="457"/>
                  </a:cubicBezTo>
                  <a:cubicBezTo>
                    <a:pt x="351" y="457"/>
                    <a:pt x="450" y="356"/>
                    <a:pt x="450" y="229"/>
                  </a:cubicBezTo>
                  <a:cubicBezTo>
                    <a:pt x="450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185624" y="5118428"/>
              <a:ext cx="34176" cy="56737"/>
            </a:xfrm>
            <a:custGeom>
              <a:avLst/>
              <a:gdLst/>
              <a:ahLst/>
              <a:cxnLst/>
              <a:rect l="l" t="t" r="r" b="b"/>
              <a:pathLst>
                <a:path w="1121" h="1861" extrusionOk="0">
                  <a:moveTo>
                    <a:pt x="72" y="1"/>
                  </a:moveTo>
                  <a:lnTo>
                    <a:pt x="1" y="38"/>
                  </a:lnTo>
                  <a:lnTo>
                    <a:pt x="1055" y="1861"/>
                  </a:lnTo>
                  <a:lnTo>
                    <a:pt x="1121" y="182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11812" y="5167909"/>
              <a:ext cx="13933" cy="13750"/>
            </a:xfrm>
            <a:custGeom>
              <a:avLst/>
              <a:gdLst/>
              <a:ahLst/>
              <a:cxnLst/>
              <a:rect l="l" t="t" r="r" b="b"/>
              <a:pathLst>
                <a:path w="457" h="451" extrusionOk="0">
                  <a:moveTo>
                    <a:pt x="229" y="1"/>
                  </a:moveTo>
                  <a:cubicBezTo>
                    <a:pt x="106" y="1"/>
                    <a:pt x="1" y="100"/>
                    <a:pt x="1" y="229"/>
                  </a:cubicBezTo>
                  <a:cubicBezTo>
                    <a:pt x="1" y="352"/>
                    <a:pt x="106" y="451"/>
                    <a:pt x="229" y="451"/>
                  </a:cubicBezTo>
                  <a:cubicBezTo>
                    <a:pt x="352" y="451"/>
                    <a:pt x="456" y="352"/>
                    <a:pt x="456" y="229"/>
                  </a:cubicBezTo>
                  <a:cubicBezTo>
                    <a:pt x="456" y="100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179709" y="5112178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3" y="1"/>
                  </a:moveTo>
                  <a:cubicBezTo>
                    <a:pt x="100" y="1"/>
                    <a:pt x="0" y="106"/>
                    <a:pt x="0" y="229"/>
                  </a:cubicBezTo>
                  <a:cubicBezTo>
                    <a:pt x="0" y="353"/>
                    <a:pt x="100" y="456"/>
                    <a:pt x="223" y="456"/>
                  </a:cubicBezTo>
                  <a:cubicBezTo>
                    <a:pt x="351" y="456"/>
                    <a:pt x="451" y="353"/>
                    <a:pt x="451" y="229"/>
                  </a:cubicBezTo>
                  <a:cubicBezTo>
                    <a:pt x="451" y="106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81263" y="5228701"/>
              <a:ext cx="97743" cy="113596"/>
            </a:xfrm>
            <a:custGeom>
              <a:avLst/>
              <a:gdLst/>
              <a:ahLst/>
              <a:cxnLst/>
              <a:rect l="l" t="t" r="r" b="b"/>
              <a:pathLst>
                <a:path w="3206" h="3726" extrusionOk="0">
                  <a:moveTo>
                    <a:pt x="1079" y="0"/>
                  </a:moveTo>
                  <a:lnTo>
                    <a:pt x="1" y="1860"/>
                  </a:lnTo>
                  <a:lnTo>
                    <a:pt x="1079" y="3725"/>
                  </a:lnTo>
                  <a:lnTo>
                    <a:pt x="3205" y="3725"/>
                  </a:lnTo>
                  <a:lnTo>
                    <a:pt x="3205" y="3645"/>
                  </a:lnTo>
                  <a:lnTo>
                    <a:pt x="1126" y="3645"/>
                  </a:lnTo>
                  <a:lnTo>
                    <a:pt x="96" y="1860"/>
                  </a:lnTo>
                  <a:lnTo>
                    <a:pt x="1126" y="80"/>
                  </a:lnTo>
                  <a:lnTo>
                    <a:pt x="3205" y="80"/>
                  </a:lnTo>
                  <a:lnTo>
                    <a:pt x="3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75806" y="5278731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1"/>
                  </a:moveTo>
                  <a:cubicBezTo>
                    <a:pt x="104" y="1"/>
                    <a:pt x="0" y="101"/>
                    <a:pt x="0" y="229"/>
                  </a:cubicBezTo>
                  <a:cubicBezTo>
                    <a:pt x="0" y="353"/>
                    <a:pt x="104" y="452"/>
                    <a:pt x="228" y="452"/>
                  </a:cubicBezTo>
                  <a:cubicBezTo>
                    <a:pt x="351" y="452"/>
                    <a:pt x="456" y="353"/>
                    <a:pt x="456" y="229"/>
                  </a:cubicBezTo>
                  <a:cubicBezTo>
                    <a:pt x="456" y="101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308061" y="5223031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8"/>
                  </a:cubicBezTo>
                  <a:cubicBezTo>
                    <a:pt x="0" y="351"/>
                    <a:pt x="99" y="456"/>
                    <a:pt x="228" y="456"/>
                  </a:cubicBezTo>
                  <a:cubicBezTo>
                    <a:pt x="351" y="456"/>
                    <a:pt x="451" y="351"/>
                    <a:pt x="451" y="228"/>
                  </a:cubicBezTo>
                  <a:cubicBezTo>
                    <a:pt x="451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308061" y="53340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372024" y="5223031"/>
              <a:ext cx="13750" cy="13933"/>
            </a:xfrm>
            <a:custGeom>
              <a:avLst/>
              <a:gdLst/>
              <a:ahLst/>
              <a:cxnLst/>
              <a:rect l="l" t="t" r="r" b="b"/>
              <a:pathLst>
                <a:path w="451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8"/>
                  </a:cubicBezTo>
                  <a:cubicBezTo>
                    <a:pt x="0" y="351"/>
                    <a:pt x="99" y="456"/>
                    <a:pt x="228" y="456"/>
                  </a:cubicBezTo>
                  <a:cubicBezTo>
                    <a:pt x="351" y="456"/>
                    <a:pt x="450" y="351"/>
                    <a:pt x="450" y="228"/>
                  </a:cubicBezTo>
                  <a:cubicBezTo>
                    <a:pt x="450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77359" y="5172970"/>
              <a:ext cx="131005" cy="113048"/>
            </a:xfrm>
            <a:custGeom>
              <a:avLst/>
              <a:gdLst/>
              <a:ahLst/>
              <a:cxnLst/>
              <a:rect l="l" t="t" r="r" b="b"/>
              <a:pathLst>
                <a:path w="4297" h="3708" extrusionOk="0">
                  <a:moveTo>
                    <a:pt x="1078" y="0"/>
                  </a:moveTo>
                  <a:lnTo>
                    <a:pt x="1" y="1861"/>
                  </a:lnTo>
                  <a:lnTo>
                    <a:pt x="1068" y="3708"/>
                  </a:lnTo>
                  <a:lnTo>
                    <a:pt x="1135" y="3665"/>
                  </a:lnTo>
                  <a:lnTo>
                    <a:pt x="95" y="1861"/>
                  </a:lnTo>
                  <a:lnTo>
                    <a:pt x="1125" y="81"/>
                  </a:lnTo>
                  <a:lnTo>
                    <a:pt x="3186" y="81"/>
                  </a:lnTo>
                  <a:lnTo>
                    <a:pt x="4224" y="1885"/>
                  </a:lnTo>
                  <a:lnTo>
                    <a:pt x="4296" y="1842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4158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4" y="0"/>
                    <a:pt x="0" y="100"/>
                    <a:pt x="0" y="223"/>
                  </a:cubicBezTo>
                  <a:cubicBezTo>
                    <a:pt x="0" y="351"/>
                    <a:pt x="104" y="451"/>
                    <a:pt x="228" y="451"/>
                  </a:cubicBezTo>
                  <a:cubicBezTo>
                    <a:pt x="351" y="451"/>
                    <a:pt x="456" y="351"/>
                    <a:pt x="456" y="223"/>
                  </a:cubicBezTo>
                  <a:cubicBezTo>
                    <a:pt x="456" y="100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281720" y="5117269"/>
              <a:ext cx="97286" cy="57469"/>
            </a:xfrm>
            <a:custGeom>
              <a:avLst/>
              <a:gdLst/>
              <a:ahLst/>
              <a:cxnLst/>
              <a:rect l="l" t="t" r="r" b="b"/>
              <a:pathLst>
                <a:path w="3191" h="1885" extrusionOk="0">
                  <a:moveTo>
                    <a:pt x="1064" y="0"/>
                  </a:moveTo>
                  <a:lnTo>
                    <a:pt x="1" y="1842"/>
                  </a:lnTo>
                  <a:lnTo>
                    <a:pt x="67" y="1884"/>
                  </a:lnTo>
                  <a:lnTo>
                    <a:pt x="1111" y="81"/>
                  </a:lnTo>
                  <a:lnTo>
                    <a:pt x="3190" y="81"/>
                  </a:lnTo>
                  <a:lnTo>
                    <a:pt x="3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308061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8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1" y="351"/>
                    <a:pt x="451" y="228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69644" y="5283823"/>
              <a:ext cx="130852" cy="113596"/>
            </a:xfrm>
            <a:custGeom>
              <a:avLst/>
              <a:gdLst/>
              <a:ahLst/>
              <a:cxnLst/>
              <a:rect l="l" t="t" r="r" b="b"/>
              <a:pathLst>
                <a:path w="4292" h="3726" extrusionOk="0">
                  <a:moveTo>
                    <a:pt x="1078" y="0"/>
                  </a:moveTo>
                  <a:lnTo>
                    <a:pt x="1" y="1860"/>
                  </a:lnTo>
                  <a:lnTo>
                    <a:pt x="1078" y="3726"/>
                  </a:lnTo>
                  <a:lnTo>
                    <a:pt x="3205" y="3726"/>
                  </a:lnTo>
                  <a:lnTo>
                    <a:pt x="3205" y="3645"/>
                  </a:lnTo>
                  <a:lnTo>
                    <a:pt x="1122" y="3645"/>
                  </a:lnTo>
                  <a:lnTo>
                    <a:pt x="96" y="1860"/>
                  </a:lnTo>
                  <a:lnTo>
                    <a:pt x="1122" y="81"/>
                  </a:lnTo>
                  <a:lnTo>
                    <a:pt x="3181" y="81"/>
                  </a:lnTo>
                  <a:lnTo>
                    <a:pt x="4220" y="1884"/>
                  </a:lnTo>
                  <a:lnTo>
                    <a:pt x="4292" y="1842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64156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9" y="1"/>
                  </a:moveTo>
                  <a:cubicBezTo>
                    <a:pt x="100" y="1"/>
                    <a:pt x="1" y="104"/>
                    <a:pt x="1" y="228"/>
                  </a:cubicBezTo>
                  <a:cubicBezTo>
                    <a:pt x="1" y="351"/>
                    <a:pt x="100" y="456"/>
                    <a:pt x="229" y="456"/>
                  </a:cubicBezTo>
                  <a:cubicBezTo>
                    <a:pt x="352" y="456"/>
                    <a:pt x="456" y="351"/>
                    <a:pt x="456" y="228"/>
                  </a:cubicBezTo>
                  <a:cubicBezTo>
                    <a:pt x="456" y="104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92509" y="5333883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9" y="1"/>
                  </a:moveTo>
                  <a:cubicBezTo>
                    <a:pt x="100" y="1"/>
                    <a:pt x="1" y="104"/>
                    <a:pt x="1" y="228"/>
                  </a:cubicBezTo>
                  <a:cubicBezTo>
                    <a:pt x="1" y="351"/>
                    <a:pt x="100" y="456"/>
                    <a:pt x="229" y="456"/>
                  </a:cubicBezTo>
                  <a:cubicBezTo>
                    <a:pt x="352" y="456"/>
                    <a:pt x="452" y="351"/>
                    <a:pt x="452" y="228"/>
                  </a:cubicBezTo>
                  <a:cubicBezTo>
                    <a:pt x="452" y="104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96443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3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596443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100" y="1"/>
                    <a:pt x="0" y="101"/>
                    <a:pt x="0" y="229"/>
                  </a:cubicBezTo>
                  <a:cubicBezTo>
                    <a:pt x="0" y="353"/>
                    <a:pt x="100" y="452"/>
                    <a:pt x="223" y="452"/>
                  </a:cubicBezTo>
                  <a:cubicBezTo>
                    <a:pt x="351" y="452"/>
                    <a:pt x="451" y="353"/>
                    <a:pt x="451" y="229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60405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99" y="1"/>
                    <a:pt x="0" y="101"/>
                    <a:pt x="0" y="229"/>
                  </a:cubicBezTo>
                  <a:cubicBezTo>
                    <a:pt x="0" y="353"/>
                    <a:pt x="99" y="452"/>
                    <a:pt x="223" y="452"/>
                  </a:cubicBezTo>
                  <a:cubicBezTo>
                    <a:pt x="351" y="452"/>
                    <a:pt x="451" y="353"/>
                    <a:pt x="451" y="229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185502" y="5173397"/>
              <a:ext cx="130547" cy="57469"/>
            </a:xfrm>
            <a:custGeom>
              <a:avLst/>
              <a:gdLst/>
              <a:ahLst/>
              <a:cxnLst/>
              <a:rect l="l" t="t" r="r" b="b"/>
              <a:pathLst>
                <a:path w="4282" h="1885" extrusionOk="0">
                  <a:moveTo>
                    <a:pt x="1063" y="1"/>
                  </a:moveTo>
                  <a:lnTo>
                    <a:pt x="0" y="1843"/>
                  </a:lnTo>
                  <a:lnTo>
                    <a:pt x="71" y="1885"/>
                  </a:lnTo>
                  <a:lnTo>
                    <a:pt x="1111" y="82"/>
                  </a:lnTo>
                  <a:lnTo>
                    <a:pt x="3170" y="82"/>
                  </a:lnTo>
                  <a:lnTo>
                    <a:pt x="4210" y="1885"/>
                  </a:lnTo>
                  <a:lnTo>
                    <a:pt x="4281" y="1843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218642" y="5284524"/>
              <a:ext cx="64268" cy="2500"/>
            </a:xfrm>
            <a:custGeom>
              <a:avLst/>
              <a:gdLst/>
              <a:ahLst/>
              <a:cxnLst/>
              <a:rect l="l" t="t" r="r" b="b"/>
              <a:pathLst>
                <a:path w="2108" h="82" extrusionOk="0">
                  <a:moveTo>
                    <a:pt x="0" y="1"/>
                  </a:moveTo>
                  <a:lnTo>
                    <a:pt x="0" y="82"/>
                  </a:lnTo>
                  <a:lnTo>
                    <a:pt x="2107" y="82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179709" y="5223640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8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275806" y="5167909"/>
              <a:ext cx="13902" cy="13750"/>
            </a:xfrm>
            <a:custGeom>
              <a:avLst/>
              <a:gdLst/>
              <a:ahLst/>
              <a:cxnLst/>
              <a:rect l="l" t="t" r="r" b="b"/>
              <a:pathLst>
                <a:path w="456" h="451" extrusionOk="0">
                  <a:moveTo>
                    <a:pt x="228" y="1"/>
                  </a:moveTo>
                  <a:cubicBezTo>
                    <a:pt x="104" y="1"/>
                    <a:pt x="0" y="100"/>
                    <a:pt x="0" y="229"/>
                  </a:cubicBezTo>
                  <a:cubicBezTo>
                    <a:pt x="0" y="352"/>
                    <a:pt x="104" y="451"/>
                    <a:pt x="228" y="451"/>
                  </a:cubicBezTo>
                  <a:cubicBezTo>
                    <a:pt x="351" y="451"/>
                    <a:pt x="456" y="352"/>
                    <a:pt x="456" y="229"/>
                  </a:cubicBezTo>
                  <a:cubicBezTo>
                    <a:pt x="456" y="100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473883" y="5228091"/>
              <a:ext cx="130517" cy="57469"/>
            </a:xfrm>
            <a:custGeom>
              <a:avLst/>
              <a:gdLst/>
              <a:ahLst/>
              <a:cxnLst/>
              <a:rect l="l" t="t" r="r" b="b"/>
              <a:pathLst>
                <a:path w="4281" h="1885" extrusionOk="0">
                  <a:moveTo>
                    <a:pt x="1063" y="1"/>
                  </a:moveTo>
                  <a:lnTo>
                    <a:pt x="0" y="1843"/>
                  </a:lnTo>
                  <a:lnTo>
                    <a:pt x="71" y="1885"/>
                  </a:lnTo>
                  <a:lnTo>
                    <a:pt x="1111" y="82"/>
                  </a:lnTo>
                  <a:lnTo>
                    <a:pt x="3170" y="82"/>
                  </a:lnTo>
                  <a:lnTo>
                    <a:pt x="4210" y="1885"/>
                  </a:lnTo>
                  <a:lnTo>
                    <a:pt x="4281" y="1843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473426" y="5450223"/>
              <a:ext cx="130974" cy="113017"/>
            </a:xfrm>
            <a:custGeom>
              <a:avLst/>
              <a:gdLst/>
              <a:ahLst/>
              <a:cxnLst/>
              <a:rect l="l" t="t" r="r" b="b"/>
              <a:pathLst>
                <a:path w="4296" h="3707" extrusionOk="0">
                  <a:moveTo>
                    <a:pt x="1078" y="0"/>
                  </a:moveTo>
                  <a:lnTo>
                    <a:pt x="0" y="1865"/>
                  </a:lnTo>
                  <a:lnTo>
                    <a:pt x="1069" y="3707"/>
                  </a:lnTo>
                  <a:lnTo>
                    <a:pt x="1135" y="3669"/>
                  </a:lnTo>
                  <a:lnTo>
                    <a:pt x="96" y="1865"/>
                  </a:lnTo>
                  <a:lnTo>
                    <a:pt x="1126" y="86"/>
                  </a:lnTo>
                  <a:lnTo>
                    <a:pt x="3185" y="86"/>
                  </a:lnTo>
                  <a:lnTo>
                    <a:pt x="4225" y="1884"/>
                  </a:lnTo>
                  <a:lnTo>
                    <a:pt x="4296" y="1847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468090" y="5500436"/>
              <a:ext cx="13780" cy="13750"/>
            </a:xfrm>
            <a:custGeom>
              <a:avLst/>
              <a:gdLst/>
              <a:ahLst/>
              <a:cxnLst/>
              <a:rect l="l" t="t" r="r" b="b"/>
              <a:pathLst>
                <a:path w="452" h="451" extrusionOk="0">
                  <a:moveTo>
                    <a:pt x="223" y="1"/>
                  </a:moveTo>
                  <a:cubicBezTo>
                    <a:pt x="100" y="1"/>
                    <a:pt x="0" y="100"/>
                    <a:pt x="0" y="228"/>
                  </a:cubicBezTo>
                  <a:cubicBezTo>
                    <a:pt x="0" y="351"/>
                    <a:pt x="100" y="450"/>
                    <a:pt x="223" y="450"/>
                  </a:cubicBezTo>
                  <a:cubicBezTo>
                    <a:pt x="352" y="450"/>
                    <a:pt x="451" y="351"/>
                    <a:pt x="451" y="228"/>
                  </a:cubicBezTo>
                  <a:cubicBezTo>
                    <a:pt x="451" y="100"/>
                    <a:pt x="352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596443" y="5500436"/>
              <a:ext cx="13780" cy="13750"/>
            </a:xfrm>
            <a:custGeom>
              <a:avLst/>
              <a:gdLst/>
              <a:ahLst/>
              <a:cxnLst/>
              <a:rect l="l" t="t" r="r" b="b"/>
              <a:pathLst>
                <a:path w="452" h="451" extrusionOk="0">
                  <a:moveTo>
                    <a:pt x="223" y="1"/>
                  </a:moveTo>
                  <a:cubicBezTo>
                    <a:pt x="100" y="1"/>
                    <a:pt x="0" y="100"/>
                    <a:pt x="0" y="228"/>
                  </a:cubicBezTo>
                  <a:cubicBezTo>
                    <a:pt x="0" y="351"/>
                    <a:pt x="100" y="450"/>
                    <a:pt x="223" y="450"/>
                  </a:cubicBezTo>
                  <a:cubicBezTo>
                    <a:pt x="351" y="450"/>
                    <a:pt x="451" y="351"/>
                    <a:pt x="451" y="228"/>
                  </a:cubicBezTo>
                  <a:cubicBezTo>
                    <a:pt x="451" y="100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500194" y="5444705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8" y="0"/>
                  </a:moveTo>
                  <a:cubicBezTo>
                    <a:pt x="101" y="0"/>
                    <a:pt x="1" y="105"/>
                    <a:pt x="1" y="228"/>
                  </a:cubicBezTo>
                  <a:cubicBezTo>
                    <a:pt x="1" y="352"/>
                    <a:pt x="101" y="456"/>
                    <a:pt x="228" y="456"/>
                  </a:cubicBezTo>
                  <a:cubicBezTo>
                    <a:pt x="353" y="456"/>
                    <a:pt x="452" y="352"/>
                    <a:pt x="452" y="228"/>
                  </a:cubicBezTo>
                  <a:cubicBezTo>
                    <a:pt x="452" y="105"/>
                    <a:pt x="353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00194" y="5555558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8" y="0"/>
                  </a:moveTo>
                  <a:cubicBezTo>
                    <a:pt x="101" y="0"/>
                    <a:pt x="1" y="105"/>
                    <a:pt x="1" y="228"/>
                  </a:cubicBezTo>
                  <a:cubicBezTo>
                    <a:pt x="1" y="357"/>
                    <a:pt x="101" y="456"/>
                    <a:pt x="228" y="456"/>
                  </a:cubicBezTo>
                  <a:cubicBezTo>
                    <a:pt x="353" y="456"/>
                    <a:pt x="452" y="357"/>
                    <a:pt x="452" y="228"/>
                  </a:cubicBezTo>
                  <a:cubicBezTo>
                    <a:pt x="452" y="105"/>
                    <a:pt x="353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564156" y="5444705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9" y="0"/>
                  </a:moveTo>
                  <a:cubicBezTo>
                    <a:pt x="100" y="0"/>
                    <a:pt x="1" y="105"/>
                    <a:pt x="1" y="228"/>
                  </a:cubicBezTo>
                  <a:cubicBezTo>
                    <a:pt x="1" y="352"/>
                    <a:pt x="100" y="456"/>
                    <a:pt x="229" y="456"/>
                  </a:cubicBezTo>
                  <a:cubicBezTo>
                    <a:pt x="352" y="456"/>
                    <a:pt x="452" y="352"/>
                    <a:pt x="452" y="228"/>
                  </a:cubicBezTo>
                  <a:cubicBezTo>
                    <a:pt x="452" y="105"/>
                    <a:pt x="352" y="0"/>
                    <a:pt x="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570101" y="5395651"/>
              <a:ext cx="34298" cy="56768"/>
            </a:xfrm>
            <a:custGeom>
              <a:avLst/>
              <a:gdLst/>
              <a:ahLst/>
              <a:cxnLst/>
              <a:rect l="l" t="t" r="r" b="b"/>
              <a:pathLst>
                <a:path w="1125" h="1862" extrusionOk="0">
                  <a:moveTo>
                    <a:pt x="1054" y="1"/>
                  </a:moveTo>
                  <a:lnTo>
                    <a:pt x="1" y="1823"/>
                  </a:lnTo>
                  <a:lnTo>
                    <a:pt x="71" y="1861"/>
                  </a:lnTo>
                  <a:lnTo>
                    <a:pt x="1125" y="3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73608" y="5339371"/>
              <a:ext cx="97682" cy="113048"/>
            </a:xfrm>
            <a:custGeom>
              <a:avLst/>
              <a:gdLst/>
              <a:ahLst/>
              <a:cxnLst/>
              <a:rect l="l" t="t" r="r" b="b"/>
              <a:pathLst>
                <a:path w="3204" h="3708" extrusionOk="0">
                  <a:moveTo>
                    <a:pt x="1072" y="1"/>
                  </a:moveTo>
                  <a:lnTo>
                    <a:pt x="0" y="1866"/>
                  </a:lnTo>
                  <a:lnTo>
                    <a:pt x="1063" y="3707"/>
                  </a:lnTo>
                  <a:lnTo>
                    <a:pt x="1134" y="3669"/>
                  </a:lnTo>
                  <a:lnTo>
                    <a:pt x="90" y="1866"/>
                  </a:lnTo>
                  <a:lnTo>
                    <a:pt x="1120" y="86"/>
                  </a:lnTo>
                  <a:lnTo>
                    <a:pt x="3203" y="86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4"/>
          <p:cNvSpPr/>
          <p:nvPr/>
        </p:nvSpPr>
        <p:spPr>
          <a:xfrm rot="10800000" flipH="1">
            <a:off x="-264413" y="-1038011"/>
            <a:ext cx="10691977" cy="3755811"/>
          </a:xfrm>
          <a:custGeom>
            <a:avLst/>
            <a:gdLst/>
            <a:ahLst/>
            <a:cxnLst/>
            <a:rect l="l" t="t" r="r" b="b"/>
            <a:pathLst>
              <a:path w="58952" h="26087" extrusionOk="0">
                <a:moveTo>
                  <a:pt x="6309" y="0"/>
                </a:moveTo>
                <a:cubicBezTo>
                  <a:pt x="5794" y="0"/>
                  <a:pt x="5279" y="55"/>
                  <a:pt x="4770" y="173"/>
                </a:cubicBezTo>
                <a:cubicBezTo>
                  <a:pt x="2668" y="666"/>
                  <a:pt x="1182" y="2100"/>
                  <a:pt x="0" y="3774"/>
                </a:cubicBezTo>
                <a:lnTo>
                  <a:pt x="0" y="26086"/>
                </a:lnTo>
                <a:lnTo>
                  <a:pt x="13422" y="26086"/>
                </a:lnTo>
                <a:cubicBezTo>
                  <a:pt x="13541" y="23333"/>
                  <a:pt x="14784" y="20752"/>
                  <a:pt x="17295" y="19589"/>
                </a:cubicBezTo>
                <a:cubicBezTo>
                  <a:pt x="18330" y="19111"/>
                  <a:pt x="19414" y="18944"/>
                  <a:pt x="20527" y="18944"/>
                </a:cubicBezTo>
                <a:cubicBezTo>
                  <a:pt x="23125" y="18944"/>
                  <a:pt x="25882" y="19855"/>
                  <a:pt x="28549" y="19855"/>
                </a:cubicBezTo>
                <a:cubicBezTo>
                  <a:pt x="29120" y="19855"/>
                  <a:pt x="29687" y="19813"/>
                  <a:pt x="30247" y="19712"/>
                </a:cubicBezTo>
                <a:cubicBezTo>
                  <a:pt x="33688" y="19090"/>
                  <a:pt x="36304" y="16352"/>
                  <a:pt x="38520" y="13651"/>
                </a:cubicBezTo>
                <a:cubicBezTo>
                  <a:pt x="40741" y="10950"/>
                  <a:pt x="42972" y="8013"/>
                  <a:pt x="46214" y="6703"/>
                </a:cubicBezTo>
                <a:cubicBezTo>
                  <a:pt x="47338" y="6248"/>
                  <a:pt x="48540" y="6032"/>
                  <a:pt x="49747" y="6032"/>
                </a:cubicBezTo>
                <a:cubicBezTo>
                  <a:pt x="52371" y="6032"/>
                  <a:pt x="55015" y="7053"/>
                  <a:pt x="56930" y="8867"/>
                </a:cubicBezTo>
                <a:cubicBezTo>
                  <a:pt x="57742" y="9640"/>
                  <a:pt x="58420" y="10543"/>
                  <a:pt x="58952" y="11520"/>
                </a:cubicBezTo>
                <a:lnTo>
                  <a:pt x="58952" y="7391"/>
                </a:lnTo>
                <a:cubicBezTo>
                  <a:pt x="57514" y="5322"/>
                  <a:pt x="55212" y="3723"/>
                  <a:pt x="52635" y="3025"/>
                </a:cubicBezTo>
                <a:cubicBezTo>
                  <a:pt x="51493" y="2714"/>
                  <a:pt x="50327" y="2579"/>
                  <a:pt x="49159" y="2579"/>
                </a:cubicBezTo>
                <a:cubicBezTo>
                  <a:pt x="46706" y="2579"/>
                  <a:pt x="44246" y="3176"/>
                  <a:pt x="41989" y="4002"/>
                </a:cubicBezTo>
                <a:cubicBezTo>
                  <a:pt x="38657" y="5222"/>
                  <a:pt x="35572" y="6926"/>
                  <a:pt x="32193" y="8041"/>
                </a:cubicBezTo>
                <a:cubicBezTo>
                  <a:pt x="30221" y="8691"/>
                  <a:pt x="28084" y="9129"/>
                  <a:pt x="25965" y="9129"/>
                </a:cubicBezTo>
                <a:cubicBezTo>
                  <a:pt x="24449" y="9129"/>
                  <a:pt x="22941" y="8905"/>
                  <a:pt x="21509" y="8374"/>
                </a:cubicBezTo>
                <a:cubicBezTo>
                  <a:pt x="18473" y="7248"/>
                  <a:pt x="16189" y="4924"/>
                  <a:pt x="13665" y="3005"/>
                </a:cubicBezTo>
                <a:cubicBezTo>
                  <a:pt x="11555" y="1400"/>
                  <a:pt x="8923" y="0"/>
                  <a:pt x="6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14"/>
          <p:cNvSpPr/>
          <p:nvPr/>
        </p:nvSpPr>
        <p:spPr>
          <a:xfrm rot="3466623">
            <a:off x="6999262" y="-2202980"/>
            <a:ext cx="4519751" cy="5300418"/>
          </a:xfrm>
          <a:custGeom>
            <a:avLst/>
            <a:gdLst/>
            <a:ahLst/>
            <a:cxnLst/>
            <a:rect l="l" t="t" r="r" b="b"/>
            <a:pathLst>
              <a:path w="95806" h="113637" extrusionOk="0">
                <a:moveTo>
                  <a:pt x="77054" y="0"/>
                </a:moveTo>
                <a:cubicBezTo>
                  <a:pt x="74424" y="2853"/>
                  <a:pt x="72430" y="6393"/>
                  <a:pt x="71206" y="10072"/>
                </a:cubicBezTo>
                <a:cubicBezTo>
                  <a:pt x="68724" y="17547"/>
                  <a:pt x="68877" y="25606"/>
                  <a:pt x="69085" y="33474"/>
                </a:cubicBezTo>
                <a:cubicBezTo>
                  <a:pt x="69289" y="41349"/>
                  <a:pt x="69497" y="49398"/>
                  <a:pt x="67120" y="56906"/>
                </a:cubicBezTo>
                <a:cubicBezTo>
                  <a:pt x="64676" y="64634"/>
                  <a:pt x="59455" y="71458"/>
                  <a:pt x="52635" y="75839"/>
                </a:cubicBezTo>
                <a:cubicBezTo>
                  <a:pt x="40760" y="83479"/>
                  <a:pt x="24908" y="83622"/>
                  <a:pt x="13930" y="92502"/>
                </a:cubicBezTo>
                <a:cubicBezTo>
                  <a:pt x="7295" y="97870"/>
                  <a:pt x="3361" y="105702"/>
                  <a:pt x="0" y="113636"/>
                </a:cubicBezTo>
                <a:lnTo>
                  <a:pt x="3517" y="112308"/>
                </a:lnTo>
                <a:cubicBezTo>
                  <a:pt x="6749" y="106727"/>
                  <a:pt x="11985" y="102223"/>
                  <a:pt x="17708" y="99071"/>
                </a:cubicBezTo>
                <a:cubicBezTo>
                  <a:pt x="25544" y="94752"/>
                  <a:pt x="34334" y="92563"/>
                  <a:pt x="42910" y="90001"/>
                </a:cubicBezTo>
                <a:cubicBezTo>
                  <a:pt x="51482" y="87438"/>
                  <a:pt x="60139" y="84353"/>
                  <a:pt x="67015" y="78629"/>
                </a:cubicBezTo>
                <a:cubicBezTo>
                  <a:pt x="73893" y="72901"/>
                  <a:pt x="78496" y="64941"/>
                  <a:pt x="84519" y="58321"/>
                </a:cubicBezTo>
                <a:cubicBezTo>
                  <a:pt x="87689" y="54838"/>
                  <a:pt x="91562" y="51657"/>
                  <a:pt x="95805" y="49649"/>
                </a:cubicBezTo>
                <a:lnTo>
                  <a:pt x="7705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14"/>
          <p:cNvSpPr txBox="1">
            <a:spLocks noGrp="1"/>
          </p:cNvSpPr>
          <p:nvPr>
            <p:ph type="title"/>
          </p:nvPr>
        </p:nvSpPr>
        <p:spPr>
          <a:xfrm>
            <a:off x="362100" y="492175"/>
            <a:ext cx="9990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32" name="Google Shape;1032;p14"/>
          <p:cNvGrpSpPr/>
          <p:nvPr/>
        </p:nvGrpSpPr>
        <p:grpSpPr>
          <a:xfrm>
            <a:off x="9104385" y="6100129"/>
            <a:ext cx="3476329" cy="3755786"/>
            <a:chOff x="3179709" y="5000350"/>
            <a:chExt cx="526733" cy="569110"/>
          </a:xfrm>
        </p:grpSpPr>
        <p:sp>
          <p:nvSpPr>
            <p:cNvPr id="1033" name="Google Shape;1033;p14"/>
            <p:cNvSpPr/>
            <p:nvPr/>
          </p:nvSpPr>
          <p:spPr>
            <a:xfrm>
              <a:off x="3377359" y="5283823"/>
              <a:ext cx="131005" cy="113596"/>
            </a:xfrm>
            <a:custGeom>
              <a:avLst/>
              <a:gdLst/>
              <a:ahLst/>
              <a:cxnLst/>
              <a:rect l="l" t="t" r="r" b="b"/>
              <a:pathLst>
                <a:path w="4297" h="3726" extrusionOk="0">
                  <a:moveTo>
                    <a:pt x="1078" y="0"/>
                  </a:moveTo>
                  <a:lnTo>
                    <a:pt x="1" y="1860"/>
                  </a:lnTo>
                  <a:lnTo>
                    <a:pt x="1078" y="3726"/>
                  </a:lnTo>
                  <a:lnTo>
                    <a:pt x="3204" y="3726"/>
                  </a:lnTo>
                  <a:lnTo>
                    <a:pt x="3204" y="3645"/>
                  </a:lnTo>
                  <a:lnTo>
                    <a:pt x="1125" y="3645"/>
                  </a:lnTo>
                  <a:lnTo>
                    <a:pt x="95" y="1860"/>
                  </a:lnTo>
                  <a:lnTo>
                    <a:pt x="1125" y="81"/>
                  </a:lnTo>
                  <a:lnTo>
                    <a:pt x="3180" y="81"/>
                  </a:lnTo>
                  <a:lnTo>
                    <a:pt x="4224" y="1884"/>
                  </a:lnTo>
                  <a:lnTo>
                    <a:pt x="4296" y="1842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4"/>
            <p:cNvSpPr/>
            <p:nvPr/>
          </p:nvSpPr>
          <p:spPr>
            <a:xfrm>
              <a:off x="3371841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8" y="1"/>
                  </a:moveTo>
                  <a:cubicBezTo>
                    <a:pt x="105" y="1"/>
                    <a:pt x="1" y="104"/>
                    <a:pt x="1" y="228"/>
                  </a:cubicBezTo>
                  <a:cubicBezTo>
                    <a:pt x="1" y="351"/>
                    <a:pt x="105" y="456"/>
                    <a:pt x="228" y="456"/>
                  </a:cubicBezTo>
                  <a:cubicBezTo>
                    <a:pt x="357" y="456"/>
                    <a:pt x="456" y="351"/>
                    <a:pt x="456" y="228"/>
                  </a:cubicBezTo>
                  <a:cubicBezTo>
                    <a:pt x="456" y="104"/>
                    <a:pt x="357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4"/>
            <p:cNvSpPr/>
            <p:nvPr/>
          </p:nvSpPr>
          <p:spPr>
            <a:xfrm>
              <a:off x="3500194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8" y="1"/>
                  </a:moveTo>
                  <a:cubicBezTo>
                    <a:pt x="105" y="1"/>
                    <a:pt x="1" y="104"/>
                    <a:pt x="1" y="228"/>
                  </a:cubicBezTo>
                  <a:cubicBezTo>
                    <a:pt x="1" y="351"/>
                    <a:pt x="105" y="456"/>
                    <a:pt x="228" y="456"/>
                  </a:cubicBezTo>
                  <a:cubicBezTo>
                    <a:pt x="353" y="456"/>
                    <a:pt x="456" y="351"/>
                    <a:pt x="456" y="228"/>
                  </a:cubicBezTo>
                  <a:cubicBezTo>
                    <a:pt x="456" y="104"/>
                    <a:pt x="353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4"/>
            <p:cNvSpPr/>
            <p:nvPr/>
          </p:nvSpPr>
          <p:spPr>
            <a:xfrm>
              <a:off x="3404158" y="5278335"/>
              <a:ext cx="13719" cy="1378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0" y="351"/>
                    <a:pt x="450" y="223"/>
                  </a:cubicBezTo>
                  <a:cubicBezTo>
                    <a:pt x="450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4"/>
            <p:cNvSpPr/>
            <p:nvPr/>
          </p:nvSpPr>
          <p:spPr>
            <a:xfrm>
              <a:off x="3404158" y="5389126"/>
              <a:ext cx="13719" cy="1378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8" y="1"/>
                  </a:moveTo>
                  <a:cubicBezTo>
                    <a:pt x="99" y="1"/>
                    <a:pt x="0" y="101"/>
                    <a:pt x="0" y="229"/>
                  </a:cubicBezTo>
                  <a:cubicBezTo>
                    <a:pt x="0" y="353"/>
                    <a:pt x="99" y="452"/>
                    <a:pt x="228" y="452"/>
                  </a:cubicBezTo>
                  <a:cubicBezTo>
                    <a:pt x="351" y="452"/>
                    <a:pt x="450" y="353"/>
                    <a:pt x="450" y="229"/>
                  </a:cubicBezTo>
                  <a:cubicBezTo>
                    <a:pt x="450" y="101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4"/>
            <p:cNvSpPr/>
            <p:nvPr/>
          </p:nvSpPr>
          <p:spPr>
            <a:xfrm>
              <a:off x="3468090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8" y="451"/>
                  </a:cubicBezTo>
                  <a:cubicBezTo>
                    <a:pt x="352" y="451"/>
                    <a:pt x="451" y="351"/>
                    <a:pt x="451" y="223"/>
                  </a:cubicBezTo>
                  <a:cubicBezTo>
                    <a:pt x="451" y="99"/>
                    <a:pt x="352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4"/>
            <p:cNvSpPr/>
            <p:nvPr/>
          </p:nvSpPr>
          <p:spPr>
            <a:xfrm>
              <a:off x="3468090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1"/>
                  </a:moveTo>
                  <a:cubicBezTo>
                    <a:pt x="100" y="1"/>
                    <a:pt x="0" y="101"/>
                    <a:pt x="0" y="229"/>
                  </a:cubicBezTo>
                  <a:cubicBezTo>
                    <a:pt x="0" y="353"/>
                    <a:pt x="100" y="452"/>
                    <a:pt x="228" y="452"/>
                  </a:cubicBezTo>
                  <a:cubicBezTo>
                    <a:pt x="352" y="452"/>
                    <a:pt x="451" y="353"/>
                    <a:pt x="451" y="229"/>
                  </a:cubicBezTo>
                  <a:cubicBezTo>
                    <a:pt x="451" y="101"/>
                    <a:pt x="352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4"/>
            <p:cNvSpPr/>
            <p:nvPr/>
          </p:nvSpPr>
          <p:spPr>
            <a:xfrm>
              <a:off x="3473883" y="5117269"/>
              <a:ext cx="130517" cy="57469"/>
            </a:xfrm>
            <a:custGeom>
              <a:avLst/>
              <a:gdLst/>
              <a:ahLst/>
              <a:cxnLst/>
              <a:rect l="l" t="t" r="r" b="b"/>
              <a:pathLst>
                <a:path w="4281" h="1885" extrusionOk="0">
                  <a:moveTo>
                    <a:pt x="1068" y="0"/>
                  </a:moveTo>
                  <a:lnTo>
                    <a:pt x="0" y="1846"/>
                  </a:lnTo>
                  <a:lnTo>
                    <a:pt x="71" y="1884"/>
                  </a:lnTo>
                  <a:lnTo>
                    <a:pt x="1115" y="81"/>
                  </a:lnTo>
                  <a:lnTo>
                    <a:pt x="3170" y="81"/>
                  </a:lnTo>
                  <a:lnTo>
                    <a:pt x="4215" y="1884"/>
                  </a:lnTo>
                  <a:lnTo>
                    <a:pt x="4281" y="1846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4"/>
            <p:cNvSpPr/>
            <p:nvPr/>
          </p:nvSpPr>
          <p:spPr>
            <a:xfrm>
              <a:off x="3468090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5" y="0"/>
                    <a:pt x="0" y="100"/>
                    <a:pt x="0" y="223"/>
                  </a:cubicBezTo>
                  <a:cubicBezTo>
                    <a:pt x="0" y="351"/>
                    <a:pt x="105" y="451"/>
                    <a:pt x="228" y="451"/>
                  </a:cubicBezTo>
                  <a:cubicBezTo>
                    <a:pt x="352" y="451"/>
                    <a:pt x="456" y="351"/>
                    <a:pt x="456" y="223"/>
                  </a:cubicBezTo>
                  <a:cubicBezTo>
                    <a:pt x="456" y="100"/>
                    <a:pt x="352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4"/>
            <p:cNvSpPr/>
            <p:nvPr/>
          </p:nvSpPr>
          <p:spPr>
            <a:xfrm>
              <a:off x="3596443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5" y="0"/>
                    <a:pt x="0" y="100"/>
                    <a:pt x="0" y="223"/>
                  </a:cubicBezTo>
                  <a:cubicBezTo>
                    <a:pt x="0" y="351"/>
                    <a:pt x="105" y="451"/>
                    <a:pt x="228" y="451"/>
                  </a:cubicBezTo>
                  <a:cubicBezTo>
                    <a:pt x="351" y="451"/>
                    <a:pt x="456" y="351"/>
                    <a:pt x="456" y="223"/>
                  </a:cubicBezTo>
                  <a:cubicBezTo>
                    <a:pt x="456" y="100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4"/>
            <p:cNvSpPr/>
            <p:nvPr/>
          </p:nvSpPr>
          <p:spPr>
            <a:xfrm>
              <a:off x="3500346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100" y="0"/>
                    <a:pt x="0" y="99"/>
                    <a:pt x="0" y="228"/>
                  </a:cubicBezTo>
                  <a:cubicBezTo>
                    <a:pt x="0" y="351"/>
                    <a:pt x="100" y="451"/>
                    <a:pt x="223" y="451"/>
                  </a:cubicBezTo>
                  <a:cubicBezTo>
                    <a:pt x="352" y="451"/>
                    <a:pt x="451" y="351"/>
                    <a:pt x="451" y="228"/>
                  </a:cubicBezTo>
                  <a:cubicBezTo>
                    <a:pt x="451" y="99"/>
                    <a:pt x="352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4"/>
            <p:cNvSpPr/>
            <p:nvPr/>
          </p:nvSpPr>
          <p:spPr>
            <a:xfrm>
              <a:off x="3500346" y="5222604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3" y="1"/>
                  </a:moveTo>
                  <a:cubicBezTo>
                    <a:pt x="100" y="1"/>
                    <a:pt x="0" y="105"/>
                    <a:pt x="0" y="229"/>
                  </a:cubicBezTo>
                  <a:cubicBezTo>
                    <a:pt x="0" y="352"/>
                    <a:pt x="100" y="457"/>
                    <a:pt x="223" y="457"/>
                  </a:cubicBezTo>
                  <a:cubicBezTo>
                    <a:pt x="352" y="457"/>
                    <a:pt x="451" y="352"/>
                    <a:pt x="451" y="229"/>
                  </a:cubicBezTo>
                  <a:cubicBezTo>
                    <a:pt x="451" y="105"/>
                    <a:pt x="352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4"/>
            <p:cNvSpPr/>
            <p:nvPr/>
          </p:nvSpPr>
          <p:spPr>
            <a:xfrm>
              <a:off x="3564309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4" y="0"/>
                  </a:moveTo>
                  <a:cubicBezTo>
                    <a:pt x="101" y="0"/>
                    <a:pt x="0" y="99"/>
                    <a:pt x="0" y="228"/>
                  </a:cubicBezTo>
                  <a:cubicBezTo>
                    <a:pt x="0" y="351"/>
                    <a:pt x="101" y="451"/>
                    <a:pt x="224" y="451"/>
                  </a:cubicBezTo>
                  <a:cubicBezTo>
                    <a:pt x="351" y="451"/>
                    <a:pt x="451" y="351"/>
                    <a:pt x="451" y="228"/>
                  </a:cubicBezTo>
                  <a:cubicBezTo>
                    <a:pt x="451" y="99"/>
                    <a:pt x="351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4"/>
            <p:cNvSpPr/>
            <p:nvPr/>
          </p:nvSpPr>
          <p:spPr>
            <a:xfrm>
              <a:off x="3564309" y="5222604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4" y="1"/>
                  </a:moveTo>
                  <a:cubicBezTo>
                    <a:pt x="101" y="1"/>
                    <a:pt x="0" y="105"/>
                    <a:pt x="0" y="229"/>
                  </a:cubicBezTo>
                  <a:cubicBezTo>
                    <a:pt x="0" y="352"/>
                    <a:pt x="101" y="457"/>
                    <a:pt x="224" y="457"/>
                  </a:cubicBezTo>
                  <a:cubicBezTo>
                    <a:pt x="351" y="457"/>
                    <a:pt x="451" y="352"/>
                    <a:pt x="451" y="229"/>
                  </a:cubicBezTo>
                  <a:cubicBezTo>
                    <a:pt x="451" y="105"/>
                    <a:pt x="351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3570101" y="5062270"/>
              <a:ext cx="34176" cy="56737"/>
            </a:xfrm>
            <a:custGeom>
              <a:avLst/>
              <a:gdLst/>
              <a:ahLst/>
              <a:cxnLst/>
              <a:rect l="l" t="t" r="r" b="b"/>
              <a:pathLst>
                <a:path w="1121" h="1861" extrusionOk="0">
                  <a:moveTo>
                    <a:pt x="1054" y="1"/>
                  </a:moveTo>
                  <a:lnTo>
                    <a:pt x="1" y="1823"/>
                  </a:lnTo>
                  <a:lnTo>
                    <a:pt x="71" y="1861"/>
                  </a:lnTo>
                  <a:lnTo>
                    <a:pt x="1120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4"/>
            <p:cNvSpPr/>
            <p:nvPr/>
          </p:nvSpPr>
          <p:spPr>
            <a:xfrm>
              <a:off x="3596443" y="5056081"/>
              <a:ext cx="13902" cy="13902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28" y="0"/>
                  </a:moveTo>
                  <a:cubicBezTo>
                    <a:pt x="105" y="0"/>
                    <a:pt x="0" y="104"/>
                    <a:pt x="0" y="228"/>
                  </a:cubicBezTo>
                  <a:cubicBezTo>
                    <a:pt x="0" y="351"/>
                    <a:pt x="105" y="456"/>
                    <a:pt x="228" y="456"/>
                  </a:cubicBezTo>
                  <a:cubicBezTo>
                    <a:pt x="351" y="456"/>
                    <a:pt x="456" y="351"/>
                    <a:pt x="456" y="228"/>
                  </a:cubicBezTo>
                  <a:cubicBezTo>
                    <a:pt x="456" y="104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4"/>
            <p:cNvSpPr/>
            <p:nvPr/>
          </p:nvSpPr>
          <p:spPr>
            <a:xfrm>
              <a:off x="3185502" y="5284951"/>
              <a:ext cx="34298" cy="56768"/>
            </a:xfrm>
            <a:custGeom>
              <a:avLst/>
              <a:gdLst/>
              <a:ahLst/>
              <a:cxnLst/>
              <a:rect l="l" t="t" r="r" b="b"/>
              <a:pathLst>
                <a:path w="1125" h="1862" extrusionOk="0">
                  <a:moveTo>
                    <a:pt x="1054" y="1"/>
                  </a:moveTo>
                  <a:lnTo>
                    <a:pt x="0" y="1823"/>
                  </a:lnTo>
                  <a:lnTo>
                    <a:pt x="71" y="1862"/>
                  </a:lnTo>
                  <a:lnTo>
                    <a:pt x="1125" y="3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4"/>
            <p:cNvSpPr/>
            <p:nvPr/>
          </p:nvSpPr>
          <p:spPr>
            <a:xfrm>
              <a:off x="3179709" y="533443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100" y="1"/>
                    <a:pt x="0" y="101"/>
                    <a:pt x="0" y="224"/>
                  </a:cubicBezTo>
                  <a:cubicBezTo>
                    <a:pt x="0" y="353"/>
                    <a:pt x="100" y="452"/>
                    <a:pt x="223" y="452"/>
                  </a:cubicBezTo>
                  <a:cubicBezTo>
                    <a:pt x="351" y="452"/>
                    <a:pt x="451" y="353"/>
                    <a:pt x="451" y="224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4"/>
            <p:cNvSpPr/>
            <p:nvPr/>
          </p:nvSpPr>
          <p:spPr>
            <a:xfrm>
              <a:off x="3211812" y="5278731"/>
              <a:ext cx="13933" cy="13780"/>
            </a:xfrm>
            <a:custGeom>
              <a:avLst/>
              <a:gdLst/>
              <a:ahLst/>
              <a:cxnLst/>
              <a:rect l="l" t="t" r="r" b="b"/>
              <a:pathLst>
                <a:path w="457" h="452" extrusionOk="0">
                  <a:moveTo>
                    <a:pt x="229" y="1"/>
                  </a:moveTo>
                  <a:cubicBezTo>
                    <a:pt x="106" y="1"/>
                    <a:pt x="1" y="101"/>
                    <a:pt x="1" y="229"/>
                  </a:cubicBezTo>
                  <a:cubicBezTo>
                    <a:pt x="1" y="353"/>
                    <a:pt x="106" y="452"/>
                    <a:pt x="229" y="452"/>
                  </a:cubicBezTo>
                  <a:cubicBezTo>
                    <a:pt x="352" y="452"/>
                    <a:pt x="456" y="353"/>
                    <a:pt x="456" y="229"/>
                  </a:cubicBezTo>
                  <a:cubicBezTo>
                    <a:pt x="456" y="101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4"/>
            <p:cNvSpPr/>
            <p:nvPr/>
          </p:nvSpPr>
          <p:spPr>
            <a:xfrm>
              <a:off x="3666168" y="5228701"/>
              <a:ext cx="34207" cy="56859"/>
            </a:xfrm>
            <a:custGeom>
              <a:avLst/>
              <a:gdLst/>
              <a:ahLst/>
              <a:cxnLst/>
              <a:rect l="l" t="t" r="r" b="b"/>
              <a:pathLst>
                <a:path w="1122" h="1865" extrusionOk="0">
                  <a:moveTo>
                    <a:pt x="1054" y="0"/>
                  </a:moveTo>
                  <a:lnTo>
                    <a:pt x="0" y="1823"/>
                  </a:lnTo>
                  <a:lnTo>
                    <a:pt x="72" y="1865"/>
                  </a:lnTo>
                  <a:lnTo>
                    <a:pt x="1121" y="42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4"/>
            <p:cNvSpPr/>
            <p:nvPr/>
          </p:nvSpPr>
          <p:spPr>
            <a:xfrm>
              <a:off x="3660405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3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4"/>
            <p:cNvSpPr/>
            <p:nvPr/>
          </p:nvSpPr>
          <p:spPr>
            <a:xfrm>
              <a:off x="3692509" y="5222604"/>
              <a:ext cx="13933" cy="13750"/>
            </a:xfrm>
            <a:custGeom>
              <a:avLst/>
              <a:gdLst/>
              <a:ahLst/>
              <a:cxnLst/>
              <a:rect l="l" t="t" r="r" b="b"/>
              <a:pathLst>
                <a:path w="457" h="451" extrusionOk="0">
                  <a:moveTo>
                    <a:pt x="229" y="1"/>
                  </a:moveTo>
                  <a:cubicBezTo>
                    <a:pt x="104" y="1"/>
                    <a:pt x="1" y="100"/>
                    <a:pt x="1" y="229"/>
                  </a:cubicBezTo>
                  <a:cubicBezTo>
                    <a:pt x="1" y="352"/>
                    <a:pt x="104" y="451"/>
                    <a:pt x="229" y="451"/>
                  </a:cubicBezTo>
                  <a:cubicBezTo>
                    <a:pt x="352" y="451"/>
                    <a:pt x="456" y="352"/>
                    <a:pt x="456" y="229"/>
                  </a:cubicBezTo>
                  <a:cubicBezTo>
                    <a:pt x="456" y="100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4"/>
            <p:cNvSpPr/>
            <p:nvPr/>
          </p:nvSpPr>
          <p:spPr>
            <a:xfrm>
              <a:off x="3377786" y="5062270"/>
              <a:ext cx="34329" cy="56737"/>
            </a:xfrm>
            <a:custGeom>
              <a:avLst/>
              <a:gdLst/>
              <a:ahLst/>
              <a:cxnLst/>
              <a:rect l="l" t="t" r="r" b="b"/>
              <a:pathLst>
                <a:path w="1126" h="1861" extrusionOk="0">
                  <a:moveTo>
                    <a:pt x="1054" y="1"/>
                  </a:moveTo>
                  <a:lnTo>
                    <a:pt x="0" y="1823"/>
                  </a:lnTo>
                  <a:lnTo>
                    <a:pt x="72" y="1861"/>
                  </a:lnTo>
                  <a:lnTo>
                    <a:pt x="1126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3372024" y="5111782"/>
              <a:ext cx="13750" cy="13780"/>
            </a:xfrm>
            <a:custGeom>
              <a:avLst/>
              <a:gdLst/>
              <a:ahLst/>
              <a:cxnLst/>
              <a:rect l="l" t="t" r="r" b="b"/>
              <a:pathLst>
                <a:path w="451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0" y="351"/>
                    <a:pt x="450" y="223"/>
                  </a:cubicBezTo>
                  <a:cubicBezTo>
                    <a:pt x="450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3404280" y="5056081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4" y="0"/>
                  </a:moveTo>
                  <a:cubicBezTo>
                    <a:pt x="100" y="0"/>
                    <a:pt x="1" y="99"/>
                    <a:pt x="1" y="228"/>
                  </a:cubicBezTo>
                  <a:cubicBezTo>
                    <a:pt x="1" y="351"/>
                    <a:pt x="100" y="451"/>
                    <a:pt x="224" y="451"/>
                  </a:cubicBezTo>
                  <a:cubicBezTo>
                    <a:pt x="351" y="451"/>
                    <a:pt x="452" y="351"/>
                    <a:pt x="452" y="228"/>
                  </a:cubicBezTo>
                  <a:cubicBezTo>
                    <a:pt x="452" y="99"/>
                    <a:pt x="351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3377939" y="5006569"/>
              <a:ext cx="34329" cy="56737"/>
            </a:xfrm>
            <a:custGeom>
              <a:avLst/>
              <a:gdLst/>
              <a:ahLst/>
              <a:cxnLst/>
              <a:rect l="l" t="t" r="r" b="b"/>
              <a:pathLst>
                <a:path w="1126" h="1861" extrusionOk="0">
                  <a:moveTo>
                    <a:pt x="72" y="1"/>
                  </a:moveTo>
                  <a:lnTo>
                    <a:pt x="0" y="38"/>
                  </a:lnTo>
                  <a:lnTo>
                    <a:pt x="1054" y="1861"/>
                  </a:lnTo>
                  <a:lnTo>
                    <a:pt x="1125" y="182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3372024" y="5000350"/>
              <a:ext cx="13750" cy="13933"/>
            </a:xfrm>
            <a:custGeom>
              <a:avLst/>
              <a:gdLst/>
              <a:ahLst/>
              <a:cxnLst/>
              <a:rect l="l" t="t" r="r" b="b"/>
              <a:pathLst>
                <a:path w="451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9"/>
                  </a:cubicBezTo>
                  <a:cubicBezTo>
                    <a:pt x="0" y="356"/>
                    <a:pt x="99" y="457"/>
                    <a:pt x="228" y="457"/>
                  </a:cubicBezTo>
                  <a:cubicBezTo>
                    <a:pt x="351" y="457"/>
                    <a:pt x="450" y="356"/>
                    <a:pt x="450" y="229"/>
                  </a:cubicBezTo>
                  <a:cubicBezTo>
                    <a:pt x="450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3185624" y="5118428"/>
              <a:ext cx="34176" cy="56737"/>
            </a:xfrm>
            <a:custGeom>
              <a:avLst/>
              <a:gdLst/>
              <a:ahLst/>
              <a:cxnLst/>
              <a:rect l="l" t="t" r="r" b="b"/>
              <a:pathLst>
                <a:path w="1121" h="1861" extrusionOk="0">
                  <a:moveTo>
                    <a:pt x="72" y="1"/>
                  </a:moveTo>
                  <a:lnTo>
                    <a:pt x="1" y="38"/>
                  </a:lnTo>
                  <a:lnTo>
                    <a:pt x="1055" y="1861"/>
                  </a:lnTo>
                  <a:lnTo>
                    <a:pt x="1121" y="182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3211812" y="5167909"/>
              <a:ext cx="13933" cy="13750"/>
            </a:xfrm>
            <a:custGeom>
              <a:avLst/>
              <a:gdLst/>
              <a:ahLst/>
              <a:cxnLst/>
              <a:rect l="l" t="t" r="r" b="b"/>
              <a:pathLst>
                <a:path w="457" h="451" extrusionOk="0">
                  <a:moveTo>
                    <a:pt x="229" y="1"/>
                  </a:moveTo>
                  <a:cubicBezTo>
                    <a:pt x="106" y="1"/>
                    <a:pt x="1" y="100"/>
                    <a:pt x="1" y="229"/>
                  </a:cubicBezTo>
                  <a:cubicBezTo>
                    <a:pt x="1" y="352"/>
                    <a:pt x="106" y="451"/>
                    <a:pt x="229" y="451"/>
                  </a:cubicBezTo>
                  <a:cubicBezTo>
                    <a:pt x="352" y="451"/>
                    <a:pt x="456" y="352"/>
                    <a:pt x="456" y="229"/>
                  </a:cubicBezTo>
                  <a:cubicBezTo>
                    <a:pt x="456" y="100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3179709" y="5112178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3" y="1"/>
                  </a:moveTo>
                  <a:cubicBezTo>
                    <a:pt x="100" y="1"/>
                    <a:pt x="0" y="106"/>
                    <a:pt x="0" y="229"/>
                  </a:cubicBezTo>
                  <a:cubicBezTo>
                    <a:pt x="0" y="353"/>
                    <a:pt x="100" y="456"/>
                    <a:pt x="223" y="456"/>
                  </a:cubicBezTo>
                  <a:cubicBezTo>
                    <a:pt x="351" y="456"/>
                    <a:pt x="451" y="353"/>
                    <a:pt x="451" y="229"/>
                  </a:cubicBezTo>
                  <a:cubicBezTo>
                    <a:pt x="451" y="106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3281263" y="5228701"/>
              <a:ext cx="97743" cy="113596"/>
            </a:xfrm>
            <a:custGeom>
              <a:avLst/>
              <a:gdLst/>
              <a:ahLst/>
              <a:cxnLst/>
              <a:rect l="l" t="t" r="r" b="b"/>
              <a:pathLst>
                <a:path w="3206" h="3726" extrusionOk="0">
                  <a:moveTo>
                    <a:pt x="1079" y="0"/>
                  </a:moveTo>
                  <a:lnTo>
                    <a:pt x="1" y="1860"/>
                  </a:lnTo>
                  <a:lnTo>
                    <a:pt x="1079" y="3725"/>
                  </a:lnTo>
                  <a:lnTo>
                    <a:pt x="3205" y="3725"/>
                  </a:lnTo>
                  <a:lnTo>
                    <a:pt x="3205" y="3645"/>
                  </a:lnTo>
                  <a:lnTo>
                    <a:pt x="1126" y="3645"/>
                  </a:lnTo>
                  <a:lnTo>
                    <a:pt x="96" y="1860"/>
                  </a:lnTo>
                  <a:lnTo>
                    <a:pt x="1126" y="80"/>
                  </a:lnTo>
                  <a:lnTo>
                    <a:pt x="3205" y="80"/>
                  </a:lnTo>
                  <a:lnTo>
                    <a:pt x="3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3275806" y="5278731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1"/>
                  </a:moveTo>
                  <a:cubicBezTo>
                    <a:pt x="104" y="1"/>
                    <a:pt x="0" y="101"/>
                    <a:pt x="0" y="229"/>
                  </a:cubicBezTo>
                  <a:cubicBezTo>
                    <a:pt x="0" y="353"/>
                    <a:pt x="104" y="452"/>
                    <a:pt x="228" y="452"/>
                  </a:cubicBezTo>
                  <a:cubicBezTo>
                    <a:pt x="351" y="452"/>
                    <a:pt x="456" y="353"/>
                    <a:pt x="456" y="229"/>
                  </a:cubicBezTo>
                  <a:cubicBezTo>
                    <a:pt x="456" y="101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3308061" y="5223031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8"/>
                  </a:cubicBezTo>
                  <a:cubicBezTo>
                    <a:pt x="0" y="351"/>
                    <a:pt x="99" y="456"/>
                    <a:pt x="228" y="456"/>
                  </a:cubicBezTo>
                  <a:cubicBezTo>
                    <a:pt x="351" y="456"/>
                    <a:pt x="451" y="351"/>
                    <a:pt x="451" y="228"/>
                  </a:cubicBezTo>
                  <a:cubicBezTo>
                    <a:pt x="451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3308061" y="53340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3372024" y="5223031"/>
              <a:ext cx="13750" cy="13933"/>
            </a:xfrm>
            <a:custGeom>
              <a:avLst/>
              <a:gdLst/>
              <a:ahLst/>
              <a:cxnLst/>
              <a:rect l="l" t="t" r="r" b="b"/>
              <a:pathLst>
                <a:path w="451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8"/>
                  </a:cubicBezTo>
                  <a:cubicBezTo>
                    <a:pt x="0" y="351"/>
                    <a:pt x="99" y="456"/>
                    <a:pt x="228" y="456"/>
                  </a:cubicBezTo>
                  <a:cubicBezTo>
                    <a:pt x="351" y="456"/>
                    <a:pt x="450" y="351"/>
                    <a:pt x="450" y="228"/>
                  </a:cubicBezTo>
                  <a:cubicBezTo>
                    <a:pt x="450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3377359" y="5172970"/>
              <a:ext cx="131005" cy="113048"/>
            </a:xfrm>
            <a:custGeom>
              <a:avLst/>
              <a:gdLst/>
              <a:ahLst/>
              <a:cxnLst/>
              <a:rect l="l" t="t" r="r" b="b"/>
              <a:pathLst>
                <a:path w="4297" h="3708" extrusionOk="0">
                  <a:moveTo>
                    <a:pt x="1078" y="0"/>
                  </a:moveTo>
                  <a:lnTo>
                    <a:pt x="1" y="1861"/>
                  </a:lnTo>
                  <a:lnTo>
                    <a:pt x="1068" y="3708"/>
                  </a:lnTo>
                  <a:lnTo>
                    <a:pt x="1135" y="3665"/>
                  </a:lnTo>
                  <a:lnTo>
                    <a:pt x="95" y="1861"/>
                  </a:lnTo>
                  <a:lnTo>
                    <a:pt x="1125" y="81"/>
                  </a:lnTo>
                  <a:lnTo>
                    <a:pt x="3186" y="81"/>
                  </a:lnTo>
                  <a:lnTo>
                    <a:pt x="4224" y="1885"/>
                  </a:lnTo>
                  <a:lnTo>
                    <a:pt x="4296" y="1842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3404158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4" y="0"/>
                    <a:pt x="0" y="100"/>
                    <a:pt x="0" y="223"/>
                  </a:cubicBezTo>
                  <a:cubicBezTo>
                    <a:pt x="0" y="351"/>
                    <a:pt x="104" y="451"/>
                    <a:pt x="228" y="451"/>
                  </a:cubicBezTo>
                  <a:cubicBezTo>
                    <a:pt x="351" y="451"/>
                    <a:pt x="456" y="351"/>
                    <a:pt x="456" y="223"/>
                  </a:cubicBezTo>
                  <a:cubicBezTo>
                    <a:pt x="456" y="100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3281720" y="5117269"/>
              <a:ext cx="97286" cy="57469"/>
            </a:xfrm>
            <a:custGeom>
              <a:avLst/>
              <a:gdLst/>
              <a:ahLst/>
              <a:cxnLst/>
              <a:rect l="l" t="t" r="r" b="b"/>
              <a:pathLst>
                <a:path w="3191" h="1885" extrusionOk="0">
                  <a:moveTo>
                    <a:pt x="1064" y="0"/>
                  </a:moveTo>
                  <a:lnTo>
                    <a:pt x="1" y="1842"/>
                  </a:lnTo>
                  <a:lnTo>
                    <a:pt x="67" y="1884"/>
                  </a:lnTo>
                  <a:lnTo>
                    <a:pt x="1111" y="81"/>
                  </a:lnTo>
                  <a:lnTo>
                    <a:pt x="3190" y="81"/>
                  </a:lnTo>
                  <a:lnTo>
                    <a:pt x="3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3308061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8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1" y="351"/>
                    <a:pt x="451" y="228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3569644" y="5283823"/>
              <a:ext cx="130852" cy="113596"/>
            </a:xfrm>
            <a:custGeom>
              <a:avLst/>
              <a:gdLst/>
              <a:ahLst/>
              <a:cxnLst/>
              <a:rect l="l" t="t" r="r" b="b"/>
              <a:pathLst>
                <a:path w="4292" h="3726" extrusionOk="0">
                  <a:moveTo>
                    <a:pt x="1078" y="0"/>
                  </a:moveTo>
                  <a:lnTo>
                    <a:pt x="1" y="1860"/>
                  </a:lnTo>
                  <a:lnTo>
                    <a:pt x="1078" y="3726"/>
                  </a:lnTo>
                  <a:lnTo>
                    <a:pt x="3205" y="3726"/>
                  </a:lnTo>
                  <a:lnTo>
                    <a:pt x="3205" y="3645"/>
                  </a:lnTo>
                  <a:lnTo>
                    <a:pt x="1122" y="3645"/>
                  </a:lnTo>
                  <a:lnTo>
                    <a:pt x="96" y="1860"/>
                  </a:lnTo>
                  <a:lnTo>
                    <a:pt x="1122" y="81"/>
                  </a:lnTo>
                  <a:lnTo>
                    <a:pt x="3181" y="81"/>
                  </a:lnTo>
                  <a:lnTo>
                    <a:pt x="4220" y="1884"/>
                  </a:lnTo>
                  <a:lnTo>
                    <a:pt x="4292" y="1842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3564156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9" y="1"/>
                  </a:moveTo>
                  <a:cubicBezTo>
                    <a:pt x="100" y="1"/>
                    <a:pt x="1" y="104"/>
                    <a:pt x="1" y="228"/>
                  </a:cubicBezTo>
                  <a:cubicBezTo>
                    <a:pt x="1" y="351"/>
                    <a:pt x="100" y="456"/>
                    <a:pt x="229" y="456"/>
                  </a:cubicBezTo>
                  <a:cubicBezTo>
                    <a:pt x="352" y="456"/>
                    <a:pt x="456" y="351"/>
                    <a:pt x="456" y="228"/>
                  </a:cubicBezTo>
                  <a:cubicBezTo>
                    <a:pt x="456" y="104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3692509" y="5333883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9" y="1"/>
                  </a:moveTo>
                  <a:cubicBezTo>
                    <a:pt x="100" y="1"/>
                    <a:pt x="1" y="104"/>
                    <a:pt x="1" y="228"/>
                  </a:cubicBezTo>
                  <a:cubicBezTo>
                    <a:pt x="1" y="351"/>
                    <a:pt x="100" y="456"/>
                    <a:pt x="229" y="456"/>
                  </a:cubicBezTo>
                  <a:cubicBezTo>
                    <a:pt x="352" y="456"/>
                    <a:pt x="452" y="351"/>
                    <a:pt x="452" y="228"/>
                  </a:cubicBezTo>
                  <a:cubicBezTo>
                    <a:pt x="452" y="104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3596443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3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3596443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100" y="1"/>
                    <a:pt x="0" y="101"/>
                    <a:pt x="0" y="229"/>
                  </a:cubicBezTo>
                  <a:cubicBezTo>
                    <a:pt x="0" y="353"/>
                    <a:pt x="100" y="452"/>
                    <a:pt x="223" y="452"/>
                  </a:cubicBezTo>
                  <a:cubicBezTo>
                    <a:pt x="351" y="452"/>
                    <a:pt x="451" y="353"/>
                    <a:pt x="451" y="229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3660405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99" y="1"/>
                    <a:pt x="0" y="101"/>
                    <a:pt x="0" y="229"/>
                  </a:cubicBezTo>
                  <a:cubicBezTo>
                    <a:pt x="0" y="353"/>
                    <a:pt x="99" y="452"/>
                    <a:pt x="223" y="452"/>
                  </a:cubicBezTo>
                  <a:cubicBezTo>
                    <a:pt x="351" y="452"/>
                    <a:pt x="451" y="353"/>
                    <a:pt x="451" y="229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3185502" y="5173397"/>
              <a:ext cx="130547" cy="57469"/>
            </a:xfrm>
            <a:custGeom>
              <a:avLst/>
              <a:gdLst/>
              <a:ahLst/>
              <a:cxnLst/>
              <a:rect l="l" t="t" r="r" b="b"/>
              <a:pathLst>
                <a:path w="4282" h="1885" extrusionOk="0">
                  <a:moveTo>
                    <a:pt x="1063" y="1"/>
                  </a:moveTo>
                  <a:lnTo>
                    <a:pt x="0" y="1843"/>
                  </a:lnTo>
                  <a:lnTo>
                    <a:pt x="71" y="1885"/>
                  </a:lnTo>
                  <a:lnTo>
                    <a:pt x="1111" y="82"/>
                  </a:lnTo>
                  <a:lnTo>
                    <a:pt x="3170" y="82"/>
                  </a:lnTo>
                  <a:lnTo>
                    <a:pt x="4210" y="1885"/>
                  </a:lnTo>
                  <a:lnTo>
                    <a:pt x="4281" y="1843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3218642" y="5284524"/>
              <a:ext cx="64268" cy="2500"/>
            </a:xfrm>
            <a:custGeom>
              <a:avLst/>
              <a:gdLst/>
              <a:ahLst/>
              <a:cxnLst/>
              <a:rect l="l" t="t" r="r" b="b"/>
              <a:pathLst>
                <a:path w="2108" h="82" extrusionOk="0">
                  <a:moveTo>
                    <a:pt x="0" y="1"/>
                  </a:moveTo>
                  <a:lnTo>
                    <a:pt x="0" y="82"/>
                  </a:lnTo>
                  <a:lnTo>
                    <a:pt x="2107" y="82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3179709" y="5223640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8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3275806" y="5167909"/>
              <a:ext cx="13902" cy="13750"/>
            </a:xfrm>
            <a:custGeom>
              <a:avLst/>
              <a:gdLst/>
              <a:ahLst/>
              <a:cxnLst/>
              <a:rect l="l" t="t" r="r" b="b"/>
              <a:pathLst>
                <a:path w="456" h="451" extrusionOk="0">
                  <a:moveTo>
                    <a:pt x="228" y="1"/>
                  </a:moveTo>
                  <a:cubicBezTo>
                    <a:pt x="104" y="1"/>
                    <a:pt x="0" y="100"/>
                    <a:pt x="0" y="229"/>
                  </a:cubicBezTo>
                  <a:cubicBezTo>
                    <a:pt x="0" y="352"/>
                    <a:pt x="104" y="451"/>
                    <a:pt x="228" y="451"/>
                  </a:cubicBezTo>
                  <a:cubicBezTo>
                    <a:pt x="351" y="451"/>
                    <a:pt x="456" y="352"/>
                    <a:pt x="456" y="229"/>
                  </a:cubicBezTo>
                  <a:cubicBezTo>
                    <a:pt x="456" y="100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3473883" y="5228091"/>
              <a:ext cx="130517" cy="57469"/>
            </a:xfrm>
            <a:custGeom>
              <a:avLst/>
              <a:gdLst/>
              <a:ahLst/>
              <a:cxnLst/>
              <a:rect l="l" t="t" r="r" b="b"/>
              <a:pathLst>
                <a:path w="4281" h="1885" extrusionOk="0">
                  <a:moveTo>
                    <a:pt x="1063" y="1"/>
                  </a:moveTo>
                  <a:lnTo>
                    <a:pt x="0" y="1843"/>
                  </a:lnTo>
                  <a:lnTo>
                    <a:pt x="71" y="1885"/>
                  </a:lnTo>
                  <a:lnTo>
                    <a:pt x="1111" y="82"/>
                  </a:lnTo>
                  <a:lnTo>
                    <a:pt x="3170" y="82"/>
                  </a:lnTo>
                  <a:lnTo>
                    <a:pt x="4210" y="1885"/>
                  </a:lnTo>
                  <a:lnTo>
                    <a:pt x="4281" y="1843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3473426" y="5450223"/>
              <a:ext cx="130974" cy="113017"/>
            </a:xfrm>
            <a:custGeom>
              <a:avLst/>
              <a:gdLst/>
              <a:ahLst/>
              <a:cxnLst/>
              <a:rect l="l" t="t" r="r" b="b"/>
              <a:pathLst>
                <a:path w="4296" h="3707" extrusionOk="0">
                  <a:moveTo>
                    <a:pt x="1078" y="0"/>
                  </a:moveTo>
                  <a:lnTo>
                    <a:pt x="0" y="1865"/>
                  </a:lnTo>
                  <a:lnTo>
                    <a:pt x="1069" y="3707"/>
                  </a:lnTo>
                  <a:lnTo>
                    <a:pt x="1135" y="3669"/>
                  </a:lnTo>
                  <a:lnTo>
                    <a:pt x="96" y="1865"/>
                  </a:lnTo>
                  <a:lnTo>
                    <a:pt x="1126" y="86"/>
                  </a:lnTo>
                  <a:lnTo>
                    <a:pt x="3185" y="86"/>
                  </a:lnTo>
                  <a:lnTo>
                    <a:pt x="4225" y="1884"/>
                  </a:lnTo>
                  <a:lnTo>
                    <a:pt x="4296" y="1847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3468090" y="5500436"/>
              <a:ext cx="13780" cy="13750"/>
            </a:xfrm>
            <a:custGeom>
              <a:avLst/>
              <a:gdLst/>
              <a:ahLst/>
              <a:cxnLst/>
              <a:rect l="l" t="t" r="r" b="b"/>
              <a:pathLst>
                <a:path w="452" h="451" extrusionOk="0">
                  <a:moveTo>
                    <a:pt x="223" y="1"/>
                  </a:moveTo>
                  <a:cubicBezTo>
                    <a:pt x="100" y="1"/>
                    <a:pt x="0" y="100"/>
                    <a:pt x="0" y="228"/>
                  </a:cubicBezTo>
                  <a:cubicBezTo>
                    <a:pt x="0" y="351"/>
                    <a:pt x="100" y="450"/>
                    <a:pt x="223" y="450"/>
                  </a:cubicBezTo>
                  <a:cubicBezTo>
                    <a:pt x="352" y="450"/>
                    <a:pt x="451" y="351"/>
                    <a:pt x="451" y="228"/>
                  </a:cubicBezTo>
                  <a:cubicBezTo>
                    <a:pt x="451" y="100"/>
                    <a:pt x="352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3596443" y="5500436"/>
              <a:ext cx="13780" cy="13750"/>
            </a:xfrm>
            <a:custGeom>
              <a:avLst/>
              <a:gdLst/>
              <a:ahLst/>
              <a:cxnLst/>
              <a:rect l="l" t="t" r="r" b="b"/>
              <a:pathLst>
                <a:path w="452" h="451" extrusionOk="0">
                  <a:moveTo>
                    <a:pt x="223" y="1"/>
                  </a:moveTo>
                  <a:cubicBezTo>
                    <a:pt x="100" y="1"/>
                    <a:pt x="0" y="100"/>
                    <a:pt x="0" y="228"/>
                  </a:cubicBezTo>
                  <a:cubicBezTo>
                    <a:pt x="0" y="351"/>
                    <a:pt x="100" y="450"/>
                    <a:pt x="223" y="450"/>
                  </a:cubicBezTo>
                  <a:cubicBezTo>
                    <a:pt x="351" y="450"/>
                    <a:pt x="451" y="351"/>
                    <a:pt x="451" y="228"/>
                  </a:cubicBezTo>
                  <a:cubicBezTo>
                    <a:pt x="451" y="100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3500194" y="5444705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8" y="0"/>
                  </a:moveTo>
                  <a:cubicBezTo>
                    <a:pt x="101" y="0"/>
                    <a:pt x="1" y="105"/>
                    <a:pt x="1" y="228"/>
                  </a:cubicBezTo>
                  <a:cubicBezTo>
                    <a:pt x="1" y="352"/>
                    <a:pt x="101" y="456"/>
                    <a:pt x="228" y="456"/>
                  </a:cubicBezTo>
                  <a:cubicBezTo>
                    <a:pt x="353" y="456"/>
                    <a:pt x="452" y="352"/>
                    <a:pt x="452" y="228"/>
                  </a:cubicBezTo>
                  <a:cubicBezTo>
                    <a:pt x="452" y="105"/>
                    <a:pt x="353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3500194" y="5555558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8" y="0"/>
                  </a:moveTo>
                  <a:cubicBezTo>
                    <a:pt x="101" y="0"/>
                    <a:pt x="1" y="105"/>
                    <a:pt x="1" y="228"/>
                  </a:cubicBezTo>
                  <a:cubicBezTo>
                    <a:pt x="1" y="357"/>
                    <a:pt x="101" y="456"/>
                    <a:pt x="228" y="456"/>
                  </a:cubicBezTo>
                  <a:cubicBezTo>
                    <a:pt x="353" y="456"/>
                    <a:pt x="452" y="357"/>
                    <a:pt x="452" y="228"/>
                  </a:cubicBezTo>
                  <a:cubicBezTo>
                    <a:pt x="452" y="105"/>
                    <a:pt x="353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3564156" y="5444705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9" y="0"/>
                  </a:moveTo>
                  <a:cubicBezTo>
                    <a:pt x="100" y="0"/>
                    <a:pt x="1" y="105"/>
                    <a:pt x="1" y="228"/>
                  </a:cubicBezTo>
                  <a:cubicBezTo>
                    <a:pt x="1" y="352"/>
                    <a:pt x="100" y="456"/>
                    <a:pt x="229" y="456"/>
                  </a:cubicBezTo>
                  <a:cubicBezTo>
                    <a:pt x="352" y="456"/>
                    <a:pt x="452" y="352"/>
                    <a:pt x="452" y="228"/>
                  </a:cubicBezTo>
                  <a:cubicBezTo>
                    <a:pt x="452" y="105"/>
                    <a:pt x="352" y="0"/>
                    <a:pt x="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3570101" y="5395651"/>
              <a:ext cx="34298" cy="56768"/>
            </a:xfrm>
            <a:custGeom>
              <a:avLst/>
              <a:gdLst/>
              <a:ahLst/>
              <a:cxnLst/>
              <a:rect l="l" t="t" r="r" b="b"/>
              <a:pathLst>
                <a:path w="1125" h="1862" extrusionOk="0">
                  <a:moveTo>
                    <a:pt x="1054" y="1"/>
                  </a:moveTo>
                  <a:lnTo>
                    <a:pt x="1" y="1823"/>
                  </a:lnTo>
                  <a:lnTo>
                    <a:pt x="71" y="1861"/>
                  </a:lnTo>
                  <a:lnTo>
                    <a:pt x="1125" y="3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3473608" y="5339371"/>
              <a:ext cx="97682" cy="113048"/>
            </a:xfrm>
            <a:custGeom>
              <a:avLst/>
              <a:gdLst/>
              <a:ahLst/>
              <a:cxnLst/>
              <a:rect l="l" t="t" r="r" b="b"/>
              <a:pathLst>
                <a:path w="3204" h="3708" extrusionOk="0">
                  <a:moveTo>
                    <a:pt x="1072" y="1"/>
                  </a:moveTo>
                  <a:lnTo>
                    <a:pt x="0" y="1866"/>
                  </a:lnTo>
                  <a:lnTo>
                    <a:pt x="1063" y="3707"/>
                  </a:lnTo>
                  <a:lnTo>
                    <a:pt x="1134" y="3669"/>
                  </a:lnTo>
                  <a:lnTo>
                    <a:pt x="90" y="1866"/>
                  </a:lnTo>
                  <a:lnTo>
                    <a:pt x="1120" y="86"/>
                  </a:lnTo>
                  <a:lnTo>
                    <a:pt x="3203" y="86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14"/>
          <p:cNvGrpSpPr/>
          <p:nvPr/>
        </p:nvGrpSpPr>
        <p:grpSpPr>
          <a:xfrm rot="-7777377" flipH="1">
            <a:off x="-35522" y="-1368995"/>
            <a:ext cx="2183635" cy="2359157"/>
            <a:chOff x="3179709" y="5000350"/>
            <a:chExt cx="526733" cy="569110"/>
          </a:xfrm>
        </p:grpSpPr>
        <p:sp>
          <p:nvSpPr>
            <p:cNvPr id="1092" name="Google Shape;1092;p14"/>
            <p:cNvSpPr/>
            <p:nvPr/>
          </p:nvSpPr>
          <p:spPr>
            <a:xfrm>
              <a:off x="3377359" y="5283823"/>
              <a:ext cx="131005" cy="113596"/>
            </a:xfrm>
            <a:custGeom>
              <a:avLst/>
              <a:gdLst/>
              <a:ahLst/>
              <a:cxnLst/>
              <a:rect l="l" t="t" r="r" b="b"/>
              <a:pathLst>
                <a:path w="4297" h="3726" extrusionOk="0">
                  <a:moveTo>
                    <a:pt x="1078" y="0"/>
                  </a:moveTo>
                  <a:lnTo>
                    <a:pt x="1" y="1860"/>
                  </a:lnTo>
                  <a:lnTo>
                    <a:pt x="1078" y="3726"/>
                  </a:lnTo>
                  <a:lnTo>
                    <a:pt x="3204" y="3726"/>
                  </a:lnTo>
                  <a:lnTo>
                    <a:pt x="3204" y="3645"/>
                  </a:lnTo>
                  <a:lnTo>
                    <a:pt x="1125" y="3645"/>
                  </a:lnTo>
                  <a:lnTo>
                    <a:pt x="95" y="1860"/>
                  </a:lnTo>
                  <a:lnTo>
                    <a:pt x="1125" y="81"/>
                  </a:lnTo>
                  <a:lnTo>
                    <a:pt x="3180" y="81"/>
                  </a:lnTo>
                  <a:lnTo>
                    <a:pt x="4224" y="1884"/>
                  </a:lnTo>
                  <a:lnTo>
                    <a:pt x="4296" y="1842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3371841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8" y="1"/>
                  </a:moveTo>
                  <a:cubicBezTo>
                    <a:pt x="105" y="1"/>
                    <a:pt x="1" y="104"/>
                    <a:pt x="1" y="228"/>
                  </a:cubicBezTo>
                  <a:cubicBezTo>
                    <a:pt x="1" y="351"/>
                    <a:pt x="105" y="456"/>
                    <a:pt x="228" y="456"/>
                  </a:cubicBezTo>
                  <a:cubicBezTo>
                    <a:pt x="357" y="456"/>
                    <a:pt x="456" y="351"/>
                    <a:pt x="456" y="228"/>
                  </a:cubicBezTo>
                  <a:cubicBezTo>
                    <a:pt x="456" y="104"/>
                    <a:pt x="357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3500194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8" y="1"/>
                  </a:moveTo>
                  <a:cubicBezTo>
                    <a:pt x="105" y="1"/>
                    <a:pt x="1" y="104"/>
                    <a:pt x="1" y="228"/>
                  </a:cubicBezTo>
                  <a:cubicBezTo>
                    <a:pt x="1" y="351"/>
                    <a:pt x="105" y="456"/>
                    <a:pt x="228" y="456"/>
                  </a:cubicBezTo>
                  <a:cubicBezTo>
                    <a:pt x="353" y="456"/>
                    <a:pt x="456" y="351"/>
                    <a:pt x="456" y="228"/>
                  </a:cubicBezTo>
                  <a:cubicBezTo>
                    <a:pt x="456" y="104"/>
                    <a:pt x="353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3404158" y="5278335"/>
              <a:ext cx="13719" cy="1378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0" y="351"/>
                    <a:pt x="450" y="223"/>
                  </a:cubicBezTo>
                  <a:cubicBezTo>
                    <a:pt x="450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3404158" y="5389126"/>
              <a:ext cx="13719" cy="1378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8" y="1"/>
                  </a:moveTo>
                  <a:cubicBezTo>
                    <a:pt x="99" y="1"/>
                    <a:pt x="0" y="101"/>
                    <a:pt x="0" y="229"/>
                  </a:cubicBezTo>
                  <a:cubicBezTo>
                    <a:pt x="0" y="353"/>
                    <a:pt x="99" y="452"/>
                    <a:pt x="228" y="452"/>
                  </a:cubicBezTo>
                  <a:cubicBezTo>
                    <a:pt x="351" y="452"/>
                    <a:pt x="450" y="353"/>
                    <a:pt x="450" y="229"/>
                  </a:cubicBezTo>
                  <a:cubicBezTo>
                    <a:pt x="450" y="101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3468090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8" y="451"/>
                  </a:cubicBezTo>
                  <a:cubicBezTo>
                    <a:pt x="352" y="451"/>
                    <a:pt x="451" y="351"/>
                    <a:pt x="451" y="223"/>
                  </a:cubicBezTo>
                  <a:cubicBezTo>
                    <a:pt x="451" y="99"/>
                    <a:pt x="352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3468090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1"/>
                  </a:moveTo>
                  <a:cubicBezTo>
                    <a:pt x="100" y="1"/>
                    <a:pt x="0" y="101"/>
                    <a:pt x="0" y="229"/>
                  </a:cubicBezTo>
                  <a:cubicBezTo>
                    <a:pt x="0" y="353"/>
                    <a:pt x="100" y="452"/>
                    <a:pt x="228" y="452"/>
                  </a:cubicBezTo>
                  <a:cubicBezTo>
                    <a:pt x="352" y="452"/>
                    <a:pt x="451" y="353"/>
                    <a:pt x="451" y="229"/>
                  </a:cubicBezTo>
                  <a:cubicBezTo>
                    <a:pt x="451" y="101"/>
                    <a:pt x="352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3473883" y="5117269"/>
              <a:ext cx="130517" cy="57469"/>
            </a:xfrm>
            <a:custGeom>
              <a:avLst/>
              <a:gdLst/>
              <a:ahLst/>
              <a:cxnLst/>
              <a:rect l="l" t="t" r="r" b="b"/>
              <a:pathLst>
                <a:path w="4281" h="1885" extrusionOk="0">
                  <a:moveTo>
                    <a:pt x="1068" y="0"/>
                  </a:moveTo>
                  <a:lnTo>
                    <a:pt x="0" y="1846"/>
                  </a:lnTo>
                  <a:lnTo>
                    <a:pt x="71" y="1884"/>
                  </a:lnTo>
                  <a:lnTo>
                    <a:pt x="1115" y="81"/>
                  </a:lnTo>
                  <a:lnTo>
                    <a:pt x="3170" y="81"/>
                  </a:lnTo>
                  <a:lnTo>
                    <a:pt x="4215" y="1884"/>
                  </a:lnTo>
                  <a:lnTo>
                    <a:pt x="4281" y="1846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3468090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5" y="0"/>
                    <a:pt x="0" y="100"/>
                    <a:pt x="0" y="223"/>
                  </a:cubicBezTo>
                  <a:cubicBezTo>
                    <a:pt x="0" y="351"/>
                    <a:pt x="105" y="451"/>
                    <a:pt x="228" y="451"/>
                  </a:cubicBezTo>
                  <a:cubicBezTo>
                    <a:pt x="352" y="451"/>
                    <a:pt x="456" y="351"/>
                    <a:pt x="456" y="223"/>
                  </a:cubicBezTo>
                  <a:cubicBezTo>
                    <a:pt x="456" y="100"/>
                    <a:pt x="352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3596443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5" y="0"/>
                    <a:pt x="0" y="100"/>
                    <a:pt x="0" y="223"/>
                  </a:cubicBezTo>
                  <a:cubicBezTo>
                    <a:pt x="0" y="351"/>
                    <a:pt x="105" y="451"/>
                    <a:pt x="228" y="451"/>
                  </a:cubicBezTo>
                  <a:cubicBezTo>
                    <a:pt x="351" y="451"/>
                    <a:pt x="456" y="351"/>
                    <a:pt x="456" y="223"/>
                  </a:cubicBezTo>
                  <a:cubicBezTo>
                    <a:pt x="456" y="100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3500346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100" y="0"/>
                    <a:pt x="0" y="99"/>
                    <a:pt x="0" y="228"/>
                  </a:cubicBezTo>
                  <a:cubicBezTo>
                    <a:pt x="0" y="351"/>
                    <a:pt x="100" y="451"/>
                    <a:pt x="223" y="451"/>
                  </a:cubicBezTo>
                  <a:cubicBezTo>
                    <a:pt x="352" y="451"/>
                    <a:pt x="451" y="351"/>
                    <a:pt x="451" y="228"/>
                  </a:cubicBezTo>
                  <a:cubicBezTo>
                    <a:pt x="451" y="99"/>
                    <a:pt x="352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3500346" y="5222604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3" y="1"/>
                  </a:moveTo>
                  <a:cubicBezTo>
                    <a:pt x="100" y="1"/>
                    <a:pt x="0" y="105"/>
                    <a:pt x="0" y="229"/>
                  </a:cubicBezTo>
                  <a:cubicBezTo>
                    <a:pt x="0" y="352"/>
                    <a:pt x="100" y="457"/>
                    <a:pt x="223" y="457"/>
                  </a:cubicBezTo>
                  <a:cubicBezTo>
                    <a:pt x="352" y="457"/>
                    <a:pt x="451" y="352"/>
                    <a:pt x="451" y="229"/>
                  </a:cubicBezTo>
                  <a:cubicBezTo>
                    <a:pt x="451" y="105"/>
                    <a:pt x="352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3564309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4" y="0"/>
                  </a:moveTo>
                  <a:cubicBezTo>
                    <a:pt x="101" y="0"/>
                    <a:pt x="0" y="99"/>
                    <a:pt x="0" y="228"/>
                  </a:cubicBezTo>
                  <a:cubicBezTo>
                    <a:pt x="0" y="351"/>
                    <a:pt x="101" y="451"/>
                    <a:pt x="224" y="451"/>
                  </a:cubicBezTo>
                  <a:cubicBezTo>
                    <a:pt x="351" y="451"/>
                    <a:pt x="451" y="351"/>
                    <a:pt x="451" y="228"/>
                  </a:cubicBezTo>
                  <a:cubicBezTo>
                    <a:pt x="451" y="99"/>
                    <a:pt x="351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3564309" y="5222604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4" y="1"/>
                  </a:moveTo>
                  <a:cubicBezTo>
                    <a:pt x="101" y="1"/>
                    <a:pt x="0" y="105"/>
                    <a:pt x="0" y="229"/>
                  </a:cubicBezTo>
                  <a:cubicBezTo>
                    <a:pt x="0" y="352"/>
                    <a:pt x="101" y="457"/>
                    <a:pt x="224" y="457"/>
                  </a:cubicBezTo>
                  <a:cubicBezTo>
                    <a:pt x="351" y="457"/>
                    <a:pt x="451" y="352"/>
                    <a:pt x="451" y="229"/>
                  </a:cubicBezTo>
                  <a:cubicBezTo>
                    <a:pt x="451" y="105"/>
                    <a:pt x="351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3570101" y="5062270"/>
              <a:ext cx="34176" cy="56737"/>
            </a:xfrm>
            <a:custGeom>
              <a:avLst/>
              <a:gdLst/>
              <a:ahLst/>
              <a:cxnLst/>
              <a:rect l="l" t="t" r="r" b="b"/>
              <a:pathLst>
                <a:path w="1121" h="1861" extrusionOk="0">
                  <a:moveTo>
                    <a:pt x="1054" y="1"/>
                  </a:moveTo>
                  <a:lnTo>
                    <a:pt x="1" y="1823"/>
                  </a:lnTo>
                  <a:lnTo>
                    <a:pt x="71" y="1861"/>
                  </a:lnTo>
                  <a:lnTo>
                    <a:pt x="1120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3596443" y="5056081"/>
              <a:ext cx="13902" cy="13902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28" y="0"/>
                  </a:moveTo>
                  <a:cubicBezTo>
                    <a:pt x="105" y="0"/>
                    <a:pt x="0" y="104"/>
                    <a:pt x="0" y="228"/>
                  </a:cubicBezTo>
                  <a:cubicBezTo>
                    <a:pt x="0" y="351"/>
                    <a:pt x="105" y="456"/>
                    <a:pt x="228" y="456"/>
                  </a:cubicBezTo>
                  <a:cubicBezTo>
                    <a:pt x="351" y="456"/>
                    <a:pt x="456" y="351"/>
                    <a:pt x="456" y="228"/>
                  </a:cubicBezTo>
                  <a:cubicBezTo>
                    <a:pt x="456" y="104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3185502" y="5284951"/>
              <a:ext cx="34298" cy="56768"/>
            </a:xfrm>
            <a:custGeom>
              <a:avLst/>
              <a:gdLst/>
              <a:ahLst/>
              <a:cxnLst/>
              <a:rect l="l" t="t" r="r" b="b"/>
              <a:pathLst>
                <a:path w="1125" h="1862" extrusionOk="0">
                  <a:moveTo>
                    <a:pt x="1054" y="1"/>
                  </a:moveTo>
                  <a:lnTo>
                    <a:pt x="0" y="1823"/>
                  </a:lnTo>
                  <a:lnTo>
                    <a:pt x="71" y="1862"/>
                  </a:lnTo>
                  <a:lnTo>
                    <a:pt x="1125" y="3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3179709" y="533443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100" y="1"/>
                    <a:pt x="0" y="101"/>
                    <a:pt x="0" y="224"/>
                  </a:cubicBezTo>
                  <a:cubicBezTo>
                    <a:pt x="0" y="353"/>
                    <a:pt x="100" y="452"/>
                    <a:pt x="223" y="452"/>
                  </a:cubicBezTo>
                  <a:cubicBezTo>
                    <a:pt x="351" y="452"/>
                    <a:pt x="451" y="353"/>
                    <a:pt x="451" y="224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3211812" y="5278731"/>
              <a:ext cx="13933" cy="13780"/>
            </a:xfrm>
            <a:custGeom>
              <a:avLst/>
              <a:gdLst/>
              <a:ahLst/>
              <a:cxnLst/>
              <a:rect l="l" t="t" r="r" b="b"/>
              <a:pathLst>
                <a:path w="457" h="452" extrusionOk="0">
                  <a:moveTo>
                    <a:pt x="229" y="1"/>
                  </a:moveTo>
                  <a:cubicBezTo>
                    <a:pt x="106" y="1"/>
                    <a:pt x="1" y="101"/>
                    <a:pt x="1" y="229"/>
                  </a:cubicBezTo>
                  <a:cubicBezTo>
                    <a:pt x="1" y="353"/>
                    <a:pt x="106" y="452"/>
                    <a:pt x="229" y="452"/>
                  </a:cubicBezTo>
                  <a:cubicBezTo>
                    <a:pt x="352" y="452"/>
                    <a:pt x="456" y="353"/>
                    <a:pt x="456" y="229"/>
                  </a:cubicBezTo>
                  <a:cubicBezTo>
                    <a:pt x="456" y="101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3666168" y="5228701"/>
              <a:ext cx="34207" cy="56859"/>
            </a:xfrm>
            <a:custGeom>
              <a:avLst/>
              <a:gdLst/>
              <a:ahLst/>
              <a:cxnLst/>
              <a:rect l="l" t="t" r="r" b="b"/>
              <a:pathLst>
                <a:path w="1122" h="1865" extrusionOk="0">
                  <a:moveTo>
                    <a:pt x="1054" y="0"/>
                  </a:moveTo>
                  <a:lnTo>
                    <a:pt x="0" y="1823"/>
                  </a:lnTo>
                  <a:lnTo>
                    <a:pt x="72" y="1865"/>
                  </a:lnTo>
                  <a:lnTo>
                    <a:pt x="1121" y="42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3660405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3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3692509" y="5222604"/>
              <a:ext cx="13933" cy="13750"/>
            </a:xfrm>
            <a:custGeom>
              <a:avLst/>
              <a:gdLst/>
              <a:ahLst/>
              <a:cxnLst/>
              <a:rect l="l" t="t" r="r" b="b"/>
              <a:pathLst>
                <a:path w="457" h="451" extrusionOk="0">
                  <a:moveTo>
                    <a:pt x="229" y="1"/>
                  </a:moveTo>
                  <a:cubicBezTo>
                    <a:pt x="104" y="1"/>
                    <a:pt x="1" y="100"/>
                    <a:pt x="1" y="229"/>
                  </a:cubicBezTo>
                  <a:cubicBezTo>
                    <a:pt x="1" y="352"/>
                    <a:pt x="104" y="451"/>
                    <a:pt x="229" y="451"/>
                  </a:cubicBezTo>
                  <a:cubicBezTo>
                    <a:pt x="352" y="451"/>
                    <a:pt x="456" y="352"/>
                    <a:pt x="456" y="229"/>
                  </a:cubicBezTo>
                  <a:cubicBezTo>
                    <a:pt x="456" y="100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3377786" y="5062270"/>
              <a:ext cx="34329" cy="56737"/>
            </a:xfrm>
            <a:custGeom>
              <a:avLst/>
              <a:gdLst/>
              <a:ahLst/>
              <a:cxnLst/>
              <a:rect l="l" t="t" r="r" b="b"/>
              <a:pathLst>
                <a:path w="1126" h="1861" extrusionOk="0">
                  <a:moveTo>
                    <a:pt x="1054" y="1"/>
                  </a:moveTo>
                  <a:lnTo>
                    <a:pt x="0" y="1823"/>
                  </a:lnTo>
                  <a:lnTo>
                    <a:pt x="72" y="1861"/>
                  </a:lnTo>
                  <a:lnTo>
                    <a:pt x="1126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3372024" y="5111782"/>
              <a:ext cx="13750" cy="13780"/>
            </a:xfrm>
            <a:custGeom>
              <a:avLst/>
              <a:gdLst/>
              <a:ahLst/>
              <a:cxnLst/>
              <a:rect l="l" t="t" r="r" b="b"/>
              <a:pathLst>
                <a:path w="451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0" y="351"/>
                    <a:pt x="450" y="223"/>
                  </a:cubicBezTo>
                  <a:cubicBezTo>
                    <a:pt x="450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3404280" y="5056081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4" y="0"/>
                  </a:moveTo>
                  <a:cubicBezTo>
                    <a:pt x="100" y="0"/>
                    <a:pt x="1" y="99"/>
                    <a:pt x="1" y="228"/>
                  </a:cubicBezTo>
                  <a:cubicBezTo>
                    <a:pt x="1" y="351"/>
                    <a:pt x="100" y="451"/>
                    <a:pt x="224" y="451"/>
                  </a:cubicBezTo>
                  <a:cubicBezTo>
                    <a:pt x="351" y="451"/>
                    <a:pt x="452" y="351"/>
                    <a:pt x="452" y="228"/>
                  </a:cubicBezTo>
                  <a:cubicBezTo>
                    <a:pt x="452" y="99"/>
                    <a:pt x="351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3377939" y="5006569"/>
              <a:ext cx="34329" cy="56737"/>
            </a:xfrm>
            <a:custGeom>
              <a:avLst/>
              <a:gdLst/>
              <a:ahLst/>
              <a:cxnLst/>
              <a:rect l="l" t="t" r="r" b="b"/>
              <a:pathLst>
                <a:path w="1126" h="1861" extrusionOk="0">
                  <a:moveTo>
                    <a:pt x="72" y="1"/>
                  </a:moveTo>
                  <a:lnTo>
                    <a:pt x="0" y="38"/>
                  </a:lnTo>
                  <a:lnTo>
                    <a:pt x="1054" y="1861"/>
                  </a:lnTo>
                  <a:lnTo>
                    <a:pt x="1125" y="182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3372024" y="5000350"/>
              <a:ext cx="13750" cy="13933"/>
            </a:xfrm>
            <a:custGeom>
              <a:avLst/>
              <a:gdLst/>
              <a:ahLst/>
              <a:cxnLst/>
              <a:rect l="l" t="t" r="r" b="b"/>
              <a:pathLst>
                <a:path w="451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9"/>
                  </a:cubicBezTo>
                  <a:cubicBezTo>
                    <a:pt x="0" y="356"/>
                    <a:pt x="99" y="457"/>
                    <a:pt x="228" y="457"/>
                  </a:cubicBezTo>
                  <a:cubicBezTo>
                    <a:pt x="351" y="457"/>
                    <a:pt x="450" y="356"/>
                    <a:pt x="450" y="229"/>
                  </a:cubicBezTo>
                  <a:cubicBezTo>
                    <a:pt x="450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3185624" y="5118428"/>
              <a:ext cx="34176" cy="56737"/>
            </a:xfrm>
            <a:custGeom>
              <a:avLst/>
              <a:gdLst/>
              <a:ahLst/>
              <a:cxnLst/>
              <a:rect l="l" t="t" r="r" b="b"/>
              <a:pathLst>
                <a:path w="1121" h="1861" extrusionOk="0">
                  <a:moveTo>
                    <a:pt x="72" y="1"/>
                  </a:moveTo>
                  <a:lnTo>
                    <a:pt x="1" y="38"/>
                  </a:lnTo>
                  <a:lnTo>
                    <a:pt x="1055" y="1861"/>
                  </a:lnTo>
                  <a:lnTo>
                    <a:pt x="1121" y="182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3211812" y="5167909"/>
              <a:ext cx="13933" cy="13750"/>
            </a:xfrm>
            <a:custGeom>
              <a:avLst/>
              <a:gdLst/>
              <a:ahLst/>
              <a:cxnLst/>
              <a:rect l="l" t="t" r="r" b="b"/>
              <a:pathLst>
                <a:path w="457" h="451" extrusionOk="0">
                  <a:moveTo>
                    <a:pt x="229" y="1"/>
                  </a:moveTo>
                  <a:cubicBezTo>
                    <a:pt x="106" y="1"/>
                    <a:pt x="1" y="100"/>
                    <a:pt x="1" y="229"/>
                  </a:cubicBezTo>
                  <a:cubicBezTo>
                    <a:pt x="1" y="352"/>
                    <a:pt x="106" y="451"/>
                    <a:pt x="229" y="451"/>
                  </a:cubicBezTo>
                  <a:cubicBezTo>
                    <a:pt x="352" y="451"/>
                    <a:pt x="456" y="352"/>
                    <a:pt x="456" y="229"/>
                  </a:cubicBezTo>
                  <a:cubicBezTo>
                    <a:pt x="456" y="100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3179709" y="5112178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3" y="1"/>
                  </a:moveTo>
                  <a:cubicBezTo>
                    <a:pt x="100" y="1"/>
                    <a:pt x="0" y="106"/>
                    <a:pt x="0" y="229"/>
                  </a:cubicBezTo>
                  <a:cubicBezTo>
                    <a:pt x="0" y="353"/>
                    <a:pt x="100" y="456"/>
                    <a:pt x="223" y="456"/>
                  </a:cubicBezTo>
                  <a:cubicBezTo>
                    <a:pt x="351" y="456"/>
                    <a:pt x="451" y="353"/>
                    <a:pt x="451" y="229"/>
                  </a:cubicBezTo>
                  <a:cubicBezTo>
                    <a:pt x="451" y="106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3281263" y="5228701"/>
              <a:ext cx="97743" cy="113596"/>
            </a:xfrm>
            <a:custGeom>
              <a:avLst/>
              <a:gdLst/>
              <a:ahLst/>
              <a:cxnLst/>
              <a:rect l="l" t="t" r="r" b="b"/>
              <a:pathLst>
                <a:path w="3206" h="3726" extrusionOk="0">
                  <a:moveTo>
                    <a:pt x="1079" y="0"/>
                  </a:moveTo>
                  <a:lnTo>
                    <a:pt x="1" y="1860"/>
                  </a:lnTo>
                  <a:lnTo>
                    <a:pt x="1079" y="3725"/>
                  </a:lnTo>
                  <a:lnTo>
                    <a:pt x="3205" y="3725"/>
                  </a:lnTo>
                  <a:lnTo>
                    <a:pt x="3205" y="3645"/>
                  </a:lnTo>
                  <a:lnTo>
                    <a:pt x="1126" y="3645"/>
                  </a:lnTo>
                  <a:lnTo>
                    <a:pt x="96" y="1860"/>
                  </a:lnTo>
                  <a:lnTo>
                    <a:pt x="1126" y="80"/>
                  </a:lnTo>
                  <a:lnTo>
                    <a:pt x="3205" y="80"/>
                  </a:lnTo>
                  <a:lnTo>
                    <a:pt x="3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3275806" y="5278731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1"/>
                  </a:moveTo>
                  <a:cubicBezTo>
                    <a:pt x="104" y="1"/>
                    <a:pt x="0" y="101"/>
                    <a:pt x="0" y="229"/>
                  </a:cubicBezTo>
                  <a:cubicBezTo>
                    <a:pt x="0" y="353"/>
                    <a:pt x="104" y="452"/>
                    <a:pt x="228" y="452"/>
                  </a:cubicBezTo>
                  <a:cubicBezTo>
                    <a:pt x="351" y="452"/>
                    <a:pt x="456" y="353"/>
                    <a:pt x="456" y="229"/>
                  </a:cubicBezTo>
                  <a:cubicBezTo>
                    <a:pt x="456" y="101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3308061" y="5223031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8"/>
                  </a:cubicBezTo>
                  <a:cubicBezTo>
                    <a:pt x="0" y="351"/>
                    <a:pt x="99" y="456"/>
                    <a:pt x="228" y="456"/>
                  </a:cubicBezTo>
                  <a:cubicBezTo>
                    <a:pt x="351" y="456"/>
                    <a:pt x="451" y="351"/>
                    <a:pt x="451" y="228"/>
                  </a:cubicBezTo>
                  <a:cubicBezTo>
                    <a:pt x="451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3308061" y="53340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3372024" y="5223031"/>
              <a:ext cx="13750" cy="13933"/>
            </a:xfrm>
            <a:custGeom>
              <a:avLst/>
              <a:gdLst/>
              <a:ahLst/>
              <a:cxnLst/>
              <a:rect l="l" t="t" r="r" b="b"/>
              <a:pathLst>
                <a:path w="451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8"/>
                  </a:cubicBezTo>
                  <a:cubicBezTo>
                    <a:pt x="0" y="351"/>
                    <a:pt x="99" y="456"/>
                    <a:pt x="228" y="456"/>
                  </a:cubicBezTo>
                  <a:cubicBezTo>
                    <a:pt x="351" y="456"/>
                    <a:pt x="450" y="351"/>
                    <a:pt x="450" y="228"/>
                  </a:cubicBezTo>
                  <a:cubicBezTo>
                    <a:pt x="450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3377359" y="5172970"/>
              <a:ext cx="131005" cy="113048"/>
            </a:xfrm>
            <a:custGeom>
              <a:avLst/>
              <a:gdLst/>
              <a:ahLst/>
              <a:cxnLst/>
              <a:rect l="l" t="t" r="r" b="b"/>
              <a:pathLst>
                <a:path w="4297" h="3708" extrusionOk="0">
                  <a:moveTo>
                    <a:pt x="1078" y="0"/>
                  </a:moveTo>
                  <a:lnTo>
                    <a:pt x="1" y="1861"/>
                  </a:lnTo>
                  <a:lnTo>
                    <a:pt x="1068" y="3708"/>
                  </a:lnTo>
                  <a:lnTo>
                    <a:pt x="1135" y="3665"/>
                  </a:lnTo>
                  <a:lnTo>
                    <a:pt x="95" y="1861"/>
                  </a:lnTo>
                  <a:lnTo>
                    <a:pt x="1125" y="81"/>
                  </a:lnTo>
                  <a:lnTo>
                    <a:pt x="3186" y="81"/>
                  </a:lnTo>
                  <a:lnTo>
                    <a:pt x="4224" y="1885"/>
                  </a:lnTo>
                  <a:lnTo>
                    <a:pt x="4296" y="1842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3404158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4" y="0"/>
                    <a:pt x="0" y="100"/>
                    <a:pt x="0" y="223"/>
                  </a:cubicBezTo>
                  <a:cubicBezTo>
                    <a:pt x="0" y="351"/>
                    <a:pt x="104" y="451"/>
                    <a:pt x="228" y="451"/>
                  </a:cubicBezTo>
                  <a:cubicBezTo>
                    <a:pt x="351" y="451"/>
                    <a:pt x="456" y="351"/>
                    <a:pt x="456" y="223"/>
                  </a:cubicBezTo>
                  <a:cubicBezTo>
                    <a:pt x="456" y="100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3281720" y="5117269"/>
              <a:ext cx="97286" cy="57469"/>
            </a:xfrm>
            <a:custGeom>
              <a:avLst/>
              <a:gdLst/>
              <a:ahLst/>
              <a:cxnLst/>
              <a:rect l="l" t="t" r="r" b="b"/>
              <a:pathLst>
                <a:path w="3191" h="1885" extrusionOk="0">
                  <a:moveTo>
                    <a:pt x="1064" y="0"/>
                  </a:moveTo>
                  <a:lnTo>
                    <a:pt x="1" y="1842"/>
                  </a:lnTo>
                  <a:lnTo>
                    <a:pt x="67" y="1884"/>
                  </a:lnTo>
                  <a:lnTo>
                    <a:pt x="1111" y="81"/>
                  </a:lnTo>
                  <a:lnTo>
                    <a:pt x="3190" y="81"/>
                  </a:lnTo>
                  <a:lnTo>
                    <a:pt x="3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3308061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8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1" y="351"/>
                    <a:pt x="451" y="228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3569644" y="5283823"/>
              <a:ext cx="130852" cy="113596"/>
            </a:xfrm>
            <a:custGeom>
              <a:avLst/>
              <a:gdLst/>
              <a:ahLst/>
              <a:cxnLst/>
              <a:rect l="l" t="t" r="r" b="b"/>
              <a:pathLst>
                <a:path w="4292" h="3726" extrusionOk="0">
                  <a:moveTo>
                    <a:pt x="1078" y="0"/>
                  </a:moveTo>
                  <a:lnTo>
                    <a:pt x="1" y="1860"/>
                  </a:lnTo>
                  <a:lnTo>
                    <a:pt x="1078" y="3726"/>
                  </a:lnTo>
                  <a:lnTo>
                    <a:pt x="3205" y="3726"/>
                  </a:lnTo>
                  <a:lnTo>
                    <a:pt x="3205" y="3645"/>
                  </a:lnTo>
                  <a:lnTo>
                    <a:pt x="1122" y="3645"/>
                  </a:lnTo>
                  <a:lnTo>
                    <a:pt x="96" y="1860"/>
                  </a:lnTo>
                  <a:lnTo>
                    <a:pt x="1122" y="81"/>
                  </a:lnTo>
                  <a:lnTo>
                    <a:pt x="3181" y="81"/>
                  </a:lnTo>
                  <a:lnTo>
                    <a:pt x="4220" y="1884"/>
                  </a:lnTo>
                  <a:lnTo>
                    <a:pt x="4292" y="1842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3564156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9" y="1"/>
                  </a:moveTo>
                  <a:cubicBezTo>
                    <a:pt x="100" y="1"/>
                    <a:pt x="1" y="104"/>
                    <a:pt x="1" y="228"/>
                  </a:cubicBezTo>
                  <a:cubicBezTo>
                    <a:pt x="1" y="351"/>
                    <a:pt x="100" y="456"/>
                    <a:pt x="229" y="456"/>
                  </a:cubicBezTo>
                  <a:cubicBezTo>
                    <a:pt x="352" y="456"/>
                    <a:pt x="456" y="351"/>
                    <a:pt x="456" y="228"/>
                  </a:cubicBezTo>
                  <a:cubicBezTo>
                    <a:pt x="456" y="104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3692509" y="5333883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9" y="1"/>
                  </a:moveTo>
                  <a:cubicBezTo>
                    <a:pt x="100" y="1"/>
                    <a:pt x="1" y="104"/>
                    <a:pt x="1" y="228"/>
                  </a:cubicBezTo>
                  <a:cubicBezTo>
                    <a:pt x="1" y="351"/>
                    <a:pt x="100" y="456"/>
                    <a:pt x="229" y="456"/>
                  </a:cubicBezTo>
                  <a:cubicBezTo>
                    <a:pt x="352" y="456"/>
                    <a:pt x="452" y="351"/>
                    <a:pt x="452" y="228"/>
                  </a:cubicBezTo>
                  <a:cubicBezTo>
                    <a:pt x="452" y="104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3596443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3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3596443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100" y="1"/>
                    <a:pt x="0" y="101"/>
                    <a:pt x="0" y="229"/>
                  </a:cubicBezTo>
                  <a:cubicBezTo>
                    <a:pt x="0" y="353"/>
                    <a:pt x="100" y="452"/>
                    <a:pt x="223" y="452"/>
                  </a:cubicBezTo>
                  <a:cubicBezTo>
                    <a:pt x="351" y="452"/>
                    <a:pt x="451" y="353"/>
                    <a:pt x="451" y="229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3660405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99" y="1"/>
                    <a:pt x="0" y="101"/>
                    <a:pt x="0" y="229"/>
                  </a:cubicBezTo>
                  <a:cubicBezTo>
                    <a:pt x="0" y="353"/>
                    <a:pt x="99" y="452"/>
                    <a:pt x="223" y="452"/>
                  </a:cubicBezTo>
                  <a:cubicBezTo>
                    <a:pt x="351" y="452"/>
                    <a:pt x="451" y="353"/>
                    <a:pt x="451" y="229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3185502" y="5173397"/>
              <a:ext cx="130547" cy="57469"/>
            </a:xfrm>
            <a:custGeom>
              <a:avLst/>
              <a:gdLst/>
              <a:ahLst/>
              <a:cxnLst/>
              <a:rect l="l" t="t" r="r" b="b"/>
              <a:pathLst>
                <a:path w="4282" h="1885" extrusionOk="0">
                  <a:moveTo>
                    <a:pt x="1063" y="1"/>
                  </a:moveTo>
                  <a:lnTo>
                    <a:pt x="0" y="1843"/>
                  </a:lnTo>
                  <a:lnTo>
                    <a:pt x="71" y="1885"/>
                  </a:lnTo>
                  <a:lnTo>
                    <a:pt x="1111" y="82"/>
                  </a:lnTo>
                  <a:lnTo>
                    <a:pt x="3170" y="82"/>
                  </a:lnTo>
                  <a:lnTo>
                    <a:pt x="4210" y="1885"/>
                  </a:lnTo>
                  <a:lnTo>
                    <a:pt x="4281" y="1843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3218642" y="5284524"/>
              <a:ext cx="64268" cy="2500"/>
            </a:xfrm>
            <a:custGeom>
              <a:avLst/>
              <a:gdLst/>
              <a:ahLst/>
              <a:cxnLst/>
              <a:rect l="l" t="t" r="r" b="b"/>
              <a:pathLst>
                <a:path w="2108" h="82" extrusionOk="0">
                  <a:moveTo>
                    <a:pt x="0" y="1"/>
                  </a:moveTo>
                  <a:lnTo>
                    <a:pt x="0" y="82"/>
                  </a:lnTo>
                  <a:lnTo>
                    <a:pt x="2107" y="82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3179709" y="5223640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8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3275806" y="5167909"/>
              <a:ext cx="13902" cy="13750"/>
            </a:xfrm>
            <a:custGeom>
              <a:avLst/>
              <a:gdLst/>
              <a:ahLst/>
              <a:cxnLst/>
              <a:rect l="l" t="t" r="r" b="b"/>
              <a:pathLst>
                <a:path w="456" h="451" extrusionOk="0">
                  <a:moveTo>
                    <a:pt x="228" y="1"/>
                  </a:moveTo>
                  <a:cubicBezTo>
                    <a:pt x="104" y="1"/>
                    <a:pt x="0" y="100"/>
                    <a:pt x="0" y="229"/>
                  </a:cubicBezTo>
                  <a:cubicBezTo>
                    <a:pt x="0" y="352"/>
                    <a:pt x="104" y="451"/>
                    <a:pt x="228" y="451"/>
                  </a:cubicBezTo>
                  <a:cubicBezTo>
                    <a:pt x="351" y="451"/>
                    <a:pt x="456" y="352"/>
                    <a:pt x="456" y="229"/>
                  </a:cubicBezTo>
                  <a:cubicBezTo>
                    <a:pt x="456" y="100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3473883" y="5228091"/>
              <a:ext cx="130517" cy="57469"/>
            </a:xfrm>
            <a:custGeom>
              <a:avLst/>
              <a:gdLst/>
              <a:ahLst/>
              <a:cxnLst/>
              <a:rect l="l" t="t" r="r" b="b"/>
              <a:pathLst>
                <a:path w="4281" h="1885" extrusionOk="0">
                  <a:moveTo>
                    <a:pt x="1063" y="1"/>
                  </a:moveTo>
                  <a:lnTo>
                    <a:pt x="0" y="1843"/>
                  </a:lnTo>
                  <a:lnTo>
                    <a:pt x="71" y="1885"/>
                  </a:lnTo>
                  <a:lnTo>
                    <a:pt x="1111" y="82"/>
                  </a:lnTo>
                  <a:lnTo>
                    <a:pt x="3170" y="82"/>
                  </a:lnTo>
                  <a:lnTo>
                    <a:pt x="4210" y="1885"/>
                  </a:lnTo>
                  <a:lnTo>
                    <a:pt x="4281" y="1843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3473426" y="5450223"/>
              <a:ext cx="130974" cy="113017"/>
            </a:xfrm>
            <a:custGeom>
              <a:avLst/>
              <a:gdLst/>
              <a:ahLst/>
              <a:cxnLst/>
              <a:rect l="l" t="t" r="r" b="b"/>
              <a:pathLst>
                <a:path w="4296" h="3707" extrusionOk="0">
                  <a:moveTo>
                    <a:pt x="1078" y="0"/>
                  </a:moveTo>
                  <a:lnTo>
                    <a:pt x="0" y="1865"/>
                  </a:lnTo>
                  <a:lnTo>
                    <a:pt x="1069" y="3707"/>
                  </a:lnTo>
                  <a:lnTo>
                    <a:pt x="1135" y="3669"/>
                  </a:lnTo>
                  <a:lnTo>
                    <a:pt x="96" y="1865"/>
                  </a:lnTo>
                  <a:lnTo>
                    <a:pt x="1126" y="86"/>
                  </a:lnTo>
                  <a:lnTo>
                    <a:pt x="3185" y="86"/>
                  </a:lnTo>
                  <a:lnTo>
                    <a:pt x="4225" y="1884"/>
                  </a:lnTo>
                  <a:lnTo>
                    <a:pt x="4296" y="1847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3468090" y="5500436"/>
              <a:ext cx="13780" cy="13750"/>
            </a:xfrm>
            <a:custGeom>
              <a:avLst/>
              <a:gdLst/>
              <a:ahLst/>
              <a:cxnLst/>
              <a:rect l="l" t="t" r="r" b="b"/>
              <a:pathLst>
                <a:path w="452" h="451" extrusionOk="0">
                  <a:moveTo>
                    <a:pt x="223" y="1"/>
                  </a:moveTo>
                  <a:cubicBezTo>
                    <a:pt x="100" y="1"/>
                    <a:pt x="0" y="100"/>
                    <a:pt x="0" y="228"/>
                  </a:cubicBezTo>
                  <a:cubicBezTo>
                    <a:pt x="0" y="351"/>
                    <a:pt x="100" y="450"/>
                    <a:pt x="223" y="450"/>
                  </a:cubicBezTo>
                  <a:cubicBezTo>
                    <a:pt x="352" y="450"/>
                    <a:pt x="451" y="351"/>
                    <a:pt x="451" y="228"/>
                  </a:cubicBezTo>
                  <a:cubicBezTo>
                    <a:pt x="451" y="100"/>
                    <a:pt x="352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596443" y="5500436"/>
              <a:ext cx="13780" cy="13750"/>
            </a:xfrm>
            <a:custGeom>
              <a:avLst/>
              <a:gdLst/>
              <a:ahLst/>
              <a:cxnLst/>
              <a:rect l="l" t="t" r="r" b="b"/>
              <a:pathLst>
                <a:path w="452" h="451" extrusionOk="0">
                  <a:moveTo>
                    <a:pt x="223" y="1"/>
                  </a:moveTo>
                  <a:cubicBezTo>
                    <a:pt x="100" y="1"/>
                    <a:pt x="0" y="100"/>
                    <a:pt x="0" y="228"/>
                  </a:cubicBezTo>
                  <a:cubicBezTo>
                    <a:pt x="0" y="351"/>
                    <a:pt x="100" y="450"/>
                    <a:pt x="223" y="450"/>
                  </a:cubicBezTo>
                  <a:cubicBezTo>
                    <a:pt x="351" y="450"/>
                    <a:pt x="451" y="351"/>
                    <a:pt x="451" y="228"/>
                  </a:cubicBezTo>
                  <a:cubicBezTo>
                    <a:pt x="451" y="100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500194" y="5444705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8" y="0"/>
                  </a:moveTo>
                  <a:cubicBezTo>
                    <a:pt x="101" y="0"/>
                    <a:pt x="1" y="105"/>
                    <a:pt x="1" y="228"/>
                  </a:cubicBezTo>
                  <a:cubicBezTo>
                    <a:pt x="1" y="352"/>
                    <a:pt x="101" y="456"/>
                    <a:pt x="228" y="456"/>
                  </a:cubicBezTo>
                  <a:cubicBezTo>
                    <a:pt x="353" y="456"/>
                    <a:pt x="452" y="352"/>
                    <a:pt x="452" y="228"/>
                  </a:cubicBezTo>
                  <a:cubicBezTo>
                    <a:pt x="452" y="105"/>
                    <a:pt x="353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500194" y="5555558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8" y="0"/>
                  </a:moveTo>
                  <a:cubicBezTo>
                    <a:pt x="101" y="0"/>
                    <a:pt x="1" y="105"/>
                    <a:pt x="1" y="228"/>
                  </a:cubicBezTo>
                  <a:cubicBezTo>
                    <a:pt x="1" y="357"/>
                    <a:pt x="101" y="456"/>
                    <a:pt x="228" y="456"/>
                  </a:cubicBezTo>
                  <a:cubicBezTo>
                    <a:pt x="353" y="456"/>
                    <a:pt x="452" y="357"/>
                    <a:pt x="452" y="228"/>
                  </a:cubicBezTo>
                  <a:cubicBezTo>
                    <a:pt x="452" y="105"/>
                    <a:pt x="353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3564156" y="5444705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9" y="0"/>
                  </a:moveTo>
                  <a:cubicBezTo>
                    <a:pt x="100" y="0"/>
                    <a:pt x="1" y="105"/>
                    <a:pt x="1" y="228"/>
                  </a:cubicBezTo>
                  <a:cubicBezTo>
                    <a:pt x="1" y="352"/>
                    <a:pt x="100" y="456"/>
                    <a:pt x="229" y="456"/>
                  </a:cubicBezTo>
                  <a:cubicBezTo>
                    <a:pt x="352" y="456"/>
                    <a:pt x="452" y="352"/>
                    <a:pt x="452" y="228"/>
                  </a:cubicBezTo>
                  <a:cubicBezTo>
                    <a:pt x="452" y="105"/>
                    <a:pt x="352" y="0"/>
                    <a:pt x="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3570101" y="5395651"/>
              <a:ext cx="34298" cy="56768"/>
            </a:xfrm>
            <a:custGeom>
              <a:avLst/>
              <a:gdLst/>
              <a:ahLst/>
              <a:cxnLst/>
              <a:rect l="l" t="t" r="r" b="b"/>
              <a:pathLst>
                <a:path w="1125" h="1862" extrusionOk="0">
                  <a:moveTo>
                    <a:pt x="1054" y="1"/>
                  </a:moveTo>
                  <a:lnTo>
                    <a:pt x="1" y="1823"/>
                  </a:lnTo>
                  <a:lnTo>
                    <a:pt x="71" y="1861"/>
                  </a:lnTo>
                  <a:lnTo>
                    <a:pt x="1125" y="3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3473608" y="5339371"/>
              <a:ext cx="97682" cy="113048"/>
            </a:xfrm>
            <a:custGeom>
              <a:avLst/>
              <a:gdLst/>
              <a:ahLst/>
              <a:cxnLst/>
              <a:rect l="l" t="t" r="r" b="b"/>
              <a:pathLst>
                <a:path w="3204" h="3708" extrusionOk="0">
                  <a:moveTo>
                    <a:pt x="1072" y="1"/>
                  </a:moveTo>
                  <a:lnTo>
                    <a:pt x="0" y="1866"/>
                  </a:lnTo>
                  <a:lnTo>
                    <a:pt x="1063" y="3707"/>
                  </a:lnTo>
                  <a:lnTo>
                    <a:pt x="1134" y="3669"/>
                  </a:lnTo>
                  <a:lnTo>
                    <a:pt x="90" y="1866"/>
                  </a:lnTo>
                  <a:lnTo>
                    <a:pt x="1120" y="86"/>
                  </a:lnTo>
                  <a:lnTo>
                    <a:pt x="3203" y="86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364468" y="3504079"/>
            <a:ext cx="9963000" cy="12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383950" y="1968525"/>
            <a:ext cx="3924000" cy="13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>
            <a:off x="1353600" y="4718491"/>
            <a:ext cx="79848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p3"/>
          <p:cNvSpPr/>
          <p:nvPr/>
        </p:nvSpPr>
        <p:spPr>
          <a:xfrm rot="-8329196">
            <a:off x="2807319" y="-1341944"/>
            <a:ext cx="15045157" cy="5284852"/>
          </a:xfrm>
          <a:custGeom>
            <a:avLst/>
            <a:gdLst/>
            <a:ahLst/>
            <a:cxnLst/>
            <a:rect l="l" t="t" r="r" b="b"/>
            <a:pathLst>
              <a:path w="58952" h="26087" extrusionOk="0">
                <a:moveTo>
                  <a:pt x="6309" y="0"/>
                </a:moveTo>
                <a:cubicBezTo>
                  <a:pt x="5794" y="0"/>
                  <a:pt x="5279" y="55"/>
                  <a:pt x="4770" y="173"/>
                </a:cubicBezTo>
                <a:cubicBezTo>
                  <a:pt x="2668" y="666"/>
                  <a:pt x="1182" y="2100"/>
                  <a:pt x="0" y="3774"/>
                </a:cubicBezTo>
                <a:lnTo>
                  <a:pt x="0" y="26086"/>
                </a:lnTo>
                <a:lnTo>
                  <a:pt x="13422" y="26086"/>
                </a:lnTo>
                <a:cubicBezTo>
                  <a:pt x="13541" y="23333"/>
                  <a:pt x="14784" y="20752"/>
                  <a:pt x="17295" y="19589"/>
                </a:cubicBezTo>
                <a:cubicBezTo>
                  <a:pt x="18330" y="19111"/>
                  <a:pt x="19414" y="18944"/>
                  <a:pt x="20527" y="18944"/>
                </a:cubicBezTo>
                <a:cubicBezTo>
                  <a:pt x="23125" y="18944"/>
                  <a:pt x="25882" y="19855"/>
                  <a:pt x="28549" y="19855"/>
                </a:cubicBezTo>
                <a:cubicBezTo>
                  <a:pt x="29120" y="19855"/>
                  <a:pt x="29687" y="19813"/>
                  <a:pt x="30247" y="19712"/>
                </a:cubicBezTo>
                <a:cubicBezTo>
                  <a:pt x="33688" y="19090"/>
                  <a:pt x="36304" y="16352"/>
                  <a:pt x="38520" y="13651"/>
                </a:cubicBezTo>
                <a:cubicBezTo>
                  <a:pt x="40741" y="10950"/>
                  <a:pt x="42972" y="8013"/>
                  <a:pt x="46214" y="6703"/>
                </a:cubicBezTo>
                <a:cubicBezTo>
                  <a:pt x="47338" y="6248"/>
                  <a:pt x="48540" y="6032"/>
                  <a:pt x="49747" y="6032"/>
                </a:cubicBezTo>
                <a:cubicBezTo>
                  <a:pt x="52371" y="6032"/>
                  <a:pt x="55015" y="7053"/>
                  <a:pt x="56930" y="8867"/>
                </a:cubicBezTo>
                <a:cubicBezTo>
                  <a:pt x="57742" y="9640"/>
                  <a:pt x="58420" y="10543"/>
                  <a:pt x="58952" y="11520"/>
                </a:cubicBezTo>
                <a:lnTo>
                  <a:pt x="58952" y="7391"/>
                </a:lnTo>
                <a:cubicBezTo>
                  <a:pt x="57514" y="5322"/>
                  <a:pt x="55212" y="3723"/>
                  <a:pt x="52635" y="3025"/>
                </a:cubicBezTo>
                <a:cubicBezTo>
                  <a:pt x="51493" y="2714"/>
                  <a:pt x="50327" y="2579"/>
                  <a:pt x="49159" y="2579"/>
                </a:cubicBezTo>
                <a:cubicBezTo>
                  <a:pt x="46706" y="2579"/>
                  <a:pt x="44246" y="3176"/>
                  <a:pt x="41989" y="4002"/>
                </a:cubicBezTo>
                <a:cubicBezTo>
                  <a:pt x="38657" y="5222"/>
                  <a:pt x="35572" y="6926"/>
                  <a:pt x="32193" y="8041"/>
                </a:cubicBezTo>
                <a:cubicBezTo>
                  <a:pt x="30221" y="8691"/>
                  <a:pt x="28084" y="9129"/>
                  <a:pt x="25965" y="9129"/>
                </a:cubicBezTo>
                <a:cubicBezTo>
                  <a:pt x="24449" y="9129"/>
                  <a:pt x="22941" y="8905"/>
                  <a:pt x="21509" y="8374"/>
                </a:cubicBezTo>
                <a:cubicBezTo>
                  <a:pt x="18473" y="7248"/>
                  <a:pt x="16189" y="4924"/>
                  <a:pt x="13665" y="3005"/>
                </a:cubicBezTo>
                <a:cubicBezTo>
                  <a:pt x="11555" y="1400"/>
                  <a:pt x="8923" y="0"/>
                  <a:pt x="6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 rot="339811" flipH="1">
            <a:off x="-258189" y="4970399"/>
            <a:ext cx="12440203" cy="3755823"/>
          </a:xfrm>
          <a:custGeom>
            <a:avLst/>
            <a:gdLst/>
            <a:ahLst/>
            <a:cxnLst/>
            <a:rect l="l" t="t" r="r" b="b"/>
            <a:pathLst>
              <a:path w="58952" h="26087" extrusionOk="0">
                <a:moveTo>
                  <a:pt x="6309" y="0"/>
                </a:moveTo>
                <a:cubicBezTo>
                  <a:pt x="5794" y="0"/>
                  <a:pt x="5279" y="55"/>
                  <a:pt x="4770" y="173"/>
                </a:cubicBezTo>
                <a:cubicBezTo>
                  <a:pt x="2668" y="666"/>
                  <a:pt x="1182" y="2100"/>
                  <a:pt x="0" y="3774"/>
                </a:cubicBezTo>
                <a:lnTo>
                  <a:pt x="0" y="26086"/>
                </a:lnTo>
                <a:lnTo>
                  <a:pt x="13422" y="26086"/>
                </a:lnTo>
                <a:cubicBezTo>
                  <a:pt x="13541" y="23333"/>
                  <a:pt x="14784" y="20752"/>
                  <a:pt x="17295" y="19589"/>
                </a:cubicBezTo>
                <a:cubicBezTo>
                  <a:pt x="18330" y="19111"/>
                  <a:pt x="19414" y="18944"/>
                  <a:pt x="20527" y="18944"/>
                </a:cubicBezTo>
                <a:cubicBezTo>
                  <a:pt x="23125" y="18944"/>
                  <a:pt x="25882" y="19855"/>
                  <a:pt x="28549" y="19855"/>
                </a:cubicBezTo>
                <a:cubicBezTo>
                  <a:pt x="29120" y="19855"/>
                  <a:pt x="29687" y="19813"/>
                  <a:pt x="30247" y="19712"/>
                </a:cubicBezTo>
                <a:cubicBezTo>
                  <a:pt x="33688" y="19090"/>
                  <a:pt x="36304" y="16352"/>
                  <a:pt x="38520" y="13651"/>
                </a:cubicBezTo>
                <a:cubicBezTo>
                  <a:pt x="40741" y="10950"/>
                  <a:pt x="42972" y="8013"/>
                  <a:pt x="46214" y="6703"/>
                </a:cubicBezTo>
                <a:cubicBezTo>
                  <a:pt x="47338" y="6248"/>
                  <a:pt x="48540" y="6032"/>
                  <a:pt x="49747" y="6032"/>
                </a:cubicBezTo>
                <a:cubicBezTo>
                  <a:pt x="52371" y="6032"/>
                  <a:pt x="55015" y="7053"/>
                  <a:pt x="56930" y="8867"/>
                </a:cubicBezTo>
                <a:cubicBezTo>
                  <a:pt x="57742" y="9640"/>
                  <a:pt x="58420" y="10543"/>
                  <a:pt x="58952" y="11520"/>
                </a:cubicBezTo>
                <a:lnTo>
                  <a:pt x="58952" y="7391"/>
                </a:lnTo>
                <a:cubicBezTo>
                  <a:pt x="57514" y="5322"/>
                  <a:pt x="55212" y="3723"/>
                  <a:pt x="52635" y="3025"/>
                </a:cubicBezTo>
                <a:cubicBezTo>
                  <a:pt x="51493" y="2714"/>
                  <a:pt x="50327" y="2579"/>
                  <a:pt x="49159" y="2579"/>
                </a:cubicBezTo>
                <a:cubicBezTo>
                  <a:pt x="46706" y="2579"/>
                  <a:pt x="44246" y="3176"/>
                  <a:pt x="41989" y="4002"/>
                </a:cubicBezTo>
                <a:cubicBezTo>
                  <a:pt x="38657" y="5222"/>
                  <a:pt x="35572" y="6926"/>
                  <a:pt x="32193" y="8041"/>
                </a:cubicBezTo>
                <a:cubicBezTo>
                  <a:pt x="30221" y="8691"/>
                  <a:pt x="28084" y="9129"/>
                  <a:pt x="25965" y="9129"/>
                </a:cubicBezTo>
                <a:cubicBezTo>
                  <a:pt x="24449" y="9129"/>
                  <a:pt x="22941" y="8905"/>
                  <a:pt x="21509" y="8374"/>
                </a:cubicBezTo>
                <a:cubicBezTo>
                  <a:pt x="18473" y="7248"/>
                  <a:pt x="16189" y="4924"/>
                  <a:pt x="13665" y="3005"/>
                </a:cubicBezTo>
                <a:cubicBezTo>
                  <a:pt x="11555" y="1400"/>
                  <a:pt x="8923" y="0"/>
                  <a:pt x="6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 flipH="1">
            <a:off x="9520635" y="4302404"/>
            <a:ext cx="3476329" cy="3755786"/>
            <a:chOff x="3179709" y="5000350"/>
            <a:chExt cx="526733" cy="569110"/>
          </a:xfrm>
        </p:grpSpPr>
        <p:sp>
          <p:nvSpPr>
            <p:cNvPr id="83" name="Google Shape;83;p3"/>
            <p:cNvSpPr/>
            <p:nvPr/>
          </p:nvSpPr>
          <p:spPr>
            <a:xfrm>
              <a:off x="3377359" y="5283823"/>
              <a:ext cx="131005" cy="113596"/>
            </a:xfrm>
            <a:custGeom>
              <a:avLst/>
              <a:gdLst/>
              <a:ahLst/>
              <a:cxnLst/>
              <a:rect l="l" t="t" r="r" b="b"/>
              <a:pathLst>
                <a:path w="4297" h="3726" extrusionOk="0">
                  <a:moveTo>
                    <a:pt x="1078" y="0"/>
                  </a:moveTo>
                  <a:lnTo>
                    <a:pt x="1" y="1860"/>
                  </a:lnTo>
                  <a:lnTo>
                    <a:pt x="1078" y="3726"/>
                  </a:lnTo>
                  <a:lnTo>
                    <a:pt x="3204" y="3726"/>
                  </a:lnTo>
                  <a:lnTo>
                    <a:pt x="3204" y="3645"/>
                  </a:lnTo>
                  <a:lnTo>
                    <a:pt x="1125" y="3645"/>
                  </a:lnTo>
                  <a:lnTo>
                    <a:pt x="95" y="1860"/>
                  </a:lnTo>
                  <a:lnTo>
                    <a:pt x="1125" y="81"/>
                  </a:lnTo>
                  <a:lnTo>
                    <a:pt x="3180" y="81"/>
                  </a:lnTo>
                  <a:lnTo>
                    <a:pt x="4224" y="1884"/>
                  </a:lnTo>
                  <a:lnTo>
                    <a:pt x="4296" y="1842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371841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8" y="1"/>
                  </a:moveTo>
                  <a:cubicBezTo>
                    <a:pt x="105" y="1"/>
                    <a:pt x="1" y="104"/>
                    <a:pt x="1" y="228"/>
                  </a:cubicBezTo>
                  <a:cubicBezTo>
                    <a:pt x="1" y="351"/>
                    <a:pt x="105" y="456"/>
                    <a:pt x="228" y="456"/>
                  </a:cubicBezTo>
                  <a:cubicBezTo>
                    <a:pt x="357" y="456"/>
                    <a:pt x="456" y="351"/>
                    <a:pt x="456" y="228"/>
                  </a:cubicBezTo>
                  <a:cubicBezTo>
                    <a:pt x="456" y="104"/>
                    <a:pt x="357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500194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8" y="1"/>
                  </a:moveTo>
                  <a:cubicBezTo>
                    <a:pt x="105" y="1"/>
                    <a:pt x="1" y="104"/>
                    <a:pt x="1" y="228"/>
                  </a:cubicBezTo>
                  <a:cubicBezTo>
                    <a:pt x="1" y="351"/>
                    <a:pt x="105" y="456"/>
                    <a:pt x="228" y="456"/>
                  </a:cubicBezTo>
                  <a:cubicBezTo>
                    <a:pt x="353" y="456"/>
                    <a:pt x="456" y="351"/>
                    <a:pt x="456" y="228"/>
                  </a:cubicBezTo>
                  <a:cubicBezTo>
                    <a:pt x="456" y="104"/>
                    <a:pt x="353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404158" y="5278335"/>
              <a:ext cx="13719" cy="1378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0" y="351"/>
                    <a:pt x="450" y="223"/>
                  </a:cubicBezTo>
                  <a:cubicBezTo>
                    <a:pt x="450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404158" y="5389126"/>
              <a:ext cx="13719" cy="1378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8" y="1"/>
                  </a:moveTo>
                  <a:cubicBezTo>
                    <a:pt x="99" y="1"/>
                    <a:pt x="0" y="101"/>
                    <a:pt x="0" y="229"/>
                  </a:cubicBezTo>
                  <a:cubicBezTo>
                    <a:pt x="0" y="353"/>
                    <a:pt x="99" y="452"/>
                    <a:pt x="228" y="452"/>
                  </a:cubicBezTo>
                  <a:cubicBezTo>
                    <a:pt x="351" y="452"/>
                    <a:pt x="450" y="353"/>
                    <a:pt x="450" y="229"/>
                  </a:cubicBezTo>
                  <a:cubicBezTo>
                    <a:pt x="450" y="101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468090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8" y="451"/>
                  </a:cubicBezTo>
                  <a:cubicBezTo>
                    <a:pt x="352" y="451"/>
                    <a:pt x="451" y="351"/>
                    <a:pt x="451" y="223"/>
                  </a:cubicBezTo>
                  <a:cubicBezTo>
                    <a:pt x="451" y="99"/>
                    <a:pt x="352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468090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1"/>
                  </a:moveTo>
                  <a:cubicBezTo>
                    <a:pt x="100" y="1"/>
                    <a:pt x="0" y="101"/>
                    <a:pt x="0" y="229"/>
                  </a:cubicBezTo>
                  <a:cubicBezTo>
                    <a:pt x="0" y="353"/>
                    <a:pt x="100" y="452"/>
                    <a:pt x="228" y="452"/>
                  </a:cubicBezTo>
                  <a:cubicBezTo>
                    <a:pt x="352" y="452"/>
                    <a:pt x="451" y="353"/>
                    <a:pt x="451" y="229"/>
                  </a:cubicBezTo>
                  <a:cubicBezTo>
                    <a:pt x="451" y="101"/>
                    <a:pt x="352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473883" y="5117269"/>
              <a:ext cx="130517" cy="57469"/>
            </a:xfrm>
            <a:custGeom>
              <a:avLst/>
              <a:gdLst/>
              <a:ahLst/>
              <a:cxnLst/>
              <a:rect l="l" t="t" r="r" b="b"/>
              <a:pathLst>
                <a:path w="4281" h="1885" extrusionOk="0">
                  <a:moveTo>
                    <a:pt x="1068" y="0"/>
                  </a:moveTo>
                  <a:lnTo>
                    <a:pt x="0" y="1846"/>
                  </a:lnTo>
                  <a:lnTo>
                    <a:pt x="71" y="1884"/>
                  </a:lnTo>
                  <a:lnTo>
                    <a:pt x="1115" y="81"/>
                  </a:lnTo>
                  <a:lnTo>
                    <a:pt x="3170" y="81"/>
                  </a:lnTo>
                  <a:lnTo>
                    <a:pt x="4215" y="1884"/>
                  </a:lnTo>
                  <a:lnTo>
                    <a:pt x="4281" y="1846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468090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5" y="0"/>
                    <a:pt x="0" y="100"/>
                    <a:pt x="0" y="223"/>
                  </a:cubicBezTo>
                  <a:cubicBezTo>
                    <a:pt x="0" y="351"/>
                    <a:pt x="105" y="451"/>
                    <a:pt x="228" y="451"/>
                  </a:cubicBezTo>
                  <a:cubicBezTo>
                    <a:pt x="352" y="451"/>
                    <a:pt x="456" y="351"/>
                    <a:pt x="456" y="223"/>
                  </a:cubicBezTo>
                  <a:cubicBezTo>
                    <a:pt x="456" y="100"/>
                    <a:pt x="352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596443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5" y="0"/>
                    <a:pt x="0" y="100"/>
                    <a:pt x="0" y="223"/>
                  </a:cubicBezTo>
                  <a:cubicBezTo>
                    <a:pt x="0" y="351"/>
                    <a:pt x="105" y="451"/>
                    <a:pt x="228" y="451"/>
                  </a:cubicBezTo>
                  <a:cubicBezTo>
                    <a:pt x="351" y="451"/>
                    <a:pt x="456" y="351"/>
                    <a:pt x="456" y="223"/>
                  </a:cubicBezTo>
                  <a:cubicBezTo>
                    <a:pt x="456" y="100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500346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100" y="0"/>
                    <a:pt x="0" y="99"/>
                    <a:pt x="0" y="228"/>
                  </a:cubicBezTo>
                  <a:cubicBezTo>
                    <a:pt x="0" y="351"/>
                    <a:pt x="100" y="451"/>
                    <a:pt x="223" y="451"/>
                  </a:cubicBezTo>
                  <a:cubicBezTo>
                    <a:pt x="352" y="451"/>
                    <a:pt x="451" y="351"/>
                    <a:pt x="451" y="228"/>
                  </a:cubicBezTo>
                  <a:cubicBezTo>
                    <a:pt x="451" y="99"/>
                    <a:pt x="352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500346" y="5222604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3" y="1"/>
                  </a:moveTo>
                  <a:cubicBezTo>
                    <a:pt x="100" y="1"/>
                    <a:pt x="0" y="105"/>
                    <a:pt x="0" y="229"/>
                  </a:cubicBezTo>
                  <a:cubicBezTo>
                    <a:pt x="0" y="352"/>
                    <a:pt x="100" y="457"/>
                    <a:pt x="223" y="457"/>
                  </a:cubicBezTo>
                  <a:cubicBezTo>
                    <a:pt x="352" y="457"/>
                    <a:pt x="451" y="352"/>
                    <a:pt x="451" y="229"/>
                  </a:cubicBezTo>
                  <a:cubicBezTo>
                    <a:pt x="451" y="105"/>
                    <a:pt x="352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564309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4" y="0"/>
                  </a:moveTo>
                  <a:cubicBezTo>
                    <a:pt x="101" y="0"/>
                    <a:pt x="0" y="99"/>
                    <a:pt x="0" y="228"/>
                  </a:cubicBezTo>
                  <a:cubicBezTo>
                    <a:pt x="0" y="351"/>
                    <a:pt x="101" y="451"/>
                    <a:pt x="224" y="451"/>
                  </a:cubicBezTo>
                  <a:cubicBezTo>
                    <a:pt x="351" y="451"/>
                    <a:pt x="451" y="351"/>
                    <a:pt x="451" y="228"/>
                  </a:cubicBezTo>
                  <a:cubicBezTo>
                    <a:pt x="451" y="99"/>
                    <a:pt x="351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564309" y="5222604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4" y="1"/>
                  </a:moveTo>
                  <a:cubicBezTo>
                    <a:pt x="101" y="1"/>
                    <a:pt x="0" y="105"/>
                    <a:pt x="0" y="229"/>
                  </a:cubicBezTo>
                  <a:cubicBezTo>
                    <a:pt x="0" y="352"/>
                    <a:pt x="101" y="457"/>
                    <a:pt x="224" y="457"/>
                  </a:cubicBezTo>
                  <a:cubicBezTo>
                    <a:pt x="351" y="457"/>
                    <a:pt x="451" y="352"/>
                    <a:pt x="451" y="229"/>
                  </a:cubicBezTo>
                  <a:cubicBezTo>
                    <a:pt x="451" y="105"/>
                    <a:pt x="351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570101" y="5062270"/>
              <a:ext cx="34176" cy="56737"/>
            </a:xfrm>
            <a:custGeom>
              <a:avLst/>
              <a:gdLst/>
              <a:ahLst/>
              <a:cxnLst/>
              <a:rect l="l" t="t" r="r" b="b"/>
              <a:pathLst>
                <a:path w="1121" h="1861" extrusionOk="0">
                  <a:moveTo>
                    <a:pt x="1054" y="1"/>
                  </a:moveTo>
                  <a:lnTo>
                    <a:pt x="1" y="1823"/>
                  </a:lnTo>
                  <a:lnTo>
                    <a:pt x="71" y="1861"/>
                  </a:lnTo>
                  <a:lnTo>
                    <a:pt x="1120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596443" y="5056081"/>
              <a:ext cx="13902" cy="13902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28" y="0"/>
                  </a:moveTo>
                  <a:cubicBezTo>
                    <a:pt x="105" y="0"/>
                    <a:pt x="0" y="104"/>
                    <a:pt x="0" y="228"/>
                  </a:cubicBezTo>
                  <a:cubicBezTo>
                    <a:pt x="0" y="351"/>
                    <a:pt x="105" y="456"/>
                    <a:pt x="228" y="456"/>
                  </a:cubicBezTo>
                  <a:cubicBezTo>
                    <a:pt x="351" y="456"/>
                    <a:pt x="456" y="351"/>
                    <a:pt x="456" y="228"/>
                  </a:cubicBezTo>
                  <a:cubicBezTo>
                    <a:pt x="456" y="104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185502" y="5284951"/>
              <a:ext cx="34298" cy="56768"/>
            </a:xfrm>
            <a:custGeom>
              <a:avLst/>
              <a:gdLst/>
              <a:ahLst/>
              <a:cxnLst/>
              <a:rect l="l" t="t" r="r" b="b"/>
              <a:pathLst>
                <a:path w="1125" h="1862" extrusionOk="0">
                  <a:moveTo>
                    <a:pt x="1054" y="1"/>
                  </a:moveTo>
                  <a:lnTo>
                    <a:pt x="0" y="1823"/>
                  </a:lnTo>
                  <a:lnTo>
                    <a:pt x="71" y="1862"/>
                  </a:lnTo>
                  <a:lnTo>
                    <a:pt x="1125" y="3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179709" y="533443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100" y="1"/>
                    <a:pt x="0" y="101"/>
                    <a:pt x="0" y="224"/>
                  </a:cubicBezTo>
                  <a:cubicBezTo>
                    <a:pt x="0" y="353"/>
                    <a:pt x="100" y="452"/>
                    <a:pt x="223" y="452"/>
                  </a:cubicBezTo>
                  <a:cubicBezTo>
                    <a:pt x="351" y="452"/>
                    <a:pt x="451" y="353"/>
                    <a:pt x="451" y="224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211812" y="5278731"/>
              <a:ext cx="13933" cy="13780"/>
            </a:xfrm>
            <a:custGeom>
              <a:avLst/>
              <a:gdLst/>
              <a:ahLst/>
              <a:cxnLst/>
              <a:rect l="l" t="t" r="r" b="b"/>
              <a:pathLst>
                <a:path w="457" h="452" extrusionOk="0">
                  <a:moveTo>
                    <a:pt x="229" y="1"/>
                  </a:moveTo>
                  <a:cubicBezTo>
                    <a:pt x="106" y="1"/>
                    <a:pt x="1" y="101"/>
                    <a:pt x="1" y="229"/>
                  </a:cubicBezTo>
                  <a:cubicBezTo>
                    <a:pt x="1" y="353"/>
                    <a:pt x="106" y="452"/>
                    <a:pt x="229" y="452"/>
                  </a:cubicBezTo>
                  <a:cubicBezTo>
                    <a:pt x="352" y="452"/>
                    <a:pt x="456" y="353"/>
                    <a:pt x="456" y="229"/>
                  </a:cubicBezTo>
                  <a:cubicBezTo>
                    <a:pt x="456" y="101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666168" y="5228701"/>
              <a:ext cx="34207" cy="56859"/>
            </a:xfrm>
            <a:custGeom>
              <a:avLst/>
              <a:gdLst/>
              <a:ahLst/>
              <a:cxnLst/>
              <a:rect l="l" t="t" r="r" b="b"/>
              <a:pathLst>
                <a:path w="1122" h="1865" extrusionOk="0">
                  <a:moveTo>
                    <a:pt x="1054" y="0"/>
                  </a:moveTo>
                  <a:lnTo>
                    <a:pt x="0" y="1823"/>
                  </a:lnTo>
                  <a:lnTo>
                    <a:pt x="72" y="1865"/>
                  </a:lnTo>
                  <a:lnTo>
                    <a:pt x="1121" y="42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660405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3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692509" y="5222604"/>
              <a:ext cx="13933" cy="13750"/>
            </a:xfrm>
            <a:custGeom>
              <a:avLst/>
              <a:gdLst/>
              <a:ahLst/>
              <a:cxnLst/>
              <a:rect l="l" t="t" r="r" b="b"/>
              <a:pathLst>
                <a:path w="457" h="451" extrusionOk="0">
                  <a:moveTo>
                    <a:pt x="229" y="1"/>
                  </a:moveTo>
                  <a:cubicBezTo>
                    <a:pt x="104" y="1"/>
                    <a:pt x="1" y="100"/>
                    <a:pt x="1" y="229"/>
                  </a:cubicBezTo>
                  <a:cubicBezTo>
                    <a:pt x="1" y="352"/>
                    <a:pt x="104" y="451"/>
                    <a:pt x="229" y="451"/>
                  </a:cubicBezTo>
                  <a:cubicBezTo>
                    <a:pt x="352" y="451"/>
                    <a:pt x="456" y="352"/>
                    <a:pt x="456" y="229"/>
                  </a:cubicBezTo>
                  <a:cubicBezTo>
                    <a:pt x="456" y="100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77786" y="5062270"/>
              <a:ext cx="34329" cy="56737"/>
            </a:xfrm>
            <a:custGeom>
              <a:avLst/>
              <a:gdLst/>
              <a:ahLst/>
              <a:cxnLst/>
              <a:rect l="l" t="t" r="r" b="b"/>
              <a:pathLst>
                <a:path w="1126" h="1861" extrusionOk="0">
                  <a:moveTo>
                    <a:pt x="1054" y="1"/>
                  </a:moveTo>
                  <a:lnTo>
                    <a:pt x="0" y="1823"/>
                  </a:lnTo>
                  <a:lnTo>
                    <a:pt x="72" y="1861"/>
                  </a:lnTo>
                  <a:lnTo>
                    <a:pt x="1126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372024" y="5111782"/>
              <a:ext cx="13750" cy="13780"/>
            </a:xfrm>
            <a:custGeom>
              <a:avLst/>
              <a:gdLst/>
              <a:ahLst/>
              <a:cxnLst/>
              <a:rect l="l" t="t" r="r" b="b"/>
              <a:pathLst>
                <a:path w="451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0" y="351"/>
                    <a:pt x="450" y="223"/>
                  </a:cubicBezTo>
                  <a:cubicBezTo>
                    <a:pt x="450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04280" y="5056081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4" y="0"/>
                  </a:moveTo>
                  <a:cubicBezTo>
                    <a:pt x="100" y="0"/>
                    <a:pt x="1" y="99"/>
                    <a:pt x="1" y="228"/>
                  </a:cubicBezTo>
                  <a:cubicBezTo>
                    <a:pt x="1" y="351"/>
                    <a:pt x="100" y="451"/>
                    <a:pt x="224" y="451"/>
                  </a:cubicBezTo>
                  <a:cubicBezTo>
                    <a:pt x="351" y="451"/>
                    <a:pt x="452" y="351"/>
                    <a:pt x="452" y="228"/>
                  </a:cubicBezTo>
                  <a:cubicBezTo>
                    <a:pt x="452" y="99"/>
                    <a:pt x="351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377939" y="5006569"/>
              <a:ext cx="34329" cy="56737"/>
            </a:xfrm>
            <a:custGeom>
              <a:avLst/>
              <a:gdLst/>
              <a:ahLst/>
              <a:cxnLst/>
              <a:rect l="l" t="t" r="r" b="b"/>
              <a:pathLst>
                <a:path w="1126" h="1861" extrusionOk="0">
                  <a:moveTo>
                    <a:pt x="72" y="1"/>
                  </a:moveTo>
                  <a:lnTo>
                    <a:pt x="0" y="38"/>
                  </a:lnTo>
                  <a:lnTo>
                    <a:pt x="1054" y="1861"/>
                  </a:lnTo>
                  <a:lnTo>
                    <a:pt x="1125" y="182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372024" y="5000350"/>
              <a:ext cx="13750" cy="13933"/>
            </a:xfrm>
            <a:custGeom>
              <a:avLst/>
              <a:gdLst/>
              <a:ahLst/>
              <a:cxnLst/>
              <a:rect l="l" t="t" r="r" b="b"/>
              <a:pathLst>
                <a:path w="451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9"/>
                  </a:cubicBezTo>
                  <a:cubicBezTo>
                    <a:pt x="0" y="356"/>
                    <a:pt x="99" y="457"/>
                    <a:pt x="228" y="457"/>
                  </a:cubicBezTo>
                  <a:cubicBezTo>
                    <a:pt x="351" y="457"/>
                    <a:pt x="450" y="356"/>
                    <a:pt x="450" y="229"/>
                  </a:cubicBezTo>
                  <a:cubicBezTo>
                    <a:pt x="450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185624" y="5118428"/>
              <a:ext cx="34176" cy="56737"/>
            </a:xfrm>
            <a:custGeom>
              <a:avLst/>
              <a:gdLst/>
              <a:ahLst/>
              <a:cxnLst/>
              <a:rect l="l" t="t" r="r" b="b"/>
              <a:pathLst>
                <a:path w="1121" h="1861" extrusionOk="0">
                  <a:moveTo>
                    <a:pt x="72" y="1"/>
                  </a:moveTo>
                  <a:lnTo>
                    <a:pt x="1" y="38"/>
                  </a:lnTo>
                  <a:lnTo>
                    <a:pt x="1055" y="1861"/>
                  </a:lnTo>
                  <a:lnTo>
                    <a:pt x="1121" y="182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211812" y="5167909"/>
              <a:ext cx="13933" cy="13750"/>
            </a:xfrm>
            <a:custGeom>
              <a:avLst/>
              <a:gdLst/>
              <a:ahLst/>
              <a:cxnLst/>
              <a:rect l="l" t="t" r="r" b="b"/>
              <a:pathLst>
                <a:path w="457" h="451" extrusionOk="0">
                  <a:moveTo>
                    <a:pt x="229" y="1"/>
                  </a:moveTo>
                  <a:cubicBezTo>
                    <a:pt x="106" y="1"/>
                    <a:pt x="1" y="100"/>
                    <a:pt x="1" y="229"/>
                  </a:cubicBezTo>
                  <a:cubicBezTo>
                    <a:pt x="1" y="352"/>
                    <a:pt x="106" y="451"/>
                    <a:pt x="229" y="451"/>
                  </a:cubicBezTo>
                  <a:cubicBezTo>
                    <a:pt x="352" y="451"/>
                    <a:pt x="456" y="352"/>
                    <a:pt x="456" y="229"/>
                  </a:cubicBezTo>
                  <a:cubicBezTo>
                    <a:pt x="456" y="100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179709" y="5112178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3" y="1"/>
                  </a:moveTo>
                  <a:cubicBezTo>
                    <a:pt x="100" y="1"/>
                    <a:pt x="0" y="106"/>
                    <a:pt x="0" y="229"/>
                  </a:cubicBezTo>
                  <a:cubicBezTo>
                    <a:pt x="0" y="353"/>
                    <a:pt x="100" y="456"/>
                    <a:pt x="223" y="456"/>
                  </a:cubicBezTo>
                  <a:cubicBezTo>
                    <a:pt x="351" y="456"/>
                    <a:pt x="451" y="353"/>
                    <a:pt x="451" y="229"/>
                  </a:cubicBezTo>
                  <a:cubicBezTo>
                    <a:pt x="451" y="106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281263" y="5228701"/>
              <a:ext cx="97743" cy="113596"/>
            </a:xfrm>
            <a:custGeom>
              <a:avLst/>
              <a:gdLst/>
              <a:ahLst/>
              <a:cxnLst/>
              <a:rect l="l" t="t" r="r" b="b"/>
              <a:pathLst>
                <a:path w="3206" h="3726" extrusionOk="0">
                  <a:moveTo>
                    <a:pt x="1079" y="0"/>
                  </a:moveTo>
                  <a:lnTo>
                    <a:pt x="1" y="1860"/>
                  </a:lnTo>
                  <a:lnTo>
                    <a:pt x="1079" y="3725"/>
                  </a:lnTo>
                  <a:lnTo>
                    <a:pt x="3205" y="3725"/>
                  </a:lnTo>
                  <a:lnTo>
                    <a:pt x="3205" y="3645"/>
                  </a:lnTo>
                  <a:lnTo>
                    <a:pt x="1126" y="3645"/>
                  </a:lnTo>
                  <a:lnTo>
                    <a:pt x="96" y="1860"/>
                  </a:lnTo>
                  <a:lnTo>
                    <a:pt x="1126" y="80"/>
                  </a:lnTo>
                  <a:lnTo>
                    <a:pt x="3205" y="80"/>
                  </a:lnTo>
                  <a:lnTo>
                    <a:pt x="3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275806" y="5278731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1"/>
                  </a:moveTo>
                  <a:cubicBezTo>
                    <a:pt x="104" y="1"/>
                    <a:pt x="0" y="101"/>
                    <a:pt x="0" y="229"/>
                  </a:cubicBezTo>
                  <a:cubicBezTo>
                    <a:pt x="0" y="353"/>
                    <a:pt x="104" y="452"/>
                    <a:pt x="228" y="452"/>
                  </a:cubicBezTo>
                  <a:cubicBezTo>
                    <a:pt x="351" y="452"/>
                    <a:pt x="456" y="353"/>
                    <a:pt x="456" y="229"/>
                  </a:cubicBezTo>
                  <a:cubicBezTo>
                    <a:pt x="456" y="101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308061" y="5223031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8"/>
                  </a:cubicBezTo>
                  <a:cubicBezTo>
                    <a:pt x="0" y="351"/>
                    <a:pt x="99" y="456"/>
                    <a:pt x="228" y="456"/>
                  </a:cubicBezTo>
                  <a:cubicBezTo>
                    <a:pt x="351" y="456"/>
                    <a:pt x="451" y="351"/>
                    <a:pt x="451" y="228"/>
                  </a:cubicBezTo>
                  <a:cubicBezTo>
                    <a:pt x="451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308061" y="53340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372024" y="5223031"/>
              <a:ext cx="13750" cy="13933"/>
            </a:xfrm>
            <a:custGeom>
              <a:avLst/>
              <a:gdLst/>
              <a:ahLst/>
              <a:cxnLst/>
              <a:rect l="l" t="t" r="r" b="b"/>
              <a:pathLst>
                <a:path w="451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8"/>
                  </a:cubicBezTo>
                  <a:cubicBezTo>
                    <a:pt x="0" y="351"/>
                    <a:pt x="99" y="456"/>
                    <a:pt x="228" y="456"/>
                  </a:cubicBezTo>
                  <a:cubicBezTo>
                    <a:pt x="351" y="456"/>
                    <a:pt x="450" y="351"/>
                    <a:pt x="450" y="228"/>
                  </a:cubicBezTo>
                  <a:cubicBezTo>
                    <a:pt x="450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377359" y="5172970"/>
              <a:ext cx="131005" cy="113048"/>
            </a:xfrm>
            <a:custGeom>
              <a:avLst/>
              <a:gdLst/>
              <a:ahLst/>
              <a:cxnLst/>
              <a:rect l="l" t="t" r="r" b="b"/>
              <a:pathLst>
                <a:path w="4297" h="3708" extrusionOk="0">
                  <a:moveTo>
                    <a:pt x="1078" y="0"/>
                  </a:moveTo>
                  <a:lnTo>
                    <a:pt x="1" y="1861"/>
                  </a:lnTo>
                  <a:lnTo>
                    <a:pt x="1068" y="3708"/>
                  </a:lnTo>
                  <a:lnTo>
                    <a:pt x="1135" y="3665"/>
                  </a:lnTo>
                  <a:lnTo>
                    <a:pt x="95" y="1861"/>
                  </a:lnTo>
                  <a:lnTo>
                    <a:pt x="1125" y="81"/>
                  </a:lnTo>
                  <a:lnTo>
                    <a:pt x="3186" y="81"/>
                  </a:lnTo>
                  <a:lnTo>
                    <a:pt x="4224" y="1885"/>
                  </a:lnTo>
                  <a:lnTo>
                    <a:pt x="4296" y="1842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04158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4" y="0"/>
                    <a:pt x="0" y="100"/>
                    <a:pt x="0" y="223"/>
                  </a:cubicBezTo>
                  <a:cubicBezTo>
                    <a:pt x="0" y="351"/>
                    <a:pt x="104" y="451"/>
                    <a:pt x="228" y="451"/>
                  </a:cubicBezTo>
                  <a:cubicBezTo>
                    <a:pt x="351" y="451"/>
                    <a:pt x="456" y="351"/>
                    <a:pt x="456" y="223"/>
                  </a:cubicBezTo>
                  <a:cubicBezTo>
                    <a:pt x="456" y="100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281720" y="5117269"/>
              <a:ext cx="97286" cy="57469"/>
            </a:xfrm>
            <a:custGeom>
              <a:avLst/>
              <a:gdLst/>
              <a:ahLst/>
              <a:cxnLst/>
              <a:rect l="l" t="t" r="r" b="b"/>
              <a:pathLst>
                <a:path w="3191" h="1885" extrusionOk="0">
                  <a:moveTo>
                    <a:pt x="1064" y="0"/>
                  </a:moveTo>
                  <a:lnTo>
                    <a:pt x="1" y="1842"/>
                  </a:lnTo>
                  <a:lnTo>
                    <a:pt x="67" y="1884"/>
                  </a:lnTo>
                  <a:lnTo>
                    <a:pt x="1111" y="81"/>
                  </a:lnTo>
                  <a:lnTo>
                    <a:pt x="3190" y="81"/>
                  </a:lnTo>
                  <a:lnTo>
                    <a:pt x="3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308061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8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1" y="351"/>
                    <a:pt x="451" y="228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569644" y="5283823"/>
              <a:ext cx="130852" cy="113596"/>
            </a:xfrm>
            <a:custGeom>
              <a:avLst/>
              <a:gdLst/>
              <a:ahLst/>
              <a:cxnLst/>
              <a:rect l="l" t="t" r="r" b="b"/>
              <a:pathLst>
                <a:path w="4292" h="3726" extrusionOk="0">
                  <a:moveTo>
                    <a:pt x="1078" y="0"/>
                  </a:moveTo>
                  <a:lnTo>
                    <a:pt x="1" y="1860"/>
                  </a:lnTo>
                  <a:lnTo>
                    <a:pt x="1078" y="3726"/>
                  </a:lnTo>
                  <a:lnTo>
                    <a:pt x="3205" y="3726"/>
                  </a:lnTo>
                  <a:lnTo>
                    <a:pt x="3205" y="3645"/>
                  </a:lnTo>
                  <a:lnTo>
                    <a:pt x="1122" y="3645"/>
                  </a:lnTo>
                  <a:lnTo>
                    <a:pt x="96" y="1860"/>
                  </a:lnTo>
                  <a:lnTo>
                    <a:pt x="1122" y="81"/>
                  </a:lnTo>
                  <a:lnTo>
                    <a:pt x="3181" y="81"/>
                  </a:lnTo>
                  <a:lnTo>
                    <a:pt x="4220" y="1884"/>
                  </a:lnTo>
                  <a:lnTo>
                    <a:pt x="4292" y="1842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564156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9" y="1"/>
                  </a:moveTo>
                  <a:cubicBezTo>
                    <a:pt x="100" y="1"/>
                    <a:pt x="1" y="104"/>
                    <a:pt x="1" y="228"/>
                  </a:cubicBezTo>
                  <a:cubicBezTo>
                    <a:pt x="1" y="351"/>
                    <a:pt x="100" y="456"/>
                    <a:pt x="229" y="456"/>
                  </a:cubicBezTo>
                  <a:cubicBezTo>
                    <a:pt x="352" y="456"/>
                    <a:pt x="456" y="351"/>
                    <a:pt x="456" y="228"/>
                  </a:cubicBezTo>
                  <a:cubicBezTo>
                    <a:pt x="456" y="104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692509" y="5333883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9" y="1"/>
                  </a:moveTo>
                  <a:cubicBezTo>
                    <a:pt x="100" y="1"/>
                    <a:pt x="1" y="104"/>
                    <a:pt x="1" y="228"/>
                  </a:cubicBezTo>
                  <a:cubicBezTo>
                    <a:pt x="1" y="351"/>
                    <a:pt x="100" y="456"/>
                    <a:pt x="229" y="456"/>
                  </a:cubicBezTo>
                  <a:cubicBezTo>
                    <a:pt x="352" y="456"/>
                    <a:pt x="452" y="351"/>
                    <a:pt x="452" y="228"/>
                  </a:cubicBezTo>
                  <a:cubicBezTo>
                    <a:pt x="452" y="104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596443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3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596443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100" y="1"/>
                    <a:pt x="0" y="101"/>
                    <a:pt x="0" y="229"/>
                  </a:cubicBezTo>
                  <a:cubicBezTo>
                    <a:pt x="0" y="353"/>
                    <a:pt x="100" y="452"/>
                    <a:pt x="223" y="452"/>
                  </a:cubicBezTo>
                  <a:cubicBezTo>
                    <a:pt x="351" y="452"/>
                    <a:pt x="451" y="353"/>
                    <a:pt x="451" y="229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660405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99" y="1"/>
                    <a:pt x="0" y="101"/>
                    <a:pt x="0" y="229"/>
                  </a:cubicBezTo>
                  <a:cubicBezTo>
                    <a:pt x="0" y="353"/>
                    <a:pt x="99" y="452"/>
                    <a:pt x="223" y="452"/>
                  </a:cubicBezTo>
                  <a:cubicBezTo>
                    <a:pt x="351" y="452"/>
                    <a:pt x="451" y="353"/>
                    <a:pt x="451" y="229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185502" y="5173397"/>
              <a:ext cx="130547" cy="57469"/>
            </a:xfrm>
            <a:custGeom>
              <a:avLst/>
              <a:gdLst/>
              <a:ahLst/>
              <a:cxnLst/>
              <a:rect l="l" t="t" r="r" b="b"/>
              <a:pathLst>
                <a:path w="4282" h="1885" extrusionOk="0">
                  <a:moveTo>
                    <a:pt x="1063" y="1"/>
                  </a:moveTo>
                  <a:lnTo>
                    <a:pt x="0" y="1843"/>
                  </a:lnTo>
                  <a:lnTo>
                    <a:pt x="71" y="1885"/>
                  </a:lnTo>
                  <a:lnTo>
                    <a:pt x="1111" y="82"/>
                  </a:lnTo>
                  <a:lnTo>
                    <a:pt x="3170" y="82"/>
                  </a:lnTo>
                  <a:lnTo>
                    <a:pt x="4210" y="1885"/>
                  </a:lnTo>
                  <a:lnTo>
                    <a:pt x="4281" y="1843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218642" y="5284524"/>
              <a:ext cx="64268" cy="2500"/>
            </a:xfrm>
            <a:custGeom>
              <a:avLst/>
              <a:gdLst/>
              <a:ahLst/>
              <a:cxnLst/>
              <a:rect l="l" t="t" r="r" b="b"/>
              <a:pathLst>
                <a:path w="2108" h="82" extrusionOk="0">
                  <a:moveTo>
                    <a:pt x="0" y="1"/>
                  </a:moveTo>
                  <a:lnTo>
                    <a:pt x="0" y="82"/>
                  </a:lnTo>
                  <a:lnTo>
                    <a:pt x="2107" y="82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179709" y="5223640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8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275806" y="5167909"/>
              <a:ext cx="13902" cy="13750"/>
            </a:xfrm>
            <a:custGeom>
              <a:avLst/>
              <a:gdLst/>
              <a:ahLst/>
              <a:cxnLst/>
              <a:rect l="l" t="t" r="r" b="b"/>
              <a:pathLst>
                <a:path w="456" h="451" extrusionOk="0">
                  <a:moveTo>
                    <a:pt x="228" y="1"/>
                  </a:moveTo>
                  <a:cubicBezTo>
                    <a:pt x="104" y="1"/>
                    <a:pt x="0" y="100"/>
                    <a:pt x="0" y="229"/>
                  </a:cubicBezTo>
                  <a:cubicBezTo>
                    <a:pt x="0" y="352"/>
                    <a:pt x="104" y="451"/>
                    <a:pt x="228" y="451"/>
                  </a:cubicBezTo>
                  <a:cubicBezTo>
                    <a:pt x="351" y="451"/>
                    <a:pt x="456" y="352"/>
                    <a:pt x="456" y="229"/>
                  </a:cubicBezTo>
                  <a:cubicBezTo>
                    <a:pt x="456" y="100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73883" y="5228091"/>
              <a:ext cx="130517" cy="57469"/>
            </a:xfrm>
            <a:custGeom>
              <a:avLst/>
              <a:gdLst/>
              <a:ahLst/>
              <a:cxnLst/>
              <a:rect l="l" t="t" r="r" b="b"/>
              <a:pathLst>
                <a:path w="4281" h="1885" extrusionOk="0">
                  <a:moveTo>
                    <a:pt x="1063" y="1"/>
                  </a:moveTo>
                  <a:lnTo>
                    <a:pt x="0" y="1843"/>
                  </a:lnTo>
                  <a:lnTo>
                    <a:pt x="71" y="1885"/>
                  </a:lnTo>
                  <a:lnTo>
                    <a:pt x="1111" y="82"/>
                  </a:lnTo>
                  <a:lnTo>
                    <a:pt x="3170" y="82"/>
                  </a:lnTo>
                  <a:lnTo>
                    <a:pt x="4210" y="1885"/>
                  </a:lnTo>
                  <a:lnTo>
                    <a:pt x="4281" y="1843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473426" y="5450223"/>
              <a:ext cx="130974" cy="113017"/>
            </a:xfrm>
            <a:custGeom>
              <a:avLst/>
              <a:gdLst/>
              <a:ahLst/>
              <a:cxnLst/>
              <a:rect l="l" t="t" r="r" b="b"/>
              <a:pathLst>
                <a:path w="4296" h="3707" extrusionOk="0">
                  <a:moveTo>
                    <a:pt x="1078" y="0"/>
                  </a:moveTo>
                  <a:lnTo>
                    <a:pt x="0" y="1865"/>
                  </a:lnTo>
                  <a:lnTo>
                    <a:pt x="1069" y="3707"/>
                  </a:lnTo>
                  <a:lnTo>
                    <a:pt x="1135" y="3669"/>
                  </a:lnTo>
                  <a:lnTo>
                    <a:pt x="96" y="1865"/>
                  </a:lnTo>
                  <a:lnTo>
                    <a:pt x="1126" y="86"/>
                  </a:lnTo>
                  <a:lnTo>
                    <a:pt x="3185" y="86"/>
                  </a:lnTo>
                  <a:lnTo>
                    <a:pt x="4225" y="1884"/>
                  </a:lnTo>
                  <a:lnTo>
                    <a:pt x="4296" y="1847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468090" y="5500436"/>
              <a:ext cx="13780" cy="13750"/>
            </a:xfrm>
            <a:custGeom>
              <a:avLst/>
              <a:gdLst/>
              <a:ahLst/>
              <a:cxnLst/>
              <a:rect l="l" t="t" r="r" b="b"/>
              <a:pathLst>
                <a:path w="452" h="451" extrusionOk="0">
                  <a:moveTo>
                    <a:pt x="223" y="1"/>
                  </a:moveTo>
                  <a:cubicBezTo>
                    <a:pt x="100" y="1"/>
                    <a:pt x="0" y="100"/>
                    <a:pt x="0" y="228"/>
                  </a:cubicBezTo>
                  <a:cubicBezTo>
                    <a:pt x="0" y="351"/>
                    <a:pt x="100" y="450"/>
                    <a:pt x="223" y="450"/>
                  </a:cubicBezTo>
                  <a:cubicBezTo>
                    <a:pt x="352" y="450"/>
                    <a:pt x="451" y="351"/>
                    <a:pt x="451" y="228"/>
                  </a:cubicBezTo>
                  <a:cubicBezTo>
                    <a:pt x="451" y="100"/>
                    <a:pt x="352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596443" y="5500436"/>
              <a:ext cx="13780" cy="13750"/>
            </a:xfrm>
            <a:custGeom>
              <a:avLst/>
              <a:gdLst/>
              <a:ahLst/>
              <a:cxnLst/>
              <a:rect l="l" t="t" r="r" b="b"/>
              <a:pathLst>
                <a:path w="452" h="451" extrusionOk="0">
                  <a:moveTo>
                    <a:pt x="223" y="1"/>
                  </a:moveTo>
                  <a:cubicBezTo>
                    <a:pt x="100" y="1"/>
                    <a:pt x="0" y="100"/>
                    <a:pt x="0" y="228"/>
                  </a:cubicBezTo>
                  <a:cubicBezTo>
                    <a:pt x="0" y="351"/>
                    <a:pt x="100" y="450"/>
                    <a:pt x="223" y="450"/>
                  </a:cubicBezTo>
                  <a:cubicBezTo>
                    <a:pt x="351" y="450"/>
                    <a:pt x="451" y="351"/>
                    <a:pt x="451" y="228"/>
                  </a:cubicBezTo>
                  <a:cubicBezTo>
                    <a:pt x="451" y="100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500194" y="5444705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8" y="0"/>
                  </a:moveTo>
                  <a:cubicBezTo>
                    <a:pt x="101" y="0"/>
                    <a:pt x="1" y="105"/>
                    <a:pt x="1" y="228"/>
                  </a:cubicBezTo>
                  <a:cubicBezTo>
                    <a:pt x="1" y="352"/>
                    <a:pt x="101" y="456"/>
                    <a:pt x="228" y="456"/>
                  </a:cubicBezTo>
                  <a:cubicBezTo>
                    <a:pt x="353" y="456"/>
                    <a:pt x="452" y="352"/>
                    <a:pt x="452" y="228"/>
                  </a:cubicBezTo>
                  <a:cubicBezTo>
                    <a:pt x="452" y="105"/>
                    <a:pt x="353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500194" y="5555558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8" y="0"/>
                  </a:moveTo>
                  <a:cubicBezTo>
                    <a:pt x="101" y="0"/>
                    <a:pt x="1" y="105"/>
                    <a:pt x="1" y="228"/>
                  </a:cubicBezTo>
                  <a:cubicBezTo>
                    <a:pt x="1" y="357"/>
                    <a:pt x="101" y="456"/>
                    <a:pt x="228" y="456"/>
                  </a:cubicBezTo>
                  <a:cubicBezTo>
                    <a:pt x="353" y="456"/>
                    <a:pt x="452" y="357"/>
                    <a:pt x="452" y="228"/>
                  </a:cubicBezTo>
                  <a:cubicBezTo>
                    <a:pt x="452" y="105"/>
                    <a:pt x="353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564156" y="5444705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9" y="0"/>
                  </a:moveTo>
                  <a:cubicBezTo>
                    <a:pt x="100" y="0"/>
                    <a:pt x="1" y="105"/>
                    <a:pt x="1" y="228"/>
                  </a:cubicBezTo>
                  <a:cubicBezTo>
                    <a:pt x="1" y="352"/>
                    <a:pt x="100" y="456"/>
                    <a:pt x="229" y="456"/>
                  </a:cubicBezTo>
                  <a:cubicBezTo>
                    <a:pt x="352" y="456"/>
                    <a:pt x="452" y="352"/>
                    <a:pt x="452" y="228"/>
                  </a:cubicBezTo>
                  <a:cubicBezTo>
                    <a:pt x="452" y="105"/>
                    <a:pt x="352" y="0"/>
                    <a:pt x="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3570101" y="5395651"/>
              <a:ext cx="34298" cy="56768"/>
            </a:xfrm>
            <a:custGeom>
              <a:avLst/>
              <a:gdLst/>
              <a:ahLst/>
              <a:cxnLst/>
              <a:rect l="l" t="t" r="r" b="b"/>
              <a:pathLst>
                <a:path w="1125" h="1862" extrusionOk="0">
                  <a:moveTo>
                    <a:pt x="1054" y="1"/>
                  </a:moveTo>
                  <a:lnTo>
                    <a:pt x="1" y="1823"/>
                  </a:lnTo>
                  <a:lnTo>
                    <a:pt x="71" y="1861"/>
                  </a:lnTo>
                  <a:lnTo>
                    <a:pt x="1125" y="3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473608" y="5339371"/>
              <a:ext cx="97682" cy="113048"/>
            </a:xfrm>
            <a:custGeom>
              <a:avLst/>
              <a:gdLst/>
              <a:ahLst/>
              <a:cxnLst/>
              <a:rect l="l" t="t" r="r" b="b"/>
              <a:pathLst>
                <a:path w="3204" h="3708" extrusionOk="0">
                  <a:moveTo>
                    <a:pt x="1072" y="1"/>
                  </a:moveTo>
                  <a:lnTo>
                    <a:pt x="0" y="1866"/>
                  </a:lnTo>
                  <a:lnTo>
                    <a:pt x="1063" y="3707"/>
                  </a:lnTo>
                  <a:lnTo>
                    <a:pt x="1134" y="3669"/>
                  </a:lnTo>
                  <a:lnTo>
                    <a:pt x="90" y="1866"/>
                  </a:lnTo>
                  <a:lnTo>
                    <a:pt x="1120" y="86"/>
                  </a:lnTo>
                  <a:lnTo>
                    <a:pt x="3203" y="86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 rot="-8329196">
            <a:off x="2807319" y="-1341944"/>
            <a:ext cx="15045157" cy="5284852"/>
          </a:xfrm>
          <a:custGeom>
            <a:avLst/>
            <a:gdLst/>
            <a:ahLst/>
            <a:cxnLst/>
            <a:rect l="l" t="t" r="r" b="b"/>
            <a:pathLst>
              <a:path w="58952" h="26087" extrusionOk="0">
                <a:moveTo>
                  <a:pt x="6309" y="0"/>
                </a:moveTo>
                <a:cubicBezTo>
                  <a:pt x="5794" y="0"/>
                  <a:pt x="5279" y="55"/>
                  <a:pt x="4770" y="173"/>
                </a:cubicBezTo>
                <a:cubicBezTo>
                  <a:pt x="2668" y="666"/>
                  <a:pt x="1182" y="2100"/>
                  <a:pt x="0" y="3774"/>
                </a:cubicBezTo>
                <a:lnTo>
                  <a:pt x="0" y="26086"/>
                </a:lnTo>
                <a:lnTo>
                  <a:pt x="13422" y="26086"/>
                </a:lnTo>
                <a:cubicBezTo>
                  <a:pt x="13541" y="23333"/>
                  <a:pt x="14784" y="20752"/>
                  <a:pt x="17295" y="19589"/>
                </a:cubicBezTo>
                <a:cubicBezTo>
                  <a:pt x="18330" y="19111"/>
                  <a:pt x="19414" y="18944"/>
                  <a:pt x="20527" y="18944"/>
                </a:cubicBezTo>
                <a:cubicBezTo>
                  <a:pt x="23125" y="18944"/>
                  <a:pt x="25882" y="19855"/>
                  <a:pt x="28549" y="19855"/>
                </a:cubicBezTo>
                <a:cubicBezTo>
                  <a:pt x="29120" y="19855"/>
                  <a:pt x="29687" y="19813"/>
                  <a:pt x="30247" y="19712"/>
                </a:cubicBezTo>
                <a:cubicBezTo>
                  <a:pt x="33688" y="19090"/>
                  <a:pt x="36304" y="16352"/>
                  <a:pt x="38520" y="13651"/>
                </a:cubicBezTo>
                <a:cubicBezTo>
                  <a:pt x="40741" y="10950"/>
                  <a:pt x="42972" y="8013"/>
                  <a:pt x="46214" y="6703"/>
                </a:cubicBezTo>
                <a:cubicBezTo>
                  <a:pt x="47338" y="6248"/>
                  <a:pt x="48540" y="6032"/>
                  <a:pt x="49747" y="6032"/>
                </a:cubicBezTo>
                <a:cubicBezTo>
                  <a:pt x="52371" y="6032"/>
                  <a:pt x="55015" y="7053"/>
                  <a:pt x="56930" y="8867"/>
                </a:cubicBezTo>
                <a:cubicBezTo>
                  <a:pt x="57742" y="9640"/>
                  <a:pt x="58420" y="10543"/>
                  <a:pt x="58952" y="11520"/>
                </a:cubicBezTo>
                <a:lnTo>
                  <a:pt x="58952" y="7391"/>
                </a:lnTo>
                <a:cubicBezTo>
                  <a:pt x="57514" y="5322"/>
                  <a:pt x="55212" y="3723"/>
                  <a:pt x="52635" y="3025"/>
                </a:cubicBezTo>
                <a:cubicBezTo>
                  <a:pt x="51493" y="2714"/>
                  <a:pt x="50327" y="2579"/>
                  <a:pt x="49159" y="2579"/>
                </a:cubicBezTo>
                <a:cubicBezTo>
                  <a:pt x="46706" y="2579"/>
                  <a:pt x="44246" y="3176"/>
                  <a:pt x="41989" y="4002"/>
                </a:cubicBezTo>
                <a:cubicBezTo>
                  <a:pt x="38657" y="5222"/>
                  <a:pt x="35572" y="6926"/>
                  <a:pt x="32193" y="8041"/>
                </a:cubicBezTo>
                <a:cubicBezTo>
                  <a:pt x="30221" y="8691"/>
                  <a:pt x="28084" y="9129"/>
                  <a:pt x="25965" y="9129"/>
                </a:cubicBezTo>
                <a:cubicBezTo>
                  <a:pt x="24449" y="9129"/>
                  <a:pt x="22941" y="8905"/>
                  <a:pt x="21509" y="8374"/>
                </a:cubicBezTo>
                <a:cubicBezTo>
                  <a:pt x="18473" y="7248"/>
                  <a:pt x="16189" y="4924"/>
                  <a:pt x="13665" y="3005"/>
                </a:cubicBezTo>
                <a:cubicBezTo>
                  <a:pt x="11555" y="1400"/>
                  <a:pt x="8923" y="0"/>
                  <a:pt x="6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4"/>
          <p:cNvSpPr txBox="1">
            <a:spLocks noGrp="1"/>
          </p:cNvSpPr>
          <p:nvPr>
            <p:ph type="body" idx="1"/>
          </p:nvPr>
        </p:nvSpPr>
        <p:spPr>
          <a:xfrm>
            <a:off x="362100" y="1392925"/>
            <a:ext cx="9241200" cy="52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4320" rtl="0">
              <a:spcBef>
                <a:spcPts val="0"/>
              </a:spcBef>
              <a:spcAft>
                <a:spcPts val="0"/>
              </a:spcAft>
              <a:buSzPts val="720"/>
              <a:buAutoNum type="arabicPeriod"/>
              <a:defRPr sz="1620"/>
            </a:lvl1pPr>
            <a:lvl2pPr marL="914400" lvl="1" indent="-264160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 sz="1620"/>
            </a:lvl2pPr>
            <a:lvl3pPr marL="1371600" lvl="2" indent="-264160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3pPr>
            <a:lvl4pPr marL="1828800" lvl="3" indent="-264160" rtl="0">
              <a:spcBef>
                <a:spcPts val="0"/>
              </a:spcBef>
              <a:spcAft>
                <a:spcPts val="0"/>
              </a:spcAft>
              <a:buSzPts val="560"/>
              <a:buChar char="●"/>
              <a:defRPr/>
            </a:lvl4pPr>
            <a:lvl5pPr marL="2286000" lvl="4" indent="-264160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/>
            </a:lvl5pPr>
            <a:lvl6pPr marL="2743200" lvl="5" indent="-264160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6pPr>
            <a:lvl7pPr marL="3200400" lvl="6" indent="-264160" rtl="0">
              <a:spcBef>
                <a:spcPts val="0"/>
              </a:spcBef>
              <a:spcAft>
                <a:spcPts val="0"/>
              </a:spcAft>
              <a:buSzPts val="560"/>
              <a:buChar char="●"/>
              <a:defRPr/>
            </a:lvl7pPr>
            <a:lvl8pPr marL="3657600" lvl="7" indent="-264159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/>
            </a:lvl8pPr>
            <a:lvl9pPr marL="4114800" lvl="8" indent="-264159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362100" y="492175"/>
            <a:ext cx="9990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"/>
          <p:cNvSpPr/>
          <p:nvPr/>
        </p:nvSpPr>
        <p:spPr>
          <a:xfrm rot="339811" flipH="1">
            <a:off x="-258189" y="4970399"/>
            <a:ext cx="12440203" cy="3755823"/>
          </a:xfrm>
          <a:custGeom>
            <a:avLst/>
            <a:gdLst/>
            <a:ahLst/>
            <a:cxnLst/>
            <a:rect l="l" t="t" r="r" b="b"/>
            <a:pathLst>
              <a:path w="58952" h="26087" extrusionOk="0">
                <a:moveTo>
                  <a:pt x="6309" y="0"/>
                </a:moveTo>
                <a:cubicBezTo>
                  <a:pt x="5794" y="0"/>
                  <a:pt x="5279" y="55"/>
                  <a:pt x="4770" y="173"/>
                </a:cubicBezTo>
                <a:cubicBezTo>
                  <a:pt x="2668" y="666"/>
                  <a:pt x="1182" y="2100"/>
                  <a:pt x="0" y="3774"/>
                </a:cubicBezTo>
                <a:lnTo>
                  <a:pt x="0" y="26086"/>
                </a:lnTo>
                <a:lnTo>
                  <a:pt x="13422" y="26086"/>
                </a:lnTo>
                <a:cubicBezTo>
                  <a:pt x="13541" y="23333"/>
                  <a:pt x="14784" y="20752"/>
                  <a:pt x="17295" y="19589"/>
                </a:cubicBezTo>
                <a:cubicBezTo>
                  <a:pt x="18330" y="19111"/>
                  <a:pt x="19414" y="18944"/>
                  <a:pt x="20527" y="18944"/>
                </a:cubicBezTo>
                <a:cubicBezTo>
                  <a:pt x="23125" y="18944"/>
                  <a:pt x="25882" y="19855"/>
                  <a:pt x="28549" y="19855"/>
                </a:cubicBezTo>
                <a:cubicBezTo>
                  <a:pt x="29120" y="19855"/>
                  <a:pt x="29687" y="19813"/>
                  <a:pt x="30247" y="19712"/>
                </a:cubicBezTo>
                <a:cubicBezTo>
                  <a:pt x="33688" y="19090"/>
                  <a:pt x="36304" y="16352"/>
                  <a:pt x="38520" y="13651"/>
                </a:cubicBezTo>
                <a:cubicBezTo>
                  <a:pt x="40741" y="10950"/>
                  <a:pt x="42972" y="8013"/>
                  <a:pt x="46214" y="6703"/>
                </a:cubicBezTo>
                <a:cubicBezTo>
                  <a:pt x="47338" y="6248"/>
                  <a:pt x="48540" y="6032"/>
                  <a:pt x="49747" y="6032"/>
                </a:cubicBezTo>
                <a:cubicBezTo>
                  <a:pt x="52371" y="6032"/>
                  <a:pt x="55015" y="7053"/>
                  <a:pt x="56930" y="8867"/>
                </a:cubicBezTo>
                <a:cubicBezTo>
                  <a:pt x="57742" y="9640"/>
                  <a:pt x="58420" y="10543"/>
                  <a:pt x="58952" y="11520"/>
                </a:cubicBezTo>
                <a:lnTo>
                  <a:pt x="58952" y="7391"/>
                </a:lnTo>
                <a:cubicBezTo>
                  <a:pt x="57514" y="5322"/>
                  <a:pt x="55212" y="3723"/>
                  <a:pt x="52635" y="3025"/>
                </a:cubicBezTo>
                <a:cubicBezTo>
                  <a:pt x="51493" y="2714"/>
                  <a:pt x="50327" y="2579"/>
                  <a:pt x="49159" y="2579"/>
                </a:cubicBezTo>
                <a:cubicBezTo>
                  <a:pt x="46706" y="2579"/>
                  <a:pt x="44246" y="3176"/>
                  <a:pt x="41989" y="4002"/>
                </a:cubicBezTo>
                <a:cubicBezTo>
                  <a:pt x="38657" y="5222"/>
                  <a:pt x="35572" y="6926"/>
                  <a:pt x="32193" y="8041"/>
                </a:cubicBezTo>
                <a:cubicBezTo>
                  <a:pt x="30221" y="8691"/>
                  <a:pt x="28084" y="9129"/>
                  <a:pt x="25965" y="9129"/>
                </a:cubicBezTo>
                <a:cubicBezTo>
                  <a:pt x="24449" y="9129"/>
                  <a:pt x="22941" y="8905"/>
                  <a:pt x="21509" y="8374"/>
                </a:cubicBezTo>
                <a:cubicBezTo>
                  <a:pt x="18473" y="7248"/>
                  <a:pt x="16189" y="4924"/>
                  <a:pt x="13665" y="3005"/>
                </a:cubicBezTo>
                <a:cubicBezTo>
                  <a:pt x="11555" y="1400"/>
                  <a:pt x="8923" y="0"/>
                  <a:pt x="6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4"/>
          <p:cNvGrpSpPr/>
          <p:nvPr/>
        </p:nvGrpSpPr>
        <p:grpSpPr>
          <a:xfrm flipH="1">
            <a:off x="9520635" y="4302404"/>
            <a:ext cx="3476329" cy="3755786"/>
            <a:chOff x="3179709" y="5000350"/>
            <a:chExt cx="526733" cy="569110"/>
          </a:xfrm>
        </p:grpSpPr>
        <p:sp>
          <p:nvSpPr>
            <p:cNvPr id="148" name="Google Shape;148;p4"/>
            <p:cNvSpPr/>
            <p:nvPr/>
          </p:nvSpPr>
          <p:spPr>
            <a:xfrm>
              <a:off x="3377359" y="5283823"/>
              <a:ext cx="131005" cy="113596"/>
            </a:xfrm>
            <a:custGeom>
              <a:avLst/>
              <a:gdLst/>
              <a:ahLst/>
              <a:cxnLst/>
              <a:rect l="l" t="t" r="r" b="b"/>
              <a:pathLst>
                <a:path w="4297" h="3726" extrusionOk="0">
                  <a:moveTo>
                    <a:pt x="1078" y="0"/>
                  </a:moveTo>
                  <a:lnTo>
                    <a:pt x="1" y="1860"/>
                  </a:lnTo>
                  <a:lnTo>
                    <a:pt x="1078" y="3726"/>
                  </a:lnTo>
                  <a:lnTo>
                    <a:pt x="3204" y="3726"/>
                  </a:lnTo>
                  <a:lnTo>
                    <a:pt x="3204" y="3645"/>
                  </a:lnTo>
                  <a:lnTo>
                    <a:pt x="1125" y="3645"/>
                  </a:lnTo>
                  <a:lnTo>
                    <a:pt x="95" y="1860"/>
                  </a:lnTo>
                  <a:lnTo>
                    <a:pt x="1125" y="81"/>
                  </a:lnTo>
                  <a:lnTo>
                    <a:pt x="3180" y="81"/>
                  </a:lnTo>
                  <a:lnTo>
                    <a:pt x="4224" y="1884"/>
                  </a:lnTo>
                  <a:lnTo>
                    <a:pt x="4296" y="1842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3371841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8" y="1"/>
                  </a:moveTo>
                  <a:cubicBezTo>
                    <a:pt x="105" y="1"/>
                    <a:pt x="1" y="104"/>
                    <a:pt x="1" y="228"/>
                  </a:cubicBezTo>
                  <a:cubicBezTo>
                    <a:pt x="1" y="351"/>
                    <a:pt x="105" y="456"/>
                    <a:pt x="228" y="456"/>
                  </a:cubicBezTo>
                  <a:cubicBezTo>
                    <a:pt x="357" y="456"/>
                    <a:pt x="456" y="351"/>
                    <a:pt x="456" y="228"/>
                  </a:cubicBezTo>
                  <a:cubicBezTo>
                    <a:pt x="456" y="104"/>
                    <a:pt x="357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3500194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8" y="1"/>
                  </a:moveTo>
                  <a:cubicBezTo>
                    <a:pt x="105" y="1"/>
                    <a:pt x="1" y="104"/>
                    <a:pt x="1" y="228"/>
                  </a:cubicBezTo>
                  <a:cubicBezTo>
                    <a:pt x="1" y="351"/>
                    <a:pt x="105" y="456"/>
                    <a:pt x="228" y="456"/>
                  </a:cubicBezTo>
                  <a:cubicBezTo>
                    <a:pt x="353" y="456"/>
                    <a:pt x="456" y="351"/>
                    <a:pt x="456" y="228"/>
                  </a:cubicBezTo>
                  <a:cubicBezTo>
                    <a:pt x="456" y="104"/>
                    <a:pt x="353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404158" y="5278335"/>
              <a:ext cx="13719" cy="1378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0" y="351"/>
                    <a:pt x="450" y="223"/>
                  </a:cubicBezTo>
                  <a:cubicBezTo>
                    <a:pt x="450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3404158" y="5389126"/>
              <a:ext cx="13719" cy="1378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8" y="1"/>
                  </a:moveTo>
                  <a:cubicBezTo>
                    <a:pt x="99" y="1"/>
                    <a:pt x="0" y="101"/>
                    <a:pt x="0" y="229"/>
                  </a:cubicBezTo>
                  <a:cubicBezTo>
                    <a:pt x="0" y="353"/>
                    <a:pt x="99" y="452"/>
                    <a:pt x="228" y="452"/>
                  </a:cubicBezTo>
                  <a:cubicBezTo>
                    <a:pt x="351" y="452"/>
                    <a:pt x="450" y="353"/>
                    <a:pt x="450" y="229"/>
                  </a:cubicBezTo>
                  <a:cubicBezTo>
                    <a:pt x="450" y="101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468090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8" y="451"/>
                  </a:cubicBezTo>
                  <a:cubicBezTo>
                    <a:pt x="352" y="451"/>
                    <a:pt x="451" y="351"/>
                    <a:pt x="451" y="223"/>
                  </a:cubicBezTo>
                  <a:cubicBezTo>
                    <a:pt x="451" y="99"/>
                    <a:pt x="352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468090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1"/>
                  </a:moveTo>
                  <a:cubicBezTo>
                    <a:pt x="100" y="1"/>
                    <a:pt x="0" y="101"/>
                    <a:pt x="0" y="229"/>
                  </a:cubicBezTo>
                  <a:cubicBezTo>
                    <a:pt x="0" y="353"/>
                    <a:pt x="100" y="452"/>
                    <a:pt x="228" y="452"/>
                  </a:cubicBezTo>
                  <a:cubicBezTo>
                    <a:pt x="352" y="452"/>
                    <a:pt x="451" y="353"/>
                    <a:pt x="451" y="229"/>
                  </a:cubicBezTo>
                  <a:cubicBezTo>
                    <a:pt x="451" y="101"/>
                    <a:pt x="352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3473883" y="5117269"/>
              <a:ext cx="130517" cy="57469"/>
            </a:xfrm>
            <a:custGeom>
              <a:avLst/>
              <a:gdLst/>
              <a:ahLst/>
              <a:cxnLst/>
              <a:rect l="l" t="t" r="r" b="b"/>
              <a:pathLst>
                <a:path w="4281" h="1885" extrusionOk="0">
                  <a:moveTo>
                    <a:pt x="1068" y="0"/>
                  </a:moveTo>
                  <a:lnTo>
                    <a:pt x="0" y="1846"/>
                  </a:lnTo>
                  <a:lnTo>
                    <a:pt x="71" y="1884"/>
                  </a:lnTo>
                  <a:lnTo>
                    <a:pt x="1115" y="81"/>
                  </a:lnTo>
                  <a:lnTo>
                    <a:pt x="3170" y="81"/>
                  </a:lnTo>
                  <a:lnTo>
                    <a:pt x="4215" y="1884"/>
                  </a:lnTo>
                  <a:lnTo>
                    <a:pt x="4281" y="1846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3468090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5" y="0"/>
                    <a:pt x="0" y="100"/>
                    <a:pt x="0" y="223"/>
                  </a:cubicBezTo>
                  <a:cubicBezTo>
                    <a:pt x="0" y="351"/>
                    <a:pt x="105" y="451"/>
                    <a:pt x="228" y="451"/>
                  </a:cubicBezTo>
                  <a:cubicBezTo>
                    <a:pt x="352" y="451"/>
                    <a:pt x="456" y="351"/>
                    <a:pt x="456" y="223"/>
                  </a:cubicBezTo>
                  <a:cubicBezTo>
                    <a:pt x="456" y="100"/>
                    <a:pt x="352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3596443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5" y="0"/>
                    <a:pt x="0" y="100"/>
                    <a:pt x="0" y="223"/>
                  </a:cubicBezTo>
                  <a:cubicBezTo>
                    <a:pt x="0" y="351"/>
                    <a:pt x="105" y="451"/>
                    <a:pt x="228" y="451"/>
                  </a:cubicBezTo>
                  <a:cubicBezTo>
                    <a:pt x="351" y="451"/>
                    <a:pt x="456" y="351"/>
                    <a:pt x="456" y="223"/>
                  </a:cubicBezTo>
                  <a:cubicBezTo>
                    <a:pt x="456" y="100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3500346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100" y="0"/>
                    <a:pt x="0" y="99"/>
                    <a:pt x="0" y="228"/>
                  </a:cubicBezTo>
                  <a:cubicBezTo>
                    <a:pt x="0" y="351"/>
                    <a:pt x="100" y="451"/>
                    <a:pt x="223" y="451"/>
                  </a:cubicBezTo>
                  <a:cubicBezTo>
                    <a:pt x="352" y="451"/>
                    <a:pt x="451" y="351"/>
                    <a:pt x="451" y="228"/>
                  </a:cubicBezTo>
                  <a:cubicBezTo>
                    <a:pt x="451" y="99"/>
                    <a:pt x="352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3500346" y="5222604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3" y="1"/>
                  </a:moveTo>
                  <a:cubicBezTo>
                    <a:pt x="100" y="1"/>
                    <a:pt x="0" y="105"/>
                    <a:pt x="0" y="229"/>
                  </a:cubicBezTo>
                  <a:cubicBezTo>
                    <a:pt x="0" y="352"/>
                    <a:pt x="100" y="457"/>
                    <a:pt x="223" y="457"/>
                  </a:cubicBezTo>
                  <a:cubicBezTo>
                    <a:pt x="352" y="457"/>
                    <a:pt x="451" y="352"/>
                    <a:pt x="451" y="229"/>
                  </a:cubicBezTo>
                  <a:cubicBezTo>
                    <a:pt x="451" y="105"/>
                    <a:pt x="352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3564309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4" y="0"/>
                  </a:moveTo>
                  <a:cubicBezTo>
                    <a:pt x="101" y="0"/>
                    <a:pt x="0" y="99"/>
                    <a:pt x="0" y="228"/>
                  </a:cubicBezTo>
                  <a:cubicBezTo>
                    <a:pt x="0" y="351"/>
                    <a:pt x="101" y="451"/>
                    <a:pt x="224" y="451"/>
                  </a:cubicBezTo>
                  <a:cubicBezTo>
                    <a:pt x="351" y="451"/>
                    <a:pt x="451" y="351"/>
                    <a:pt x="451" y="228"/>
                  </a:cubicBezTo>
                  <a:cubicBezTo>
                    <a:pt x="451" y="99"/>
                    <a:pt x="351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3564309" y="5222604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4" y="1"/>
                  </a:moveTo>
                  <a:cubicBezTo>
                    <a:pt x="101" y="1"/>
                    <a:pt x="0" y="105"/>
                    <a:pt x="0" y="229"/>
                  </a:cubicBezTo>
                  <a:cubicBezTo>
                    <a:pt x="0" y="352"/>
                    <a:pt x="101" y="457"/>
                    <a:pt x="224" y="457"/>
                  </a:cubicBezTo>
                  <a:cubicBezTo>
                    <a:pt x="351" y="457"/>
                    <a:pt x="451" y="352"/>
                    <a:pt x="451" y="229"/>
                  </a:cubicBezTo>
                  <a:cubicBezTo>
                    <a:pt x="451" y="105"/>
                    <a:pt x="351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3570101" y="5062270"/>
              <a:ext cx="34176" cy="56737"/>
            </a:xfrm>
            <a:custGeom>
              <a:avLst/>
              <a:gdLst/>
              <a:ahLst/>
              <a:cxnLst/>
              <a:rect l="l" t="t" r="r" b="b"/>
              <a:pathLst>
                <a:path w="1121" h="1861" extrusionOk="0">
                  <a:moveTo>
                    <a:pt x="1054" y="1"/>
                  </a:moveTo>
                  <a:lnTo>
                    <a:pt x="1" y="1823"/>
                  </a:lnTo>
                  <a:lnTo>
                    <a:pt x="71" y="1861"/>
                  </a:lnTo>
                  <a:lnTo>
                    <a:pt x="1120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3596443" y="5056081"/>
              <a:ext cx="13902" cy="13902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28" y="0"/>
                  </a:moveTo>
                  <a:cubicBezTo>
                    <a:pt x="105" y="0"/>
                    <a:pt x="0" y="104"/>
                    <a:pt x="0" y="228"/>
                  </a:cubicBezTo>
                  <a:cubicBezTo>
                    <a:pt x="0" y="351"/>
                    <a:pt x="105" y="456"/>
                    <a:pt x="228" y="456"/>
                  </a:cubicBezTo>
                  <a:cubicBezTo>
                    <a:pt x="351" y="456"/>
                    <a:pt x="456" y="351"/>
                    <a:pt x="456" y="228"/>
                  </a:cubicBezTo>
                  <a:cubicBezTo>
                    <a:pt x="456" y="104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3185502" y="5284951"/>
              <a:ext cx="34298" cy="56768"/>
            </a:xfrm>
            <a:custGeom>
              <a:avLst/>
              <a:gdLst/>
              <a:ahLst/>
              <a:cxnLst/>
              <a:rect l="l" t="t" r="r" b="b"/>
              <a:pathLst>
                <a:path w="1125" h="1862" extrusionOk="0">
                  <a:moveTo>
                    <a:pt x="1054" y="1"/>
                  </a:moveTo>
                  <a:lnTo>
                    <a:pt x="0" y="1823"/>
                  </a:lnTo>
                  <a:lnTo>
                    <a:pt x="71" y="1862"/>
                  </a:lnTo>
                  <a:lnTo>
                    <a:pt x="1125" y="3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3179709" y="533443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100" y="1"/>
                    <a:pt x="0" y="101"/>
                    <a:pt x="0" y="224"/>
                  </a:cubicBezTo>
                  <a:cubicBezTo>
                    <a:pt x="0" y="353"/>
                    <a:pt x="100" y="452"/>
                    <a:pt x="223" y="452"/>
                  </a:cubicBezTo>
                  <a:cubicBezTo>
                    <a:pt x="351" y="452"/>
                    <a:pt x="451" y="353"/>
                    <a:pt x="451" y="224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3211812" y="5278731"/>
              <a:ext cx="13933" cy="13780"/>
            </a:xfrm>
            <a:custGeom>
              <a:avLst/>
              <a:gdLst/>
              <a:ahLst/>
              <a:cxnLst/>
              <a:rect l="l" t="t" r="r" b="b"/>
              <a:pathLst>
                <a:path w="457" h="452" extrusionOk="0">
                  <a:moveTo>
                    <a:pt x="229" y="1"/>
                  </a:moveTo>
                  <a:cubicBezTo>
                    <a:pt x="106" y="1"/>
                    <a:pt x="1" y="101"/>
                    <a:pt x="1" y="229"/>
                  </a:cubicBezTo>
                  <a:cubicBezTo>
                    <a:pt x="1" y="353"/>
                    <a:pt x="106" y="452"/>
                    <a:pt x="229" y="452"/>
                  </a:cubicBezTo>
                  <a:cubicBezTo>
                    <a:pt x="352" y="452"/>
                    <a:pt x="456" y="353"/>
                    <a:pt x="456" y="229"/>
                  </a:cubicBezTo>
                  <a:cubicBezTo>
                    <a:pt x="456" y="101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3666168" y="5228701"/>
              <a:ext cx="34207" cy="56859"/>
            </a:xfrm>
            <a:custGeom>
              <a:avLst/>
              <a:gdLst/>
              <a:ahLst/>
              <a:cxnLst/>
              <a:rect l="l" t="t" r="r" b="b"/>
              <a:pathLst>
                <a:path w="1122" h="1865" extrusionOk="0">
                  <a:moveTo>
                    <a:pt x="1054" y="0"/>
                  </a:moveTo>
                  <a:lnTo>
                    <a:pt x="0" y="1823"/>
                  </a:lnTo>
                  <a:lnTo>
                    <a:pt x="72" y="1865"/>
                  </a:lnTo>
                  <a:lnTo>
                    <a:pt x="1121" y="42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3660405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3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3692509" y="5222604"/>
              <a:ext cx="13933" cy="13750"/>
            </a:xfrm>
            <a:custGeom>
              <a:avLst/>
              <a:gdLst/>
              <a:ahLst/>
              <a:cxnLst/>
              <a:rect l="l" t="t" r="r" b="b"/>
              <a:pathLst>
                <a:path w="457" h="451" extrusionOk="0">
                  <a:moveTo>
                    <a:pt x="229" y="1"/>
                  </a:moveTo>
                  <a:cubicBezTo>
                    <a:pt x="104" y="1"/>
                    <a:pt x="1" y="100"/>
                    <a:pt x="1" y="229"/>
                  </a:cubicBezTo>
                  <a:cubicBezTo>
                    <a:pt x="1" y="352"/>
                    <a:pt x="104" y="451"/>
                    <a:pt x="229" y="451"/>
                  </a:cubicBezTo>
                  <a:cubicBezTo>
                    <a:pt x="352" y="451"/>
                    <a:pt x="456" y="352"/>
                    <a:pt x="456" y="229"/>
                  </a:cubicBezTo>
                  <a:cubicBezTo>
                    <a:pt x="456" y="100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3377786" y="5062270"/>
              <a:ext cx="34329" cy="56737"/>
            </a:xfrm>
            <a:custGeom>
              <a:avLst/>
              <a:gdLst/>
              <a:ahLst/>
              <a:cxnLst/>
              <a:rect l="l" t="t" r="r" b="b"/>
              <a:pathLst>
                <a:path w="1126" h="1861" extrusionOk="0">
                  <a:moveTo>
                    <a:pt x="1054" y="1"/>
                  </a:moveTo>
                  <a:lnTo>
                    <a:pt x="0" y="1823"/>
                  </a:lnTo>
                  <a:lnTo>
                    <a:pt x="72" y="1861"/>
                  </a:lnTo>
                  <a:lnTo>
                    <a:pt x="1126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3372024" y="5111782"/>
              <a:ext cx="13750" cy="13780"/>
            </a:xfrm>
            <a:custGeom>
              <a:avLst/>
              <a:gdLst/>
              <a:ahLst/>
              <a:cxnLst/>
              <a:rect l="l" t="t" r="r" b="b"/>
              <a:pathLst>
                <a:path w="451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0" y="351"/>
                    <a:pt x="450" y="223"/>
                  </a:cubicBezTo>
                  <a:cubicBezTo>
                    <a:pt x="450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3404280" y="5056081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4" y="0"/>
                  </a:moveTo>
                  <a:cubicBezTo>
                    <a:pt x="100" y="0"/>
                    <a:pt x="1" y="99"/>
                    <a:pt x="1" y="228"/>
                  </a:cubicBezTo>
                  <a:cubicBezTo>
                    <a:pt x="1" y="351"/>
                    <a:pt x="100" y="451"/>
                    <a:pt x="224" y="451"/>
                  </a:cubicBezTo>
                  <a:cubicBezTo>
                    <a:pt x="351" y="451"/>
                    <a:pt x="452" y="351"/>
                    <a:pt x="452" y="228"/>
                  </a:cubicBezTo>
                  <a:cubicBezTo>
                    <a:pt x="452" y="99"/>
                    <a:pt x="351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3377939" y="5006569"/>
              <a:ext cx="34329" cy="56737"/>
            </a:xfrm>
            <a:custGeom>
              <a:avLst/>
              <a:gdLst/>
              <a:ahLst/>
              <a:cxnLst/>
              <a:rect l="l" t="t" r="r" b="b"/>
              <a:pathLst>
                <a:path w="1126" h="1861" extrusionOk="0">
                  <a:moveTo>
                    <a:pt x="72" y="1"/>
                  </a:moveTo>
                  <a:lnTo>
                    <a:pt x="0" y="38"/>
                  </a:lnTo>
                  <a:lnTo>
                    <a:pt x="1054" y="1861"/>
                  </a:lnTo>
                  <a:lnTo>
                    <a:pt x="1125" y="182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3372024" y="5000350"/>
              <a:ext cx="13750" cy="13933"/>
            </a:xfrm>
            <a:custGeom>
              <a:avLst/>
              <a:gdLst/>
              <a:ahLst/>
              <a:cxnLst/>
              <a:rect l="l" t="t" r="r" b="b"/>
              <a:pathLst>
                <a:path w="451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9"/>
                  </a:cubicBezTo>
                  <a:cubicBezTo>
                    <a:pt x="0" y="356"/>
                    <a:pt x="99" y="457"/>
                    <a:pt x="228" y="457"/>
                  </a:cubicBezTo>
                  <a:cubicBezTo>
                    <a:pt x="351" y="457"/>
                    <a:pt x="450" y="356"/>
                    <a:pt x="450" y="229"/>
                  </a:cubicBezTo>
                  <a:cubicBezTo>
                    <a:pt x="450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3185624" y="5118428"/>
              <a:ext cx="34176" cy="56737"/>
            </a:xfrm>
            <a:custGeom>
              <a:avLst/>
              <a:gdLst/>
              <a:ahLst/>
              <a:cxnLst/>
              <a:rect l="l" t="t" r="r" b="b"/>
              <a:pathLst>
                <a:path w="1121" h="1861" extrusionOk="0">
                  <a:moveTo>
                    <a:pt x="72" y="1"/>
                  </a:moveTo>
                  <a:lnTo>
                    <a:pt x="1" y="38"/>
                  </a:lnTo>
                  <a:lnTo>
                    <a:pt x="1055" y="1861"/>
                  </a:lnTo>
                  <a:lnTo>
                    <a:pt x="1121" y="182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3211812" y="5167909"/>
              <a:ext cx="13933" cy="13750"/>
            </a:xfrm>
            <a:custGeom>
              <a:avLst/>
              <a:gdLst/>
              <a:ahLst/>
              <a:cxnLst/>
              <a:rect l="l" t="t" r="r" b="b"/>
              <a:pathLst>
                <a:path w="457" h="451" extrusionOk="0">
                  <a:moveTo>
                    <a:pt x="229" y="1"/>
                  </a:moveTo>
                  <a:cubicBezTo>
                    <a:pt x="106" y="1"/>
                    <a:pt x="1" y="100"/>
                    <a:pt x="1" y="229"/>
                  </a:cubicBezTo>
                  <a:cubicBezTo>
                    <a:pt x="1" y="352"/>
                    <a:pt x="106" y="451"/>
                    <a:pt x="229" y="451"/>
                  </a:cubicBezTo>
                  <a:cubicBezTo>
                    <a:pt x="352" y="451"/>
                    <a:pt x="456" y="352"/>
                    <a:pt x="456" y="229"/>
                  </a:cubicBezTo>
                  <a:cubicBezTo>
                    <a:pt x="456" y="100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179709" y="5112178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3" y="1"/>
                  </a:moveTo>
                  <a:cubicBezTo>
                    <a:pt x="100" y="1"/>
                    <a:pt x="0" y="106"/>
                    <a:pt x="0" y="229"/>
                  </a:cubicBezTo>
                  <a:cubicBezTo>
                    <a:pt x="0" y="353"/>
                    <a:pt x="100" y="456"/>
                    <a:pt x="223" y="456"/>
                  </a:cubicBezTo>
                  <a:cubicBezTo>
                    <a:pt x="351" y="456"/>
                    <a:pt x="451" y="353"/>
                    <a:pt x="451" y="229"/>
                  </a:cubicBezTo>
                  <a:cubicBezTo>
                    <a:pt x="451" y="106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3281263" y="5228701"/>
              <a:ext cx="97743" cy="113596"/>
            </a:xfrm>
            <a:custGeom>
              <a:avLst/>
              <a:gdLst/>
              <a:ahLst/>
              <a:cxnLst/>
              <a:rect l="l" t="t" r="r" b="b"/>
              <a:pathLst>
                <a:path w="3206" h="3726" extrusionOk="0">
                  <a:moveTo>
                    <a:pt x="1079" y="0"/>
                  </a:moveTo>
                  <a:lnTo>
                    <a:pt x="1" y="1860"/>
                  </a:lnTo>
                  <a:lnTo>
                    <a:pt x="1079" y="3725"/>
                  </a:lnTo>
                  <a:lnTo>
                    <a:pt x="3205" y="3725"/>
                  </a:lnTo>
                  <a:lnTo>
                    <a:pt x="3205" y="3645"/>
                  </a:lnTo>
                  <a:lnTo>
                    <a:pt x="1126" y="3645"/>
                  </a:lnTo>
                  <a:lnTo>
                    <a:pt x="96" y="1860"/>
                  </a:lnTo>
                  <a:lnTo>
                    <a:pt x="1126" y="80"/>
                  </a:lnTo>
                  <a:lnTo>
                    <a:pt x="3205" y="80"/>
                  </a:lnTo>
                  <a:lnTo>
                    <a:pt x="3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275806" y="5278731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1"/>
                  </a:moveTo>
                  <a:cubicBezTo>
                    <a:pt x="104" y="1"/>
                    <a:pt x="0" y="101"/>
                    <a:pt x="0" y="229"/>
                  </a:cubicBezTo>
                  <a:cubicBezTo>
                    <a:pt x="0" y="353"/>
                    <a:pt x="104" y="452"/>
                    <a:pt x="228" y="452"/>
                  </a:cubicBezTo>
                  <a:cubicBezTo>
                    <a:pt x="351" y="452"/>
                    <a:pt x="456" y="353"/>
                    <a:pt x="456" y="229"/>
                  </a:cubicBezTo>
                  <a:cubicBezTo>
                    <a:pt x="456" y="101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308061" y="5223031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8"/>
                  </a:cubicBezTo>
                  <a:cubicBezTo>
                    <a:pt x="0" y="351"/>
                    <a:pt x="99" y="456"/>
                    <a:pt x="228" y="456"/>
                  </a:cubicBezTo>
                  <a:cubicBezTo>
                    <a:pt x="351" y="456"/>
                    <a:pt x="451" y="351"/>
                    <a:pt x="451" y="228"/>
                  </a:cubicBezTo>
                  <a:cubicBezTo>
                    <a:pt x="451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08061" y="53340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372024" y="5223031"/>
              <a:ext cx="13750" cy="13933"/>
            </a:xfrm>
            <a:custGeom>
              <a:avLst/>
              <a:gdLst/>
              <a:ahLst/>
              <a:cxnLst/>
              <a:rect l="l" t="t" r="r" b="b"/>
              <a:pathLst>
                <a:path w="451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8"/>
                  </a:cubicBezTo>
                  <a:cubicBezTo>
                    <a:pt x="0" y="351"/>
                    <a:pt x="99" y="456"/>
                    <a:pt x="228" y="456"/>
                  </a:cubicBezTo>
                  <a:cubicBezTo>
                    <a:pt x="351" y="456"/>
                    <a:pt x="450" y="351"/>
                    <a:pt x="450" y="228"/>
                  </a:cubicBezTo>
                  <a:cubicBezTo>
                    <a:pt x="450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377359" y="5172970"/>
              <a:ext cx="131005" cy="113048"/>
            </a:xfrm>
            <a:custGeom>
              <a:avLst/>
              <a:gdLst/>
              <a:ahLst/>
              <a:cxnLst/>
              <a:rect l="l" t="t" r="r" b="b"/>
              <a:pathLst>
                <a:path w="4297" h="3708" extrusionOk="0">
                  <a:moveTo>
                    <a:pt x="1078" y="0"/>
                  </a:moveTo>
                  <a:lnTo>
                    <a:pt x="1" y="1861"/>
                  </a:lnTo>
                  <a:lnTo>
                    <a:pt x="1068" y="3708"/>
                  </a:lnTo>
                  <a:lnTo>
                    <a:pt x="1135" y="3665"/>
                  </a:lnTo>
                  <a:lnTo>
                    <a:pt x="95" y="1861"/>
                  </a:lnTo>
                  <a:lnTo>
                    <a:pt x="1125" y="81"/>
                  </a:lnTo>
                  <a:lnTo>
                    <a:pt x="3186" y="81"/>
                  </a:lnTo>
                  <a:lnTo>
                    <a:pt x="4224" y="1885"/>
                  </a:lnTo>
                  <a:lnTo>
                    <a:pt x="4296" y="1842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404158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4" y="0"/>
                    <a:pt x="0" y="100"/>
                    <a:pt x="0" y="223"/>
                  </a:cubicBezTo>
                  <a:cubicBezTo>
                    <a:pt x="0" y="351"/>
                    <a:pt x="104" y="451"/>
                    <a:pt x="228" y="451"/>
                  </a:cubicBezTo>
                  <a:cubicBezTo>
                    <a:pt x="351" y="451"/>
                    <a:pt x="456" y="351"/>
                    <a:pt x="456" y="223"/>
                  </a:cubicBezTo>
                  <a:cubicBezTo>
                    <a:pt x="456" y="100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3281720" y="5117269"/>
              <a:ext cx="97286" cy="57469"/>
            </a:xfrm>
            <a:custGeom>
              <a:avLst/>
              <a:gdLst/>
              <a:ahLst/>
              <a:cxnLst/>
              <a:rect l="l" t="t" r="r" b="b"/>
              <a:pathLst>
                <a:path w="3191" h="1885" extrusionOk="0">
                  <a:moveTo>
                    <a:pt x="1064" y="0"/>
                  </a:moveTo>
                  <a:lnTo>
                    <a:pt x="1" y="1842"/>
                  </a:lnTo>
                  <a:lnTo>
                    <a:pt x="67" y="1884"/>
                  </a:lnTo>
                  <a:lnTo>
                    <a:pt x="1111" y="81"/>
                  </a:lnTo>
                  <a:lnTo>
                    <a:pt x="3190" y="81"/>
                  </a:lnTo>
                  <a:lnTo>
                    <a:pt x="3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3308061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8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1" y="351"/>
                    <a:pt x="451" y="228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569644" y="5283823"/>
              <a:ext cx="130852" cy="113596"/>
            </a:xfrm>
            <a:custGeom>
              <a:avLst/>
              <a:gdLst/>
              <a:ahLst/>
              <a:cxnLst/>
              <a:rect l="l" t="t" r="r" b="b"/>
              <a:pathLst>
                <a:path w="4292" h="3726" extrusionOk="0">
                  <a:moveTo>
                    <a:pt x="1078" y="0"/>
                  </a:moveTo>
                  <a:lnTo>
                    <a:pt x="1" y="1860"/>
                  </a:lnTo>
                  <a:lnTo>
                    <a:pt x="1078" y="3726"/>
                  </a:lnTo>
                  <a:lnTo>
                    <a:pt x="3205" y="3726"/>
                  </a:lnTo>
                  <a:lnTo>
                    <a:pt x="3205" y="3645"/>
                  </a:lnTo>
                  <a:lnTo>
                    <a:pt x="1122" y="3645"/>
                  </a:lnTo>
                  <a:lnTo>
                    <a:pt x="96" y="1860"/>
                  </a:lnTo>
                  <a:lnTo>
                    <a:pt x="1122" y="81"/>
                  </a:lnTo>
                  <a:lnTo>
                    <a:pt x="3181" y="81"/>
                  </a:lnTo>
                  <a:lnTo>
                    <a:pt x="4220" y="1884"/>
                  </a:lnTo>
                  <a:lnTo>
                    <a:pt x="4292" y="1842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564156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9" y="1"/>
                  </a:moveTo>
                  <a:cubicBezTo>
                    <a:pt x="100" y="1"/>
                    <a:pt x="1" y="104"/>
                    <a:pt x="1" y="228"/>
                  </a:cubicBezTo>
                  <a:cubicBezTo>
                    <a:pt x="1" y="351"/>
                    <a:pt x="100" y="456"/>
                    <a:pt x="229" y="456"/>
                  </a:cubicBezTo>
                  <a:cubicBezTo>
                    <a:pt x="352" y="456"/>
                    <a:pt x="456" y="351"/>
                    <a:pt x="456" y="228"/>
                  </a:cubicBezTo>
                  <a:cubicBezTo>
                    <a:pt x="456" y="104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3692509" y="5333883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9" y="1"/>
                  </a:moveTo>
                  <a:cubicBezTo>
                    <a:pt x="100" y="1"/>
                    <a:pt x="1" y="104"/>
                    <a:pt x="1" y="228"/>
                  </a:cubicBezTo>
                  <a:cubicBezTo>
                    <a:pt x="1" y="351"/>
                    <a:pt x="100" y="456"/>
                    <a:pt x="229" y="456"/>
                  </a:cubicBezTo>
                  <a:cubicBezTo>
                    <a:pt x="352" y="456"/>
                    <a:pt x="452" y="351"/>
                    <a:pt x="452" y="228"/>
                  </a:cubicBezTo>
                  <a:cubicBezTo>
                    <a:pt x="452" y="104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3596443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3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3596443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100" y="1"/>
                    <a:pt x="0" y="101"/>
                    <a:pt x="0" y="229"/>
                  </a:cubicBezTo>
                  <a:cubicBezTo>
                    <a:pt x="0" y="353"/>
                    <a:pt x="100" y="452"/>
                    <a:pt x="223" y="452"/>
                  </a:cubicBezTo>
                  <a:cubicBezTo>
                    <a:pt x="351" y="452"/>
                    <a:pt x="451" y="353"/>
                    <a:pt x="451" y="229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60405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99" y="1"/>
                    <a:pt x="0" y="101"/>
                    <a:pt x="0" y="229"/>
                  </a:cubicBezTo>
                  <a:cubicBezTo>
                    <a:pt x="0" y="353"/>
                    <a:pt x="99" y="452"/>
                    <a:pt x="223" y="452"/>
                  </a:cubicBezTo>
                  <a:cubicBezTo>
                    <a:pt x="351" y="452"/>
                    <a:pt x="451" y="353"/>
                    <a:pt x="451" y="229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3185502" y="5173397"/>
              <a:ext cx="130547" cy="57469"/>
            </a:xfrm>
            <a:custGeom>
              <a:avLst/>
              <a:gdLst/>
              <a:ahLst/>
              <a:cxnLst/>
              <a:rect l="l" t="t" r="r" b="b"/>
              <a:pathLst>
                <a:path w="4282" h="1885" extrusionOk="0">
                  <a:moveTo>
                    <a:pt x="1063" y="1"/>
                  </a:moveTo>
                  <a:lnTo>
                    <a:pt x="0" y="1843"/>
                  </a:lnTo>
                  <a:lnTo>
                    <a:pt x="71" y="1885"/>
                  </a:lnTo>
                  <a:lnTo>
                    <a:pt x="1111" y="82"/>
                  </a:lnTo>
                  <a:lnTo>
                    <a:pt x="3170" y="82"/>
                  </a:lnTo>
                  <a:lnTo>
                    <a:pt x="4210" y="1885"/>
                  </a:lnTo>
                  <a:lnTo>
                    <a:pt x="4281" y="1843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3218642" y="5284524"/>
              <a:ext cx="64268" cy="2500"/>
            </a:xfrm>
            <a:custGeom>
              <a:avLst/>
              <a:gdLst/>
              <a:ahLst/>
              <a:cxnLst/>
              <a:rect l="l" t="t" r="r" b="b"/>
              <a:pathLst>
                <a:path w="2108" h="82" extrusionOk="0">
                  <a:moveTo>
                    <a:pt x="0" y="1"/>
                  </a:moveTo>
                  <a:lnTo>
                    <a:pt x="0" y="82"/>
                  </a:lnTo>
                  <a:lnTo>
                    <a:pt x="2107" y="82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179709" y="5223640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8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275806" y="5167909"/>
              <a:ext cx="13902" cy="13750"/>
            </a:xfrm>
            <a:custGeom>
              <a:avLst/>
              <a:gdLst/>
              <a:ahLst/>
              <a:cxnLst/>
              <a:rect l="l" t="t" r="r" b="b"/>
              <a:pathLst>
                <a:path w="456" h="451" extrusionOk="0">
                  <a:moveTo>
                    <a:pt x="228" y="1"/>
                  </a:moveTo>
                  <a:cubicBezTo>
                    <a:pt x="104" y="1"/>
                    <a:pt x="0" y="100"/>
                    <a:pt x="0" y="229"/>
                  </a:cubicBezTo>
                  <a:cubicBezTo>
                    <a:pt x="0" y="352"/>
                    <a:pt x="104" y="451"/>
                    <a:pt x="228" y="451"/>
                  </a:cubicBezTo>
                  <a:cubicBezTo>
                    <a:pt x="351" y="451"/>
                    <a:pt x="456" y="352"/>
                    <a:pt x="456" y="229"/>
                  </a:cubicBezTo>
                  <a:cubicBezTo>
                    <a:pt x="456" y="100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473883" y="5228091"/>
              <a:ext cx="130517" cy="57469"/>
            </a:xfrm>
            <a:custGeom>
              <a:avLst/>
              <a:gdLst/>
              <a:ahLst/>
              <a:cxnLst/>
              <a:rect l="l" t="t" r="r" b="b"/>
              <a:pathLst>
                <a:path w="4281" h="1885" extrusionOk="0">
                  <a:moveTo>
                    <a:pt x="1063" y="1"/>
                  </a:moveTo>
                  <a:lnTo>
                    <a:pt x="0" y="1843"/>
                  </a:lnTo>
                  <a:lnTo>
                    <a:pt x="71" y="1885"/>
                  </a:lnTo>
                  <a:lnTo>
                    <a:pt x="1111" y="82"/>
                  </a:lnTo>
                  <a:lnTo>
                    <a:pt x="3170" y="82"/>
                  </a:lnTo>
                  <a:lnTo>
                    <a:pt x="4210" y="1885"/>
                  </a:lnTo>
                  <a:lnTo>
                    <a:pt x="4281" y="1843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473426" y="5450223"/>
              <a:ext cx="130974" cy="113017"/>
            </a:xfrm>
            <a:custGeom>
              <a:avLst/>
              <a:gdLst/>
              <a:ahLst/>
              <a:cxnLst/>
              <a:rect l="l" t="t" r="r" b="b"/>
              <a:pathLst>
                <a:path w="4296" h="3707" extrusionOk="0">
                  <a:moveTo>
                    <a:pt x="1078" y="0"/>
                  </a:moveTo>
                  <a:lnTo>
                    <a:pt x="0" y="1865"/>
                  </a:lnTo>
                  <a:lnTo>
                    <a:pt x="1069" y="3707"/>
                  </a:lnTo>
                  <a:lnTo>
                    <a:pt x="1135" y="3669"/>
                  </a:lnTo>
                  <a:lnTo>
                    <a:pt x="96" y="1865"/>
                  </a:lnTo>
                  <a:lnTo>
                    <a:pt x="1126" y="86"/>
                  </a:lnTo>
                  <a:lnTo>
                    <a:pt x="3185" y="86"/>
                  </a:lnTo>
                  <a:lnTo>
                    <a:pt x="4225" y="1884"/>
                  </a:lnTo>
                  <a:lnTo>
                    <a:pt x="4296" y="1847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468090" y="5500436"/>
              <a:ext cx="13780" cy="13750"/>
            </a:xfrm>
            <a:custGeom>
              <a:avLst/>
              <a:gdLst/>
              <a:ahLst/>
              <a:cxnLst/>
              <a:rect l="l" t="t" r="r" b="b"/>
              <a:pathLst>
                <a:path w="452" h="451" extrusionOk="0">
                  <a:moveTo>
                    <a:pt x="223" y="1"/>
                  </a:moveTo>
                  <a:cubicBezTo>
                    <a:pt x="100" y="1"/>
                    <a:pt x="0" y="100"/>
                    <a:pt x="0" y="228"/>
                  </a:cubicBezTo>
                  <a:cubicBezTo>
                    <a:pt x="0" y="351"/>
                    <a:pt x="100" y="450"/>
                    <a:pt x="223" y="450"/>
                  </a:cubicBezTo>
                  <a:cubicBezTo>
                    <a:pt x="352" y="450"/>
                    <a:pt x="451" y="351"/>
                    <a:pt x="451" y="228"/>
                  </a:cubicBezTo>
                  <a:cubicBezTo>
                    <a:pt x="451" y="100"/>
                    <a:pt x="352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596443" y="5500436"/>
              <a:ext cx="13780" cy="13750"/>
            </a:xfrm>
            <a:custGeom>
              <a:avLst/>
              <a:gdLst/>
              <a:ahLst/>
              <a:cxnLst/>
              <a:rect l="l" t="t" r="r" b="b"/>
              <a:pathLst>
                <a:path w="452" h="451" extrusionOk="0">
                  <a:moveTo>
                    <a:pt x="223" y="1"/>
                  </a:moveTo>
                  <a:cubicBezTo>
                    <a:pt x="100" y="1"/>
                    <a:pt x="0" y="100"/>
                    <a:pt x="0" y="228"/>
                  </a:cubicBezTo>
                  <a:cubicBezTo>
                    <a:pt x="0" y="351"/>
                    <a:pt x="100" y="450"/>
                    <a:pt x="223" y="450"/>
                  </a:cubicBezTo>
                  <a:cubicBezTo>
                    <a:pt x="351" y="450"/>
                    <a:pt x="451" y="351"/>
                    <a:pt x="451" y="228"/>
                  </a:cubicBezTo>
                  <a:cubicBezTo>
                    <a:pt x="451" y="100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500194" y="5444705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8" y="0"/>
                  </a:moveTo>
                  <a:cubicBezTo>
                    <a:pt x="101" y="0"/>
                    <a:pt x="1" y="105"/>
                    <a:pt x="1" y="228"/>
                  </a:cubicBezTo>
                  <a:cubicBezTo>
                    <a:pt x="1" y="352"/>
                    <a:pt x="101" y="456"/>
                    <a:pt x="228" y="456"/>
                  </a:cubicBezTo>
                  <a:cubicBezTo>
                    <a:pt x="353" y="456"/>
                    <a:pt x="452" y="352"/>
                    <a:pt x="452" y="228"/>
                  </a:cubicBezTo>
                  <a:cubicBezTo>
                    <a:pt x="452" y="105"/>
                    <a:pt x="353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500194" y="5555558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8" y="0"/>
                  </a:moveTo>
                  <a:cubicBezTo>
                    <a:pt x="101" y="0"/>
                    <a:pt x="1" y="105"/>
                    <a:pt x="1" y="228"/>
                  </a:cubicBezTo>
                  <a:cubicBezTo>
                    <a:pt x="1" y="357"/>
                    <a:pt x="101" y="456"/>
                    <a:pt x="228" y="456"/>
                  </a:cubicBezTo>
                  <a:cubicBezTo>
                    <a:pt x="353" y="456"/>
                    <a:pt x="452" y="357"/>
                    <a:pt x="452" y="228"/>
                  </a:cubicBezTo>
                  <a:cubicBezTo>
                    <a:pt x="452" y="105"/>
                    <a:pt x="353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564156" y="5444705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9" y="0"/>
                  </a:moveTo>
                  <a:cubicBezTo>
                    <a:pt x="100" y="0"/>
                    <a:pt x="1" y="105"/>
                    <a:pt x="1" y="228"/>
                  </a:cubicBezTo>
                  <a:cubicBezTo>
                    <a:pt x="1" y="352"/>
                    <a:pt x="100" y="456"/>
                    <a:pt x="229" y="456"/>
                  </a:cubicBezTo>
                  <a:cubicBezTo>
                    <a:pt x="352" y="456"/>
                    <a:pt x="452" y="352"/>
                    <a:pt x="452" y="228"/>
                  </a:cubicBezTo>
                  <a:cubicBezTo>
                    <a:pt x="452" y="105"/>
                    <a:pt x="352" y="0"/>
                    <a:pt x="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570101" y="5395651"/>
              <a:ext cx="34298" cy="56768"/>
            </a:xfrm>
            <a:custGeom>
              <a:avLst/>
              <a:gdLst/>
              <a:ahLst/>
              <a:cxnLst/>
              <a:rect l="l" t="t" r="r" b="b"/>
              <a:pathLst>
                <a:path w="1125" h="1862" extrusionOk="0">
                  <a:moveTo>
                    <a:pt x="1054" y="1"/>
                  </a:moveTo>
                  <a:lnTo>
                    <a:pt x="1" y="1823"/>
                  </a:lnTo>
                  <a:lnTo>
                    <a:pt x="71" y="1861"/>
                  </a:lnTo>
                  <a:lnTo>
                    <a:pt x="1125" y="3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473608" y="5339371"/>
              <a:ext cx="97682" cy="113048"/>
            </a:xfrm>
            <a:custGeom>
              <a:avLst/>
              <a:gdLst/>
              <a:ahLst/>
              <a:cxnLst/>
              <a:rect l="l" t="t" r="r" b="b"/>
              <a:pathLst>
                <a:path w="3204" h="3708" extrusionOk="0">
                  <a:moveTo>
                    <a:pt x="1072" y="1"/>
                  </a:moveTo>
                  <a:lnTo>
                    <a:pt x="0" y="1866"/>
                  </a:lnTo>
                  <a:lnTo>
                    <a:pt x="1063" y="3707"/>
                  </a:lnTo>
                  <a:lnTo>
                    <a:pt x="1134" y="3669"/>
                  </a:lnTo>
                  <a:lnTo>
                    <a:pt x="90" y="1866"/>
                  </a:lnTo>
                  <a:lnTo>
                    <a:pt x="1120" y="86"/>
                  </a:lnTo>
                  <a:lnTo>
                    <a:pt x="3203" y="86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5"/>
          <p:cNvSpPr txBox="1">
            <a:spLocks noGrp="1"/>
          </p:cNvSpPr>
          <p:nvPr>
            <p:ph type="title"/>
          </p:nvPr>
        </p:nvSpPr>
        <p:spPr>
          <a:xfrm>
            <a:off x="502275" y="492175"/>
            <a:ext cx="48438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5"/>
          <p:cNvSpPr txBox="1">
            <a:spLocks noGrp="1"/>
          </p:cNvSpPr>
          <p:nvPr>
            <p:ph type="title" idx="2"/>
          </p:nvPr>
        </p:nvSpPr>
        <p:spPr>
          <a:xfrm>
            <a:off x="502275" y="3425875"/>
            <a:ext cx="48438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5"/>
          <p:cNvSpPr txBox="1">
            <a:spLocks noGrp="1"/>
          </p:cNvSpPr>
          <p:nvPr>
            <p:ph type="body" idx="1"/>
          </p:nvPr>
        </p:nvSpPr>
        <p:spPr>
          <a:xfrm>
            <a:off x="502275" y="1183375"/>
            <a:ext cx="9518100" cy="4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432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"/>
              <a:buChar char="●"/>
              <a:defRPr sz="1420"/>
            </a:lvl1pPr>
            <a:lvl2pPr marL="914400" lvl="1" indent="-264160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/>
            </a:lvl2pPr>
            <a:lvl3pPr marL="1371600" lvl="2" indent="-264160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3pPr>
            <a:lvl4pPr marL="1828800" lvl="3" indent="-264160" rtl="0">
              <a:spcBef>
                <a:spcPts val="0"/>
              </a:spcBef>
              <a:spcAft>
                <a:spcPts val="0"/>
              </a:spcAft>
              <a:buSzPts val="560"/>
              <a:buChar char="●"/>
              <a:defRPr/>
            </a:lvl4pPr>
            <a:lvl5pPr marL="2286000" lvl="4" indent="-264160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/>
            </a:lvl5pPr>
            <a:lvl6pPr marL="2743200" lvl="5" indent="-264160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6pPr>
            <a:lvl7pPr marL="3200400" lvl="6" indent="-264160" rtl="0">
              <a:spcBef>
                <a:spcPts val="0"/>
              </a:spcBef>
              <a:spcAft>
                <a:spcPts val="0"/>
              </a:spcAft>
              <a:buSzPts val="560"/>
              <a:buChar char="●"/>
              <a:defRPr/>
            </a:lvl7pPr>
            <a:lvl8pPr marL="3657600" lvl="7" indent="-264159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/>
            </a:lvl8pPr>
            <a:lvl9pPr marL="4114800" lvl="8" indent="-264159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9pPr>
          </a:lstStyle>
          <a:p>
            <a:endParaRPr/>
          </a:p>
        </p:txBody>
      </p:sp>
      <p:sp>
        <p:nvSpPr>
          <p:cNvPr id="211" name="Google Shape;211;p5"/>
          <p:cNvSpPr txBox="1">
            <a:spLocks noGrp="1"/>
          </p:cNvSpPr>
          <p:nvPr>
            <p:ph type="body" idx="3"/>
          </p:nvPr>
        </p:nvSpPr>
        <p:spPr>
          <a:xfrm>
            <a:off x="502275" y="4865751"/>
            <a:ext cx="9963000" cy="15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Google Shape;212;p5"/>
          <p:cNvSpPr/>
          <p:nvPr/>
        </p:nvSpPr>
        <p:spPr>
          <a:xfrm rot="-8329196">
            <a:off x="2807319" y="-1341944"/>
            <a:ext cx="15045157" cy="5284852"/>
          </a:xfrm>
          <a:custGeom>
            <a:avLst/>
            <a:gdLst/>
            <a:ahLst/>
            <a:cxnLst/>
            <a:rect l="l" t="t" r="r" b="b"/>
            <a:pathLst>
              <a:path w="58952" h="26087" extrusionOk="0">
                <a:moveTo>
                  <a:pt x="6309" y="0"/>
                </a:moveTo>
                <a:cubicBezTo>
                  <a:pt x="5794" y="0"/>
                  <a:pt x="5279" y="55"/>
                  <a:pt x="4770" y="173"/>
                </a:cubicBezTo>
                <a:cubicBezTo>
                  <a:pt x="2668" y="666"/>
                  <a:pt x="1182" y="2100"/>
                  <a:pt x="0" y="3774"/>
                </a:cubicBezTo>
                <a:lnTo>
                  <a:pt x="0" y="26086"/>
                </a:lnTo>
                <a:lnTo>
                  <a:pt x="13422" y="26086"/>
                </a:lnTo>
                <a:cubicBezTo>
                  <a:pt x="13541" y="23333"/>
                  <a:pt x="14784" y="20752"/>
                  <a:pt x="17295" y="19589"/>
                </a:cubicBezTo>
                <a:cubicBezTo>
                  <a:pt x="18330" y="19111"/>
                  <a:pt x="19414" y="18944"/>
                  <a:pt x="20527" y="18944"/>
                </a:cubicBezTo>
                <a:cubicBezTo>
                  <a:pt x="23125" y="18944"/>
                  <a:pt x="25882" y="19855"/>
                  <a:pt x="28549" y="19855"/>
                </a:cubicBezTo>
                <a:cubicBezTo>
                  <a:pt x="29120" y="19855"/>
                  <a:pt x="29687" y="19813"/>
                  <a:pt x="30247" y="19712"/>
                </a:cubicBezTo>
                <a:cubicBezTo>
                  <a:pt x="33688" y="19090"/>
                  <a:pt x="36304" y="16352"/>
                  <a:pt x="38520" y="13651"/>
                </a:cubicBezTo>
                <a:cubicBezTo>
                  <a:pt x="40741" y="10950"/>
                  <a:pt x="42972" y="8013"/>
                  <a:pt x="46214" y="6703"/>
                </a:cubicBezTo>
                <a:cubicBezTo>
                  <a:pt x="47338" y="6248"/>
                  <a:pt x="48540" y="6032"/>
                  <a:pt x="49747" y="6032"/>
                </a:cubicBezTo>
                <a:cubicBezTo>
                  <a:pt x="52371" y="6032"/>
                  <a:pt x="55015" y="7053"/>
                  <a:pt x="56930" y="8867"/>
                </a:cubicBezTo>
                <a:cubicBezTo>
                  <a:pt x="57742" y="9640"/>
                  <a:pt x="58420" y="10543"/>
                  <a:pt x="58952" y="11520"/>
                </a:cubicBezTo>
                <a:lnTo>
                  <a:pt x="58952" y="7391"/>
                </a:lnTo>
                <a:cubicBezTo>
                  <a:pt x="57514" y="5322"/>
                  <a:pt x="55212" y="3723"/>
                  <a:pt x="52635" y="3025"/>
                </a:cubicBezTo>
                <a:cubicBezTo>
                  <a:pt x="51493" y="2714"/>
                  <a:pt x="50327" y="2579"/>
                  <a:pt x="49159" y="2579"/>
                </a:cubicBezTo>
                <a:cubicBezTo>
                  <a:pt x="46706" y="2579"/>
                  <a:pt x="44246" y="3176"/>
                  <a:pt x="41989" y="4002"/>
                </a:cubicBezTo>
                <a:cubicBezTo>
                  <a:pt x="38657" y="5222"/>
                  <a:pt x="35572" y="6926"/>
                  <a:pt x="32193" y="8041"/>
                </a:cubicBezTo>
                <a:cubicBezTo>
                  <a:pt x="30221" y="8691"/>
                  <a:pt x="28084" y="9129"/>
                  <a:pt x="25965" y="9129"/>
                </a:cubicBezTo>
                <a:cubicBezTo>
                  <a:pt x="24449" y="9129"/>
                  <a:pt x="22941" y="8905"/>
                  <a:pt x="21509" y="8374"/>
                </a:cubicBezTo>
                <a:cubicBezTo>
                  <a:pt x="18473" y="7248"/>
                  <a:pt x="16189" y="4924"/>
                  <a:pt x="13665" y="3005"/>
                </a:cubicBezTo>
                <a:cubicBezTo>
                  <a:pt x="11555" y="1400"/>
                  <a:pt x="8923" y="0"/>
                  <a:pt x="6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5"/>
          <p:cNvSpPr/>
          <p:nvPr/>
        </p:nvSpPr>
        <p:spPr>
          <a:xfrm rot="339811" flipH="1">
            <a:off x="-258189" y="4970399"/>
            <a:ext cx="12440203" cy="3755823"/>
          </a:xfrm>
          <a:custGeom>
            <a:avLst/>
            <a:gdLst/>
            <a:ahLst/>
            <a:cxnLst/>
            <a:rect l="l" t="t" r="r" b="b"/>
            <a:pathLst>
              <a:path w="58952" h="26087" extrusionOk="0">
                <a:moveTo>
                  <a:pt x="6309" y="0"/>
                </a:moveTo>
                <a:cubicBezTo>
                  <a:pt x="5794" y="0"/>
                  <a:pt x="5279" y="55"/>
                  <a:pt x="4770" y="173"/>
                </a:cubicBezTo>
                <a:cubicBezTo>
                  <a:pt x="2668" y="666"/>
                  <a:pt x="1182" y="2100"/>
                  <a:pt x="0" y="3774"/>
                </a:cubicBezTo>
                <a:lnTo>
                  <a:pt x="0" y="26086"/>
                </a:lnTo>
                <a:lnTo>
                  <a:pt x="13422" y="26086"/>
                </a:lnTo>
                <a:cubicBezTo>
                  <a:pt x="13541" y="23333"/>
                  <a:pt x="14784" y="20752"/>
                  <a:pt x="17295" y="19589"/>
                </a:cubicBezTo>
                <a:cubicBezTo>
                  <a:pt x="18330" y="19111"/>
                  <a:pt x="19414" y="18944"/>
                  <a:pt x="20527" y="18944"/>
                </a:cubicBezTo>
                <a:cubicBezTo>
                  <a:pt x="23125" y="18944"/>
                  <a:pt x="25882" y="19855"/>
                  <a:pt x="28549" y="19855"/>
                </a:cubicBezTo>
                <a:cubicBezTo>
                  <a:pt x="29120" y="19855"/>
                  <a:pt x="29687" y="19813"/>
                  <a:pt x="30247" y="19712"/>
                </a:cubicBezTo>
                <a:cubicBezTo>
                  <a:pt x="33688" y="19090"/>
                  <a:pt x="36304" y="16352"/>
                  <a:pt x="38520" y="13651"/>
                </a:cubicBezTo>
                <a:cubicBezTo>
                  <a:pt x="40741" y="10950"/>
                  <a:pt x="42972" y="8013"/>
                  <a:pt x="46214" y="6703"/>
                </a:cubicBezTo>
                <a:cubicBezTo>
                  <a:pt x="47338" y="6248"/>
                  <a:pt x="48540" y="6032"/>
                  <a:pt x="49747" y="6032"/>
                </a:cubicBezTo>
                <a:cubicBezTo>
                  <a:pt x="52371" y="6032"/>
                  <a:pt x="55015" y="7053"/>
                  <a:pt x="56930" y="8867"/>
                </a:cubicBezTo>
                <a:cubicBezTo>
                  <a:pt x="57742" y="9640"/>
                  <a:pt x="58420" y="10543"/>
                  <a:pt x="58952" y="11520"/>
                </a:cubicBezTo>
                <a:lnTo>
                  <a:pt x="58952" y="7391"/>
                </a:lnTo>
                <a:cubicBezTo>
                  <a:pt x="57514" y="5322"/>
                  <a:pt x="55212" y="3723"/>
                  <a:pt x="52635" y="3025"/>
                </a:cubicBezTo>
                <a:cubicBezTo>
                  <a:pt x="51493" y="2714"/>
                  <a:pt x="50327" y="2579"/>
                  <a:pt x="49159" y="2579"/>
                </a:cubicBezTo>
                <a:cubicBezTo>
                  <a:pt x="46706" y="2579"/>
                  <a:pt x="44246" y="3176"/>
                  <a:pt x="41989" y="4002"/>
                </a:cubicBezTo>
                <a:cubicBezTo>
                  <a:pt x="38657" y="5222"/>
                  <a:pt x="35572" y="6926"/>
                  <a:pt x="32193" y="8041"/>
                </a:cubicBezTo>
                <a:cubicBezTo>
                  <a:pt x="30221" y="8691"/>
                  <a:pt x="28084" y="9129"/>
                  <a:pt x="25965" y="9129"/>
                </a:cubicBezTo>
                <a:cubicBezTo>
                  <a:pt x="24449" y="9129"/>
                  <a:pt x="22941" y="8905"/>
                  <a:pt x="21509" y="8374"/>
                </a:cubicBezTo>
                <a:cubicBezTo>
                  <a:pt x="18473" y="7248"/>
                  <a:pt x="16189" y="4924"/>
                  <a:pt x="13665" y="3005"/>
                </a:cubicBezTo>
                <a:cubicBezTo>
                  <a:pt x="11555" y="1400"/>
                  <a:pt x="8923" y="0"/>
                  <a:pt x="6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5"/>
          <p:cNvGrpSpPr/>
          <p:nvPr/>
        </p:nvGrpSpPr>
        <p:grpSpPr>
          <a:xfrm flipH="1">
            <a:off x="9520635" y="4302404"/>
            <a:ext cx="3476329" cy="3755786"/>
            <a:chOff x="3179709" y="5000350"/>
            <a:chExt cx="526733" cy="569110"/>
          </a:xfrm>
        </p:grpSpPr>
        <p:sp>
          <p:nvSpPr>
            <p:cNvPr id="215" name="Google Shape;215;p5"/>
            <p:cNvSpPr/>
            <p:nvPr/>
          </p:nvSpPr>
          <p:spPr>
            <a:xfrm>
              <a:off x="3377359" y="5283823"/>
              <a:ext cx="131005" cy="113596"/>
            </a:xfrm>
            <a:custGeom>
              <a:avLst/>
              <a:gdLst/>
              <a:ahLst/>
              <a:cxnLst/>
              <a:rect l="l" t="t" r="r" b="b"/>
              <a:pathLst>
                <a:path w="4297" h="3726" extrusionOk="0">
                  <a:moveTo>
                    <a:pt x="1078" y="0"/>
                  </a:moveTo>
                  <a:lnTo>
                    <a:pt x="1" y="1860"/>
                  </a:lnTo>
                  <a:lnTo>
                    <a:pt x="1078" y="3726"/>
                  </a:lnTo>
                  <a:lnTo>
                    <a:pt x="3204" y="3726"/>
                  </a:lnTo>
                  <a:lnTo>
                    <a:pt x="3204" y="3645"/>
                  </a:lnTo>
                  <a:lnTo>
                    <a:pt x="1125" y="3645"/>
                  </a:lnTo>
                  <a:lnTo>
                    <a:pt x="95" y="1860"/>
                  </a:lnTo>
                  <a:lnTo>
                    <a:pt x="1125" y="81"/>
                  </a:lnTo>
                  <a:lnTo>
                    <a:pt x="3180" y="81"/>
                  </a:lnTo>
                  <a:lnTo>
                    <a:pt x="4224" y="1884"/>
                  </a:lnTo>
                  <a:lnTo>
                    <a:pt x="4296" y="1842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3371841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8" y="1"/>
                  </a:moveTo>
                  <a:cubicBezTo>
                    <a:pt x="105" y="1"/>
                    <a:pt x="1" y="104"/>
                    <a:pt x="1" y="228"/>
                  </a:cubicBezTo>
                  <a:cubicBezTo>
                    <a:pt x="1" y="351"/>
                    <a:pt x="105" y="456"/>
                    <a:pt x="228" y="456"/>
                  </a:cubicBezTo>
                  <a:cubicBezTo>
                    <a:pt x="357" y="456"/>
                    <a:pt x="456" y="351"/>
                    <a:pt x="456" y="228"/>
                  </a:cubicBezTo>
                  <a:cubicBezTo>
                    <a:pt x="456" y="104"/>
                    <a:pt x="357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3500194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8" y="1"/>
                  </a:moveTo>
                  <a:cubicBezTo>
                    <a:pt x="105" y="1"/>
                    <a:pt x="1" y="104"/>
                    <a:pt x="1" y="228"/>
                  </a:cubicBezTo>
                  <a:cubicBezTo>
                    <a:pt x="1" y="351"/>
                    <a:pt x="105" y="456"/>
                    <a:pt x="228" y="456"/>
                  </a:cubicBezTo>
                  <a:cubicBezTo>
                    <a:pt x="353" y="456"/>
                    <a:pt x="456" y="351"/>
                    <a:pt x="456" y="228"/>
                  </a:cubicBezTo>
                  <a:cubicBezTo>
                    <a:pt x="456" y="104"/>
                    <a:pt x="353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3404158" y="5278335"/>
              <a:ext cx="13719" cy="1378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0" y="351"/>
                    <a:pt x="450" y="223"/>
                  </a:cubicBezTo>
                  <a:cubicBezTo>
                    <a:pt x="450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3404158" y="5389126"/>
              <a:ext cx="13719" cy="1378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8" y="1"/>
                  </a:moveTo>
                  <a:cubicBezTo>
                    <a:pt x="99" y="1"/>
                    <a:pt x="0" y="101"/>
                    <a:pt x="0" y="229"/>
                  </a:cubicBezTo>
                  <a:cubicBezTo>
                    <a:pt x="0" y="353"/>
                    <a:pt x="99" y="452"/>
                    <a:pt x="228" y="452"/>
                  </a:cubicBezTo>
                  <a:cubicBezTo>
                    <a:pt x="351" y="452"/>
                    <a:pt x="450" y="353"/>
                    <a:pt x="450" y="229"/>
                  </a:cubicBezTo>
                  <a:cubicBezTo>
                    <a:pt x="450" y="101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3468090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8" y="451"/>
                  </a:cubicBezTo>
                  <a:cubicBezTo>
                    <a:pt x="352" y="451"/>
                    <a:pt x="451" y="351"/>
                    <a:pt x="451" y="223"/>
                  </a:cubicBezTo>
                  <a:cubicBezTo>
                    <a:pt x="451" y="99"/>
                    <a:pt x="352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3468090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1"/>
                  </a:moveTo>
                  <a:cubicBezTo>
                    <a:pt x="100" y="1"/>
                    <a:pt x="0" y="101"/>
                    <a:pt x="0" y="229"/>
                  </a:cubicBezTo>
                  <a:cubicBezTo>
                    <a:pt x="0" y="353"/>
                    <a:pt x="100" y="452"/>
                    <a:pt x="228" y="452"/>
                  </a:cubicBezTo>
                  <a:cubicBezTo>
                    <a:pt x="352" y="452"/>
                    <a:pt x="451" y="353"/>
                    <a:pt x="451" y="229"/>
                  </a:cubicBezTo>
                  <a:cubicBezTo>
                    <a:pt x="451" y="101"/>
                    <a:pt x="352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3473883" y="5117269"/>
              <a:ext cx="130517" cy="57469"/>
            </a:xfrm>
            <a:custGeom>
              <a:avLst/>
              <a:gdLst/>
              <a:ahLst/>
              <a:cxnLst/>
              <a:rect l="l" t="t" r="r" b="b"/>
              <a:pathLst>
                <a:path w="4281" h="1885" extrusionOk="0">
                  <a:moveTo>
                    <a:pt x="1068" y="0"/>
                  </a:moveTo>
                  <a:lnTo>
                    <a:pt x="0" y="1846"/>
                  </a:lnTo>
                  <a:lnTo>
                    <a:pt x="71" y="1884"/>
                  </a:lnTo>
                  <a:lnTo>
                    <a:pt x="1115" y="81"/>
                  </a:lnTo>
                  <a:lnTo>
                    <a:pt x="3170" y="81"/>
                  </a:lnTo>
                  <a:lnTo>
                    <a:pt x="4215" y="1884"/>
                  </a:lnTo>
                  <a:lnTo>
                    <a:pt x="4281" y="1846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3468090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5" y="0"/>
                    <a:pt x="0" y="100"/>
                    <a:pt x="0" y="223"/>
                  </a:cubicBezTo>
                  <a:cubicBezTo>
                    <a:pt x="0" y="351"/>
                    <a:pt x="105" y="451"/>
                    <a:pt x="228" y="451"/>
                  </a:cubicBezTo>
                  <a:cubicBezTo>
                    <a:pt x="352" y="451"/>
                    <a:pt x="456" y="351"/>
                    <a:pt x="456" y="223"/>
                  </a:cubicBezTo>
                  <a:cubicBezTo>
                    <a:pt x="456" y="100"/>
                    <a:pt x="352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3596443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5" y="0"/>
                    <a:pt x="0" y="100"/>
                    <a:pt x="0" y="223"/>
                  </a:cubicBezTo>
                  <a:cubicBezTo>
                    <a:pt x="0" y="351"/>
                    <a:pt x="105" y="451"/>
                    <a:pt x="228" y="451"/>
                  </a:cubicBezTo>
                  <a:cubicBezTo>
                    <a:pt x="351" y="451"/>
                    <a:pt x="456" y="351"/>
                    <a:pt x="456" y="223"/>
                  </a:cubicBezTo>
                  <a:cubicBezTo>
                    <a:pt x="456" y="100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3500346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100" y="0"/>
                    <a:pt x="0" y="99"/>
                    <a:pt x="0" y="228"/>
                  </a:cubicBezTo>
                  <a:cubicBezTo>
                    <a:pt x="0" y="351"/>
                    <a:pt x="100" y="451"/>
                    <a:pt x="223" y="451"/>
                  </a:cubicBezTo>
                  <a:cubicBezTo>
                    <a:pt x="352" y="451"/>
                    <a:pt x="451" y="351"/>
                    <a:pt x="451" y="228"/>
                  </a:cubicBezTo>
                  <a:cubicBezTo>
                    <a:pt x="451" y="99"/>
                    <a:pt x="352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3500346" y="5222604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3" y="1"/>
                  </a:moveTo>
                  <a:cubicBezTo>
                    <a:pt x="100" y="1"/>
                    <a:pt x="0" y="105"/>
                    <a:pt x="0" y="229"/>
                  </a:cubicBezTo>
                  <a:cubicBezTo>
                    <a:pt x="0" y="352"/>
                    <a:pt x="100" y="457"/>
                    <a:pt x="223" y="457"/>
                  </a:cubicBezTo>
                  <a:cubicBezTo>
                    <a:pt x="352" y="457"/>
                    <a:pt x="451" y="352"/>
                    <a:pt x="451" y="229"/>
                  </a:cubicBezTo>
                  <a:cubicBezTo>
                    <a:pt x="451" y="105"/>
                    <a:pt x="352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3564309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4" y="0"/>
                  </a:moveTo>
                  <a:cubicBezTo>
                    <a:pt x="101" y="0"/>
                    <a:pt x="0" y="99"/>
                    <a:pt x="0" y="228"/>
                  </a:cubicBezTo>
                  <a:cubicBezTo>
                    <a:pt x="0" y="351"/>
                    <a:pt x="101" y="451"/>
                    <a:pt x="224" y="451"/>
                  </a:cubicBezTo>
                  <a:cubicBezTo>
                    <a:pt x="351" y="451"/>
                    <a:pt x="451" y="351"/>
                    <a:pt x="451" y="228"/>
                  </a:cubicBezTo>
                  <a:cubicBezTo>
                    <a:pt x="451" y="99"/>
                    <a:pt x="351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564309" y="5222604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4" y="1"/>
                  </a:moveTo>
                  <a:cubicBezTo>
                    <a:pt x="101" y="1"/>
                    <a:pt x="0" y="105"/>
                    <a:pt x="0" y="229"/>
                  </a:cubicBezTo>
                  <a:cubicBezTo>
                    <a:pt x="0" y="352"/>
                    <a:pt x="101" y="457"/>
                    <a:pt x="224" y="457"/>
                  </a:cubicBezTo>
                  <a:cubicBezTo>
                    <a:pt x="351" y="457"/>
                    <a:pt x="451" y="352"/>
                    <a:pt x="451" y="229"/>
                  </a:cubicBezTo>
                  <a:cubicBezTo>
                    <a:pt x="451" y="105"/>
                    <a:pt x="351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3570101" y="5062270"/>
              <a:ext cx="34176" cy="56737"/>
            </a:xfrm>
            <a:custGeom>
              <a:avLst/>
              <a:gdLst/>
              <a:ahLst/>
              <a:cxnLst/>
              <a:rect l="l" t="t" r="r" b="b"/>
              <a:pathLst>
                <a:path w="1121" h="1861" extrusionOk="0">
                  <a:moveTo>
                    <a:pt x="1054" y="1"/>
                  </a:moveTo>
                  <a:lnTo>
                    <a:pt x="1" y="1823"/>
                  </a:lnTo>
                  <a:lnTo>
                    <a:pt x="71" y="1861"/>
                  </a:lnTo>
                  <a:lnTo>
                    <a:pt x="1120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3596443" y="5056081"/>
              <a:ext cx="13902" cy="13902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28" y="0"/>
                  </a:moveTo>
                  <a:cubicBezTo>
                    <a:pt x="105" y="0"/>
                    <a:pt x="0" y="104"/>
                    <a:pt x="0" y="228"/>
                  </a:cubicBezTo>
                  <a:cubicBezTo>
                    <a:pt x="0" y="351"/>
                    <a:pt x="105" y="456"/>
                    <a:pt x="228" y="456"/>
                  </a:cubicBezTo>
                  <a:cubicBezTo>
                    <a:pt x="351" y="456"/>
                    <a:pt x="456" y="351"/>
                    <a:pt x="456" y="228"/>
                  </a:cubicBezTo>
                  <a:cubicBezTo>
                    <a:pt x="456" y="104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3185502" y="5284951"/>
              <a:ext cx="34298" cy="56768"/>
            </a:xfrm>
            <a:custGeom>
              <a:avLst/>
              <a:gdLst/>
              <a:ahLst/>
              <a:cxnLst/>
              <a:rect l="l" t="t" r="r" b="b"/>
              <a:pathLst>
                <a:path w="1125" h="1862" extrusionOk="0">
                  <a:moveTo>
                    <a:pt x="1054" y="1"/>
                  </a:moveTo>
                  <a:lnTo>
                    <a:pt x="0" y="1823"/>
                  </a:lnTo>
                  <a:lnTo>
                    <a:pt x="71" y="1862"/>
                  </a:lnTo>
                  <a:lnTo>
                    <a:pt x="1125" y="3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3179709" y="533443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100" y="1"/>
                    <a:pt x="0" y="101"/>
                    <a:pt x="0" y="224"/>
                  </a:cubicBezTo>
                  <a:cubicBezTo>
                    <a:pt x="0" y="353"/>
                    <a:pt x="100" y="452"/>
                    <a:pt x="223" y="452"/>
                  </a:cubicBezTo>
                  <a:cubicBezTo>
                    <a:pt x="351" y="452"/>
                    <a:pt x="451" y="353"/>
                    <a:pt x="451" y="224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3211812" y="5278731"/>
              <a:ext cx="13933" cy="13780"/>
            </a:xfrm>
            <a:custGeom>
              <a:avLst/>
              <a:gdLst/>
              <a:ahLst/>
              <a:cxnLst/>
              <a:rect l="l" t="t" r="r" b="b"/>
              <a:pathLst>
                <a:path w="457" h="452" extrusionOk="0">
                  <a:moveTo>
                    <a:pt x="229" y="1"/>
                  </a:moveTo>
                  <a:cubicBezTo>
                    <a:pt x="106" y="1"/>
                    <a:pt x="1" y="101"/>
                    <a:pt x="1" y="229"/>
                  </a:cubicBezTo>
                  <a:cubicBezTo>
                    <a:pt x="1" y="353"/>
                    <a:pt x="106" y="452"/>
                    <a:pt x="229" y="452"/>
                  </a:cubicBezTo>
                  <a:cubicBezTo>
                    <a:pt x="352" y="452"/>
                    <a:pt x="456" y="353"/>
                    <a:pt x="456" y="229"/>
                  </a:cubicBezTo>
                  <a:cubicBezTo>
                    <a:pt x="456" y="101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3666168" y="5228701"/>
              <a:ext cx="34207" cy="56859"/>
            </a:xfrm>
            <a:custGeom>
              <a:avLst/>
              <a:gdLst/>
              <a:ahLst/>
              <a:cxnLst/>
              <a:rect l="l" t="t" r="r" b="b"/>
              <a:pathLst>
                <a:path w="1122" h="1865" extrusionOk="0">
                  <a:moveTo>
                    <a:pt x="1054" y="0"/>
                  </a:moveTo>
                  <a:lnTo>
                    <a:pt x="0" y="1823"/>
                  </a:lnTo>
                  <a:lnTo>
                    <a:pt x="72" y="1865"/>
                  </a:lnTo>
                  <a:lnTo>
                    <a:pt x="1121" y="42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3660405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3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3692509" y="5222604"/>
              <a:ext cx="13933" cy="13750"/>
            </a:xfrm>
            <a:custGeom>
              <a:avLst/>
              <a:gdLst/>
              <a:ahLst/>
              <a:cxnLst/>
              <a:rect l="l" t="t" r="r" b="b"/>
              <a:pathLst>
                <a:path w="457" h="451" extrusionOk="0">
                  <a:moveTo>
                    <a:pt x="229" y="1"/>
                  </a:moveTo>
                  <a:cubicBezTo>
                    <a:pt x="104" y="1"/>
                    <a:pt x="1" y="100"/>
                    <a:pt x="1" y="229"/>
                  </a:cubicBezTo>
                  <a:cubicBezTo>
                    <a:pt x="1" y="352"/>
                    <a:pt x="104" y="451"/>
                    <a:pt x="229" y="451"/>
                  </a:cubicBezTo>
                  <a:cubicBezTo>
                    <a:pt x="352" y="451"/>
                    <a:pt x="456" y="352"/>
                    <a:pt x="456" y="229"/>
                  </a:cubicBezTo>
                  <a:cubicBezTo>
                    <a:pt x="456" y="100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3377786" y="5062270"/>
              <a:ext cx="34329" cy="56737"/>
            </a:xfrm>
            <a:custGeom>
              <a:avLst/>
              <a:gdLst/>
              <a:ahLst/>
              <a:cxnLst/>
              <a:rect l="l" t="t" r="r" b="b"/>
              <a:pathLst>
                <a:path w="1126" h="1861" extrusionOk="0">
                  <a:moveTo>
                    <a:pt x="1054" y="1"/>
                  </a:moveTo>
                  <a:lnTo>
                    <a:pt x="0" y="1823"/>
                  </a:lnTo>
                  <a:lnTo>
                    <a:pt x="72" y="1861"/>
                  </a:lnTo>
                  <a:lnTo>
                    <a:pt x="1126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372024" y="5111782"/>
              <a:ext cx="13750" cy="13780"/>
            </a:xfrm>
            <a:custGeom>
              <a:avLst/>
              <a:gdLst/>
              <a:ahLst/>
              <a:cxnLst/>
              <a:rect l="l" t="t" r="r" b="b"/>
              <a:pathLst>
                <a:path w="451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0" y="351"/>
                    <a:pt x="450" y="223"/>
                  </a:cubicBezTo>
                  <a:cubicBezTo>
                    <a:pt x="450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404280" y="5056081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4" y="0"/>
                  </a:moveTo>
                  <a:cubicBezTo>
                    <a:pt x="100" y="0"/>
                    <a:pt x="1" y="99"/>
                    <a:pt x="1" y="228"/>
                  </a:cubicBezTo>
                  <a:cubicBezTo>
                    <a:pt x="1" y="351"/>
                    <a:pt x="100" y="451"/>
                    <a:pt x="224" y="451"/>
                  </a:cubicBezTo>
                  <a:cubicBezTo>
                    <a:pt x="351" y="451"/>
                    <a:pt x="452" y="351"/>
                    <a:pt x="452" y="228"/>
                  </a:cubicBezTo>
                  <a:cubicBezTo>
                    <a:pt x="452" y="99"/>
                    <a:pt x="351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377939" y="5006569"/>
              <a:ext cx="34329" cy="56737"/>
            </a:xfrm>
            <a:custGeom>
              <a:avLst/>
              <a:gdLst/>
              <a:ahLst/>
              <a:cxnLst/>
              <a:rect l="l" t="t" r="r" b="b"/>
              <a:pathLst>
                <a:path w="1126" h="1861" extrusionOk="0">
                  <a:moveTo>
                    <a:pt x="72" y="1"/>
                  </a:moveTo>
                  <a:lnTo>
                    <a:pt x="0" y="38"/>
                  </a:lnTo>
                  <a:lnTo>
                    <a:pt x="1054" y="1861"/>
                  </a:lnTo>
                  <a:lnTo>
                    <a:pt x="1125" y="182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372024" y="5000350"/>
              <a:ext cx="13750" cy="13933"/>
            </a:xfrm>
            <a:custGeom>
              <a:avLst/>
              <a:gdLst/>
              <a:ahLst/>
              <a:cxnLst/>
              <a:rect l="l" t="t" r="r" b="b"/>
              <a:pathLst>
                <a:path w="451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9"/>
                  </a:cubicBezTo>
                  <a:cubicBezTo>
                    <a:pt x="0" y="356"/>
                    <a:pt x="99" y="457"/>
                    <a:pt x="228" y="457"/>
                  </a:cubicBezTo>
                  <a:cubicBezTo>
                    <a:pt x="351" y="457"/>
                    <a:pt x="450" y="356"/>
                    <a:pt x="450" y="229"/>
                  </a:cubicBezTo>
                  <a:cubicBezTo>
                    <a:pt x="450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3185624" y="5118428"/>
              <a:ext cx="34176" cy="56737"/>
            </a:xfrm>
            <a:custGeom>
              <a:avLst/>
              <a:gdLst/>
              <a:ahLst/>
              <a:cxnLst/>
              <a:rect l="l" t="t" r="r" b="b"/>
              <a:pathLst>
                <a:path w="1121" h="1861" extrusionOk="0">
                  <a:moveTo>
                    <a:pt x="72" y="1"/>
                  </a:moveTo>
                  <a:lnTo>
                    <a:pt x="1" y="38"/>
                  </a:lnTo>
                  <a:lnTo>
                    <a:pt x="1055" y="1861"/>
                  </a:lnTo>
                  <a:lnTo>
                    <a:pt x="1121" y="182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3211812" y="5167909"/>
              <a:ext cx="13933" cy="13750"/>
            </a:xfrm>
            <a:custGeom>
              <a:avLst/>
              <a:gdLst/>
              <a:ahLst/>
              <a:cxnLst/>
              <a:rect l="l" t="t" r="r" b="b"/>
              <a:pathLst>
                <a:path w="457" h="451" extrusionOk="0">
                  <a:moveTo>
                    <a:pt x="229" y="1"/>
                  </a:moveTo>
                  <a:cubicBezTo>
                    <a:pt x="106" y="1"/>
                    <a:pt x="1" y="100"/>
                    <a:pt x="1" y="229"/>
                  </a:cubicBezTo>
                  <a:cubicBezTo>
                    <a:pt x="1" y="352"/>
                    <a:pt x="106" y="451"/>
                    <a:pt x="229" y="451"/>
                  </a:cubicBezTo>
                  <a:cubicBezTo>
                    <a:pt x="352" y="451"/>
                    <a:pt x="456" y="352"/>
                    <a:pt x="456" y="229"/>
                  </a:cubicBezTo>
                  <a:cubicBezTo>
                    <a:pt x="456" y="100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3179709" y="5112178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3" y="1"/>
                  </a:moveTo>
                  <a:cubicBezTo>
                    <a:pt x="100" y="1"/>
                    <a:pt x="0" y="106"/>
                    <a:pt x="0" y="229"/>
                  </a:cubicBezTo>
                  <a:cubicBezTo>
                    <a:pt x="0" y="353"/>
                    <a:pt x="100" y="456"/>
                    <a:pt x="223" y="456"/>
                  </a:cubicBezTo>
                  <a:cubicBezTo>
                    <a:pt x="351" y="456"/>
                    <a:pt x="451" y="353"/>
                    <a:pt x="451" y="229"/>
                  </a:cubicBezTo>
                  <a:cubicBezTo>
                    <a:pt x="451" y="106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3281263" y="5228701"/>
              <a:ext cx="97743" cy="113596"/>
            </a:xfrm>
            <a:custGeom>
              <a:avLst/>
              <a:gdLst/>
              <a:ahLst/>
              <a:cxnLst/>
              <a:rect l="l" t="t" r="r" b="b"/>
              <a:pathLst>
                <a:path w="3206" h="3726" extrusionOk="0">
                  <a:moveTo>
                    <a:pt x="1079" y="0"/>
                  </a:moveTo>
                  <a:lnTo>
                    <a:pt x="1" y="1860"/>
                  </a:lnTo>
                  <a:lnTo>
                    <a:pt x="1079" y="3725"/>
                  </a:lnTo>
                  <a:lnTo>
                    <a:pt x="3205" y="3725"/>
                  </a:lnTo>
                  <a:lnTo>
                    <a:pt x="3205" y="3645"/>
                  </a:lnTo>
                  <a:lnTo>
                    <a:pt x="1126" y="3645"/>
                  </a:lnTo>
                  <a:lnTo>
                    <a:pt x="96" y="1860"/>
                  </a:lnTo>
                  <a:lnTo>
                    <a:pt x="1126" y="80"/>
                  </a:lnTo>
                  <a:lnTo>
                    <a:pt x="3205" y="80"/>
                  </a:lnTo>
                  <a:lnTo>
                    <a:pt x="3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3275806" y="5278731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1"/>
                  </a:moveTo>
                  <a:cubicBezTo>
                    <a:pt x="104" y="1"/>
                    <a:pt x="0" y="101"/>
                    <a:pt x="0" y="229"/>
                  </a:cubicBezTo>
                  <a:cubicBezTo>
                    <a:pt x="0" y="353"/>
                    <a:pt x="104" y="452"/>
                    <a:pt x="228" y="452"/>
                  </a:cubicBezTo>
                  <a:cubicBezTo>
                    <a:pt x="351" y="452"/>
                    <a:pt x="456" y="353"/>
                    <a:pt x="456" y="229"/>
                  </a:cubicBezTo>
                  <a:cubicBezTo>
                    <a:pt x="456" y="101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3308061" y="5223031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8"/>
                  </a:cubicBezTo>
                  <a:cubicBezTo>
                    <a:pt x="0" y="351"/>
                    <a:pt x="99" y="456"/>
                    <a:pt x="228" y="456"/>
                  </a:cubicBezTo>
                  <a:cubicBezTo>
                    <a:pt x="351" y="456"/>
                    <a:pt x="451" y="351"/>
                    <a:pt x="451" y="228"/>
                  </a:cubicBezTo>
                  <a:cubicBezTo>
                    <a:pt x="451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3308061" y="53340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372024" y="5223031"/>
              <a:ext cx="13750" cy="13933"/>
            </a:xfrm>
            <a:custGeom>
              <a:avLst/>
              <a:gdLst/>
              <a:ahLst/>
              <a:cxnLst/>
              <a:rect l="l" t="t" r="r" b="b"/>
              <a:pathLst>
                <a:path w="451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8"/>
                  </a:cubicBezTo>
                  <a:cubicBezTo>
                    <a:pt x="0" y="351"/>
                    <a:pt x="99" y="456"/>
                    <a:pt x="228" y="456"/>
                  </a:cubicBezTo>
                  <a:cubicBezTo>
                    <a:pt x="351" y="456"/>
                    <a:pt x="450" y="351"/>
                    <a:pt x="450" y="228"/>
                  </a:cubicBezTo>
                  <a:cubicBezTo>
                    <a:pt x="450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377359" y="5172970"/>
              <a:ext cx="131005" cy="113048"/>
            </a:xfrm>
            <a:custGeom>
              <a:avLst/>
              <a:gdLst/>
              <a:ahLst/>
              <a:cxnLst/>
              <a:rect l="l" t="t" r="r" b="b"/>
              <a:pathLst>
                <a:path w="4297" h="3708" extrusionOk="0">
                  <a:moveTo>
                    <a:pt x="1078" y="0"/>
                  </a:moveTo>
                  <a:lnTo>
                    <a:pt x="1" y="1861"/>
                  </a:lnTo>
                  <a:lnTo>
                    <a:pt x="1068" y="3708"/>
                  </a:lnTo>
                  <a:lnTo>
                    <a:pt x="1135" y="3665"/>
                  </a:lnTo>
                  <a:lnTo>
                    <a:pt x="95" y="1861"/>
                  </a:lnTo>
                  <a:lnTo>
                    <a:pt x="1125" y="81"/>
                  </a:lnTo>
                  <a:lnTo>
                    <a:pt x="3186" y="81"/>
                  </a:lnTo>
                  <a:lnTo>
                    <a:pt x="4224" y="1885"/>
                  </a:lnTo>
                  <a:lnTo>
                    <a:pt x="4296" y="1842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404158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4" y="0"/>
                    <a:pt x="0" y="100"/>
                    <a:pt x="0" y="223"/>
                  </a:cubicBezTo>
                  <a:cubicBezTo>
                    <a:pt x="0" y="351"/>
                    <a:pt x="104" y="451"/>
                    <a:pt x="228" y="451"/>
                  </a:cubicBezTo>
                  <a:cubicBezTo>
                    <a:pt x="351" y="451"/>
                    <a:pt x="456" y="351"/>
                    <a:pt x="456" y="223"/>
                  </a:cubicBezTo>
                  <a:cubicBezTo>
                    <a:pt x="456" y="100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281720" y="5117269"/>
              <a:ext cx="97286" cy="57469"/>
            </a:xfrm>
            <a:custGeom>
              <a:avLst/>
              <a:gdLst/>
              <a:ahLst/>
              <a:cxnLst/>
              <a:rect l="l" t="t" r="r" b="b"/>
              <a:pathLst>
                <a:path w="3191" h="1885" extrusionOk="0">
                  <a:moveTo>
                    <a:pt x="1064" y="0"/>
                  </a:moveTo>
                  <a:lnTo>
                    <a:pt x="1" y="1842"/>
                  </a:lnTo>
                  <a:lnTo>
                    <a:pt x="67" y="1884"/>
                  </a:lnTo>
                  <a:lnTo>
                    <a:pt x="1111" y="81"/>
                  </a:lnTo>
                  <a:lnTo>
                    <a:pt x="3190" y="81"/>
                  </a:lnTo>
                  <a:lnTo>
                    <a:pt x="3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308061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8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1" y="351"/>
                    <a:pt x="451" y="228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569644" y="5283823"/>
              <a:ext cx="130852" cy="113596"/>
            </a:xfrm>
            <a:custGeom>
              <a:avLst/>
              <a:gdLst/>
              <a:ahLst/>
              <a:cxnLst/>
              <a:rect l="l" t="t" r="r" b="b"/>
              <a:pathLst>
                <a:path w="4292" h="3726" extrusionOk="0">
                  <a:moveTo>
                    <a:pt x="1078" y="0"/>
                  </a:moveTo>
                  <a:lnTo>
                    <a:pt x="1" y="1860"/>
                  </a:lnTo>
                  <a:lnTo>
                    <a:pt x="1078" y="3726"/>
                  </a:lnTo>
                  <a:lnTo>
                    <a:pt x="3205" y="3726"/>
                  </a:lnTo>
                  <a:lnTo>
                    <a:pt x="3205" y="3645"/>
                  </a:lnTo>
                  <a:lnTo>
                    <a:pt x="1122" y="3645"/>
                  </a:lnTo>
                  <a:lnTo>
                    <a:pt x="96" y="1860"/>
                  </a:lnTo>
                  <a:lnTo>
                    <a:pt x="1122" y="81"/>
                  </a:lnTo>
                  <a:lnTo>
                    <a:pt x="3181" y="81"/>
                  </a:lnTo>
                  <a:lnTo>
                    <a:pt x="4220" y="1884"/>
                  </a:lnTo>
                  <a:lnTo>
                    <a:pt x="4292" y="1842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564156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9" y="1"/>
                  </a:moveTo>
                  <a:cubicBezTo>
                    <a:pt x="100" y="1"/>
                    <a:pt x="1" y="104"/>
                    <a:pt x="1" y="228"/>
                  </a:cubicBezTo>
                  <a:cubicBezTo>
                    <a:pt x="1" y="351"/>
                    <a:pt x="100" y="456"/>
                    <a:pt x="229" y="456"/>
                  </a:cubicBezTo>
                  <a:cubicBezTo>
                    <a:pt x="352" y="456"/>
                    <a:pt x="456" y="351"/>
                    <a:pt x="456" y="228"/>
                  </a:cubicBezTo>
                  <a:cubicBezTo>
                    <a:pt x="456" y="104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692509" y="5333883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9" y="1"/>
                  </a:moveTo>
                  <a:cubicBezTo>
                    <a:pt x="100" y="1"/>
                    <a:pt x="1" y="104"/>
                    <a:pt x="1" y="228"/>
                  </a:cubicBezTo>
                  <a:cubicBezTo>
                    <a:pt x="1" y="351"/>
                    <a:pt x="100" y="456"/>
                    <a:pt x="229" y="456"/>
                  </a:cubicBezTo>
                  <a:cubicBezTo>
                    <a:pt x="352" y="456"/>
                    <a:pt x="452" y="351"/>
                    <a:pt x="452" y="228"/>
                  </a:cubicBezTo>
                  <a:cubicBezTo>
                    <a:pt x="452" y="104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596443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3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596443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100" y="1"/>
                    <a:pt x="0" y="101"/>
                    <a:pt x="0" y="229"/>
                  </a:cubicBezTo>
                  <a:cubicBezTo>
                    <a:pt x="0" y="353"/>
                    <a:pt x="100" y="452"/>
                    <a:pt x="223" y="452"/>
                  </a:cubicBezTo>
                  <a:cubicBezTo>
                    <a:pt x="351" y="452"/>
                    <a:pt x="451" y="353"/>
                    <a:pt x="451" y="229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660405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99" y="1"/>
                    <a:pt x="0" y="101"/>
                    <a:pt x="0" y="229"/>
                  </a:cubicBezTo>
                  <a:cubicBezTo>
                    <a:pt x="0" y="353"/>
                    <a:pt x="99" y="452"/>
                    <a:pt x="223" y="452"/>
                  </a:cubicBezTo>
                  <a:cubicBezTo>
                    <a:pt x="351" y="452"/>
                    <a:pt x="451" y="353"/>
                    <a:pt x="451" y="229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185502" y="5173397"/>
              <a:ext cx="130547" cy="57469"/>
            </a:xfrm>
            <a:custGeom>
              <a:avLst/>
              <a:gdLst/>
              <a:ahLst/>
              <a:cxnLst/>
              <a:rect l="l" t="t" r="r" b="b"/>
              <a:pathLst>
                <a:path w="4282" h="1885" extrusionOk="0">
                  <a:moveTo>
                    <a:pt x="1063" y="1"/>
                  </a:moveTo>
                  <a:lnTo>
                    <a:pt x="0" y="1843"/>
                  </a:lnTo>
                  <a:lnTo>
                    <a:pt x="71" y="1885"/>
                  </a:lnTo>
                  <a:lnTo>
                    <a:pt x="1111" y="82"/>
                  </a:lnTo>
                  <a:lnTo>
                    <a:pt x="3170" y="82"/>
                  </a:lnTo>
                  <a:lnTo>
                    <a:pt x="4210" y="1885"/>
                  </a:lnTo>
                  <a:lnTo>
                    <a:pt x="4281" y="1843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3218642" y="5284524"/>
              <a:ext cx="64268" cy="2500"/>
            </a:xfrm>
            <a:custGeom>
              <a:avLst/>
              <a:gdLst/>
              <a:ahLst/>
              <a:cxnLst/>
              <a:rect l="l" t="t" r="r" b="b"/>
              <a:pathLst>
                <a:path w="2108" h="82" extrusionOk="0">
                  <a:moveTo>
                    <a:pt x="0" y="1"/>
                  </a:moveTo>
                  <a:lnTo>
                    <a:pt x="0" y="82"/>
                  </a:lnTo>
                  <a:lnTo>
                    <a:pt x="2107" y="82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179709" y="5223640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8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3275806" y="5167909"/>
              <a:ext cx="13902" cy="13750"/>
            </a:xfrm>
            <a:custGeom>
              <a:avLst/>
              <a:gdLst/>
              <a:ahLst/>
              <a:cxnLst/>
              <a:rect l="l" t="t" r="r" b="b"/>
              <a:pathLst>
                <a:path w="456" h="451" extrusionOk="0">
                  <a:moveTo>
                    <a:pt x="228" y="1"/>
                  </a:moveTo>
                  <a:cubicBezTo>
                    <a:pt x="104" y="1"/>
                    <a:pt x="0" y="100"/>
                    <a:pt x="0" y="229"/>
                  </a:cubicBezTo>
                  <a:cubicBezTo>
                    <a:pt x="0" y="352"/>
                    <a:pt x="104" y="451"/>
                    <a:pt x="228" y="451"/>
                  </a:cubicBezTo>
                  <a:cubicBezTo>
                    <a:pt x="351" y="451"/>
                    <a:pt x="456" y="352"/>
                    <a:pt x="456" y="229"/>
                  </a:cubicBezTo>
                  <a:cubicBezTo>
                    <a:pt x="456" y="100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3473883" y="5228091"/>
              <a:ext cx="130517" cy="57469"/>
            </a:xfrm>
            <a:custGeom>
              <a:avLst/>
              <a:gdLst/>
              <a:ahLst/>
              <a:cxnLst/>
              <a:rect l="l" t="t" r="r" b="b"/>
              <a:pathLst>
                <a:path w="4281" h="1885" extrusionOk="0">
                  <a:moveTo>
                    <a:pt x="1063" y="1"/>
                  </a:moveTo>
                  <a:lnTo>
                    <a:pt x="0" y="1843"/>
                  </a:lnTo>
                  <a:lnTo>
                    <a:pt x="71" y="1885"/>
                  </a:lnTo>
                  <a:lnTo>
                    <a:pt x="1111" y="82"/>
                  </a:lnTo>
                  <a:lnTo>
                    <a:pt x="3170" y="82"/>
                  </a:lnTo>
                  <a:lnTo>
                    <a:pt x="4210" y="1885"/>
                  </a:lnTo>
                  <a:lnTo>
                    <a:pt x="4281" y="1843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3473426" y="5450223"/>
              <a:ext cx="130974" cy="113017"/>
            </a:xfrm>
            <a:custGeom>
              <a:avLst/>
              <a:gdLst/>
              <a:ahLst/>
              <a:cxnLst/>
              <a:rect l="l" t="t" r="r" b="b"/>
              <a:pathLst>
                <a:path w="4296" h="3707" extrusionOk="0">
                  <a:moveTo>
                    <a:pt x="1078" y="0"/>
                  </a:moveTo>
                  <a:lnTo>
                    <a:pt x="0" y="1865"/>
                  </a:lnTo>
                  <a:lnTo>
                    <a:pt x="1069" y="3707"/>
                  </a:lnTo>
                  <a:lnTo>
                    <a:pt x="1135" y="3669"/>
                  </a:lnTo>
                  <a:lnTo>
                    <a:pt x="96" y="1865"/>
                  </a:lnTo>
                  <a:lnTo>
                    <a:pt x="1126" y="86"/>
                  </a:lnTo>
                  <a:lnTo>
                    <a:pt x="3185" y="86"/>
                  </a:lnTo>
                  <a:lnTo>
                    <a:pt x="4225" y="1884"/>
                  </a:lnTo>
                  <a:lnTo>
                    <a:pt x="4296" y="1847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3468090" y="5500436"/>
              <a:ext cx="13780" cy="13750"/>
            </a:xfrm>
            <a:custGeom>
              <a:avLst/>
              <a:gdLst/>
              <a:ahLst/>
              <a:cxnLst/>
              <a:rect l="l" t="t" r="r" b="b"/>
              <a:pathLst>
                <a:path w="452" h="451" extrusionOk="0">
                  <a:moveTo>
                    <a:pt x="223" y="1"/>
                  </a:moveTo>
                  <a:cubicBezTo>
                    <a:pt x="100" y="1"/>
                    <a:pt x="0" y="100"/>
                    <a:pt x="0" y="228"/>
                  </a:cubicBezTo>
                  <a:cubicBezTo>
                    <a:pt x="0" y="351"/>
                    <a:pt x="100" y="450"/>
                    <a:pt x="223" y="450"/>
                  </a:cubicBezTo>
                  <a:cubicBezTo>
                    <a:pt x="352" y="450"/>
                    <a:pt x="451" y="351"/>
                    <a:pt x="451" y="228"/>
                  </a:cubicBezTo>
                  <a:cubicBezTo>
                    <a:pt x="451" y="100"/>
                    <a:pt x="352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3596443" y="5500436"/>
              <a:ext cx="13780" cy="13750"/>
            </a:xfrm>
            <a:custGeom>
              <a:avLst/>
              <a:gdLst/>
              <a:ahLst/>
              <a:cxnLst/>
              <a:rect l="l" t="t" r="r" b="b"/>
              <a:pathLst>
                <a:path w="452" h="451" extrusionOk="0">
                  <a:moveTo>
                    <a:pt x="223" y="1"/>
                  </a:moveTo>
                  <a:cubicBezTo>
                    <a:pt x="100" y="1"/>
                    <a:pt x="0" y="100"/>
                    <a:pt x="0" y="228"/>
                  </a:cubicBezTo>
                  <a:cubicBezTo>
                    <a:pt x="0" y="351"/>
                    <a:pt x="100" y="450"/>
                    <a:pt x="223" y="450"/>
                  </a:cubicBezTo>
                  <a:cubicBezTo>
                    <a:pt x="351" y="450"/>
                    <a:pt x="451" y="351"/>
                    <a:pt x="451" y="228"/>
                  </a:cubicBezTo>
                  <a:cubicBezTo>
                    <a:pt x="451" y="100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500194" y="5444705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8" y="0"/>
                  </a:moveTo>
                  <a:cubicBezTo>
                    <a:pt x="101" y="0"/>
                    <a:pt x="1" y="105"/>
                    <a:pt x="1" y="228"/>
                  </a:cubicBezTo>
                  <a:cubicBezTo>
                    <a:pt x="1" y="352"/>
                    <a:pt x="101" y="456"/>
                    <a:pt x="228" y="456"/>
                  </a:cubicBezTo>
                  <a:cubicBezTo>
                    <a:pt x="353" y="456"/>
                    <a:pt x="452" y="352"/>
                    <a:pt x="452" y="228"/>
                  </a:cubicBezTo>
                  <a:cubicBezTo>
                    <a:pt x="452" y="105"/>
                    <a:pt x="353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3500194" y="5555558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8" y="0"/>
                  </a:moveTo>
                  <a:cubicBezTo>
                    <a:pt x="101" y="0"/>
                    <a:pt x="1" y="105"/>
                    <a:pt x="1" y="228"/>
                  </a:cubicBezTo>
                  <a:cubicBezTo>
                    <a:pt x="1" y="357"/>
                    <a:pt x="101" y="456"/>
                    <a:pt x="228" y="456"/>
                  </a:cubicBezTo>
                  <a:cubicBezTo>
                    <a:pt x="353" y="456"/>
                    <a:pt x="452" y="357"/>
                    <a:pt x="452" y="228"/>
                  </a:cubicBezTo>
                  <a:cubicBezTo>
                    <a:pt x="452" y="105"/>
                    <a:pt x="353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3564156" y="5444705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9" y="0"/>
                  </a:moveTo>
                  <a:cubicBezTo>
                    <a:pt x="100" y="0"/>
                    <a:pt x="1" y="105"/>
                    <a:pt x="1" y="228"/>
                  </a:cubicBezTo>
                  <a:cubicBezTo>
                    <a:pt x="1" y="352"/>
                    <a:pt x="100" y="456"/>
                    <a:pt x="229" y="456"/>
                  </a:cubicBezTo>
                  <a:cubicBezTo>
                    <a:pt x="352" y="456"/>
                    <a:pt x="452" y="352"/>
                    <a:pt x="452" y="228"/>
                  </a:cubicBezTo>
                  <a:cubicBezTo>
                    <a:pt x="452" y="105"/>
                    <a:pt x="352" y="0"/>
                    <a:pt x="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3570101" y="5395651"/>
              <a:ext cx="34298" cy="56768"/>
            </a:xfrm>
            <a:custGeom>
              <a:avLst/>
              <a:gdLst/>
              <a:ahLst/>
              <a:cxnLst/>
              <a:rect l="l" t="t" r="r" b="b"/>
              <a:pathLst>
                <a:path w="1125" h="1862" extrusionOk="0">
                  <a:moveTo>
                    <a:pt x="1054" y="1"/>
                  </a:moveTo>
                  <a:lnTo>
                    <a:pt x="1" y="1823"/>
                  </a:lnTo>
                  <a:lnTo>
                    <a:pt x="71" y="1861"/>
                  </a:lnTo>
                  <a:lnTo>
                    <a:pt x="1125" y="3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473608" y="5339371"/>
              <a:ext cx="97682" cy="113048"/>
            </a:xfrm>
            <a:custGeom>
              <a:avLst/>
              <a:gdLst/>
              <a:ahLst/>
              <a:cxnLst/>
              <a:rect l="l" t="t" r="r" b="b"/>
              <a:pathLst>
                <a:path w="3204" h="3708" extrusionOk="0">
                  <a:moveTo>
                    <a:pt x="1072" y="1"/>
                  </a:moveTo>
                  <a:lnTo>
                    <a:pt x="0" y="1866"/>
                  </a:lnTo>
                  <a:lnTo>
                    <a:pt x="1063" y="3707"/>
                  </a:lnTo>
                  <a:lnTo>
                    <a:pt x="1134" y="3669"/>
                  </a:lnTo>
                  <a:lnTo>
                    <a:pt x="90" y="1866"/>
                  </a:lnTo>
                  <a:lnTo>
                    <a:pt x="1120" y="86"/>
                  </a:lnTo>
                  <a:lnTo>
                    <a:pt x="3203" y="86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0" name="Google Shape;520;p7"/>
          <p:cNvSpPr txBox="1">
            <a:spLocks noGrp="1"/>
          </p:cNvSpPr>
          <p:nvPr>
            <p:ph type="body" idx="1"/>
          </p:nvPr>
        </p:nvSpPr>
        <p:spPr>
          <a:xfrm>
            <a:off x="362100" y="2012250"/>
            <a:ext cx="5632500" cy="41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620"/>
            </a:lvl1pPr>
            <a:lvl2pPr marL="914400" lvl="1" indent="-264160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 sz="1620"/>
            </a:lvl2pPr>
            <a:lvl3pPr marL="1371600" lvl="2" indent="-264160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3pPr>
            <a:lvl4pPr marL="1828800" lvl="3" indent="-264160" rtl="0">
              <a:spcBef>
                <a:spcPts val="0"/>
              </a:spcBef>
              <a:spcAft>
                <a:spcPts val="0"/>
              </a:spcAft>
              <a:buSzPts val="560"/>
              <a:buChar char="●"/>
              <a:defRPr/>
            </a:lvl4pPr>
            <a:lvl5pPr marL="2286000" lvl="4" indent="-264160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/>
            </a:lvl5pPr>
            <a:lvl6pPr marL="2743200" lvl="5" indent="-264160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6pPr>
            <a:lvl7pPr marL="3200400" lvl="6" indent="-264160" rtl="0">
              <a:spcBef>
                <a:spcPts val="0"/>
              </a:spcBef>
              <a:spcAft>
                <a:spcPts val="0"/>
              </a:spcAft>
              <a:buSzPts val="560"/>
              <a:buChar char="●"/>
              <a:defRPr/>
            </a:lvl7pPr>
            <a:lvl8pPr marL="3657600" lvl="7" indent="-264159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/>
            </a:lvl8pPr>
            <a:lvl9pPr marL="4114800" lvl="8" indent="-264159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9pPr>
          </a:lstStyle>
          <a:p>
            <a:endParaRPr/>
          </a:p>
        </p:txBody>
      </p:sp>
      <p:sp>
        <p:nvSpPr>
          <p:cNvPr id="521" name="Google Shape;521;p7"/>
          <p:cNvSpPr txBox="1">
            <a:spLocks noGrp="1"/>
          </p:cNvSpPr>
          <p:nvPr>
            <p:ph type="title"/>
          </p:nvPr>
        </p:nvSpPr>
        <p:spPr>
          <a:xfrm>
            <a:off x="362100" y="1418850"/>
            <a:ext cx="5632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7"/>
          <p:cNvSpPr/>
          <p:nvPr/>
        </p:nvSpPr>
        <p:spPr>
          <a:xfrm rot="-8329196">
            <a:off x="2807319" y="-1341944"/>
            <a:ext cx="15045157" cy="5284852"/>
          </a:xfrm>
          <a:custGeom>
            <a:avLst/>
            <a:gdLst/>
            <a:ahLst/>
            <a:cxnLst/>
            <a:rect l="l" t="t" r="r" b="b"/>
            <a:pathLst>
              <a:path w="58952" h="26087" extrusionOk="0">
                <a:moveTo>
                  <a:pt x="6309" y="0"/>
                </a:moveTo>
                <a:cubicBezTo>
                  <a:pt x="5794" y="0"/>
                  <a:pt x="5279" y="55"/>
                  <a:pt x="4770" y="173"/>
                </a:cubicBezTo>
                <a:cubicBezTo>
                  <a:pt x="2668" y="666"/>
                  <a:pt x="1182" y="2100"/>
                  <a:pt x="0" y="3774"/>
                </a:cubicBezTo>
                <a:lnTo>
                  <a:pt x="0" y="26086"/>
                </a:lnTo>
                <a:lnTo>
                  <a:pt x="13422" y="26086"/>
                </a:lnTo>
                <a:cubicBezTo>
                  <a:pt x="13541" y="23333"/>
                  <a:pt x="14784" y="20752"/>
                  <a:pt x="17295" y="19589"/>
                </a:cubicBezTo>
                <a:cubicBezTo>
                  <a:pt x="18330" y="19111"/>
                  <a:pt x="19414" y="18944"/>
                  <a:pt x="20527" y="18944"/>
                </a:cubicBezTo>
                <a:cubicBezTo>
                  <a:pt x="23125" y="18944"/>
                  <a:pt x="25882" y="19855"/>
                  <a:pt x="28549" y="19855"/>
                </a:cubicBezTo>
                <a:cubicBezTo>
                  <a:pt x="29120" y="19855"/>
                  <a:pt x="29687" y="19813"/>
                  <a:pt x="30247" y="19712"/>
                </a:cubicBezTo>
                <a:cubicBezTo>
                  <a:pt x="33688" y="19090"/>
                  <a:pt x="36304" y="16352"/>
                  <a:pt x="38520" y="13651"/>
                </a:cubicBezTo>
                <a:cubicBezTo>
                  <a:pt x="40741" y="10950"/>
                  <a:pt x="42972" y="8013"/>
                  <a:pt x="46214" y="6703"/>
                </a:cubicBezTo>
                <a:cubicBezTo>
                  <a:pt x="47338" y="6248"/>
                  <a:pt x="48540" y="6032"/>
                  <a:pt x="49747" y="6032"/>
                </a:cubicBezTo>
                <a:cubicBezTo>
                  <a:pt x="52371" y="6032"/>
                  <a:pt x="55015" y="7053"/>
                  <a:pt x="56930" y="8867"/>
                </a:cubicBezTo>
                <a:cubicBezTo>
                  <a:pt x="57742" y="9640"/>
                  <a:pt x="58420" y="10543"/>
                  <a:pt x="58952" y="11520"/>
                </a:cubicBezTo>
                <a:lnTo>
                  <a:pt x="58952" y="7391"/>
                </a:lnTo>
                <a:cubicBezTo>
                  <a:pt x="57514" y="5322"/>
                  <a:pt x="55212" y="3723"/>
                  <a:pt x="52635" y="3025"/>
                </a:cubicBezTo>
                <a:cubicBezTo>
                  <a:pt x="51493" y="2714"/>
                  <a:pt x="50327" y="2579"/>
                  <a:pt x="49159" y="2579"/>
                </a:cubicBezTo>
                <a:cubicBezTo>
                  <a:pt x="46706" y="2579"/>
                  <a:pt x="44246" y="3176"/>
                  <a:pt x="41989" y="4002"/>
                </a:cubicBezTo>
                <a:cubicBezTo>
                  <a:pt x="38657" y="5222"/>
                  <a:pt x="35572" y="6926"/>
                  <a:pt x="32193" y="8041"/>
                </a:cubicBezTo>
                <a:cubicBezTo>
                  <a:pt x="30221" y="8691"/>
                  <a:pt x="28084" y="9129"/>
                  <a:pt x="25965" y="9129"/>
                </a:cubicBezTo>
                <a:cubicBezTo>
                  <a:pt x="24449" y="9129"/>
                  <a:pt x="22941" y="8905"/>
                  <a:pt x="21509" y="8374"/>
                </a:cubicBezTo>
                <a:cubicBezTo>
                  <a:pt x="18473" y="7248"/>
                  <a:pt x="16189" y="4924"/>
                  <a:pt x="13665" y="3005"/>
                </a:cubicBezTo>
                <a:cubicBezTo>
                  <a:pt x="11555" y="1400"/>
                  <a:pt x="8923" y="0"/>
                  <a:pt x="6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7"/>
          <p:cNvSpPr/>
          <p:nvPr/>
        </p:nvSpPr>
        <p:spPr>
          <a:xfrm rot="339811" flipH="1">
            <a:off x="-258189" y="4970399"/>
            <a:ext cx="12440203" cy="3755823"/>
          </a:xfrm>
          <a:custGeom>
            <a:avLst/>
            <a:gdLst/>
            <a:ahLst/>
            <a:cxnLst/>
            <a:rect l="l" t="t" r="r" b="b"/>
            <a:pathLst>
              <a:path w="58952" h="26087" extrusionOk="0">
                <a:moveTo>
                  <a:pt x="6309" y="0"/>
                </a:moveTo>
                <a:cubicBezTo>
                  <a:pt x="5794" y="0"/>
                  <a:pt x="5279" y="55"/>
                  <a:pt x="4770" y="173"/>
                </a:cubicBezTo>
                <a:cubicBezTo>
                  <a:pt x="2668" y="666"/>
                  <a:pt x="1182" y="2100"/>
                  <a:pt x="0" y="3774"/>
                </a:cubicBezTo>
                <a:lnTo>
                  <a:pt x="0" y="26086"/>
                </a:lnTo>
                <a:lnTo>
                  <a:pt x="13422" y="26086"/>
                </a:lnTo>
                <a:cubicBezTo>
                  <a:pt x="13541" y="23333"/>
                  <a:pt x="14784" y="20752"/>
                  <a:pt x="17295" y="19589"/>
                </a:cubicBezTo>
                <a:cubicBezTo>
                  <a:pt x="18330" y="19111"/>
                  <a:pt x="19414" y="18944"/>
                  <a:pt x="20527" y="18944"/>
                </a:cubicBezTo>
                <a:cubicBezTo>
                  <a:pt x="23125" y="18944"/>
                  <a:pt x="25882" y="19855"/>
                  <a:pt x="28549" y="19855"/>
                </a:cubicBezTo>
                <a:cubicBezTo>
                  <a:pt x="29120" y="19855"/>
                  <a:pt x="29687" y="19813"/>
                  <a:pt x="30247" y="19712"/>
                </a:cubicBezTo>
                <a:cubicBezTo>
                  <a:pt x="33688" y="19090"/>
                  <a:pt x="36304" y="16352"/>
                  <a:pt x="38520" y="13651"/>
                </a:cubicBezTo>
                <a:cubicBezTo>
                  <a:pt x="40741" y="10950"/>
                  <a:pt x="42972" y="8013"/>
                  <a:pt x="46214" y="6703"/>
                </a:cubicBezTo>
                <a:cubicBezTo>
                  <a:pt x="47338" y="6248"/>
                  <a:pt x="48540" y="6032"/>
                  <a:pt x="49747" y="6032"/>
                </a:cubicBezTo>
                <a:cubicBezTo>
                  <a:pt x="52371" y="6032"/>
                  <a:pt x="55015" y="7053"/>
                  <a:pt x="56930" y="8867"/>
                </a:cubicBezTo>
                <a:cubicBezTo>
                  <a:pt x="57742" y="9640"/>
                  <a:pt x="58420" y="10543"/>
                  <a:pt x="58952" y="11520"/>
                </a:cubicBezTo>
                <a:lnTo>
                  <a:pt x="58952" y="7391"/>
                </a:lnTo>
                <a:cubicBezTo>
                  <a:pt x="57514" y="5322"/>
                  <a:pt x="55212" y="3723"/>
                  <a:pt x="52635" y="3025"/>
                </a:cubicBezTo>
                <a:cubicBezTo>
                  <a:pt x="51493" y="2714"/>
                  <a:pt x="50327" y="2579"/>
                  <a:pt x="49159" y="2579"/>
                </a:cubicBezTo>
                <a:cubicBezTo>
                  <a:pt x="46706" y="2579"/>
                  <a:pt x="44246" y="3176"/>
                  <a:pt x="41989" y="4002"/>
                </a:cubicBezTo>
                <a:cubicBezTo>
                  <a:pt x="38657" y="5222"/>
                  <a:pt x="35572" y="6926"/>
                  <a:pt x="32193" y="8041"/>
                </a:cubicBezTo>
                <a:cubicBezTo>
                  <a:pt x="30221" y="8691"/>
                  <a:pt x="28084" y="9129"/>
                  <a:pt x="25965" y="9129"/>
                </a:cubicBezTo>
                <a:cubicBezTo>
                  <a:pt x="24449" y="9129"/>
                  <a:pt x="22941" y="8905"/>
                  <a:pt x="21509" y="8374"/>
                </a:cubicBezTo>
                <a:cubicBezTo>
                  <a:pt x="18473" y="7248"/>
                  <a:pt x="16189" y="4924"/>
                  <a:pt x="13665" y="3005"/>
                </a:cubicBezTo>
                <a:cubicBezTo>
                  <a:pt x="11555" y="1400"/>
                  <a:pt x="8923" y="0"/>
                  <a:pt x="6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7"/>
          <p:cNvGrpSpPr/>
          <p:nvPr/>
        </p:nvGrpSpPr>
        <p:grpSpPr>
          <a:xfrm flipH="1">
            <a:off x="9520635" y="4302404"/>
            <a:ext cx="3476329" cy="3755786"/>
            <a:chOff x="3179709" y="5000350"/>
            <a:chExt cx="526733" cy="569110"/>
          </a:xfrm>
        </p:grpSpPr>
        <p:sp>
          <p:nvSpPr>
            <p:cNvPr id="525" name="Google Shape;525;p7"/>
            <p:cNvSpPr/>
            <p:nvPr/>
          </p:nvSpPr>
          <p:spPr>
            <a:xfrm>
              <a:off x="3377359" y="5283823"/>
              <a:ext cx="131005" cy="113596"/>
            </a:xfrm>
            <a:custGeom>
              <a:avLst/>
              <a:gdLst/>
              <a:ahLst/>
              <a:cxnLst/>
              <a:rect l="l" t="t" r="r" b="b"/>
              <a:pathLst>
                <a:path w="4297" h="3726" extrusionOk="0">
                  <a:moveTo>
                    <a:pt x="1078" y="0"/>
                  </a:moveTo>
                  <a:lnTo>
                    <a:pt x="1" y="1860"/>
                  </a:lnTo>
                  <a:lnTo>
                    <a:pt x="1078" y="3726"/>
                  </a:lnTo>
                  <a:lnTo>
                    <a:pt x="3204" y="3726"/>
                  </a:lnTo>
                  <a:lnTo>
                    <a:pt x="3204" y="3645"/>
                  </a:lnTo>
                  <a:lnTo>
                    <a:pt x="1125" y="3645"/>
                  </a:lnTo>
                  <a:lnTo>
                    <a:pt x="95" y="1860"/>
                  </a:lnTo>
                  <a:lnTo>
                    <a:pt x="1125" y="81"/>
                  </a:lnTo>
                  <a:lnTo>
                    <a:pt x="3180" y="81"/>
                  </a:lnTo>
                  <a:lnTo>
                    <a:pt x="4224" y="1884"/>
                  </a:lnTo>
                  <a:lnTo>
                    <a:pt x="4296" y="1842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3371841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8" y="1"/>
                  </a:moveTo>
                  <a:cubicBezTo>
                    <a:pt x="105" y="1"/>
                    <a:pt x="1" y="104"/>
                    <a:pt x="1" y="228"/>
                  </a:cubicBezTo>
                  <a:cubicBezTo>
                    <a:pt x="1" y="351"/>
                    <a:pt x="105" y="456"/>
                    <a:pt x="228" y="456"/>
                  </a:cubicBezTo>
                  <a:cubicBezTo>
                    <a:pt x="357" y="456"/>
                    <a:pt x="456" y="351"/>
                    <a:pt x="456" y="228"/>
                  </a:cubicBezTo>
                  <a:cubicBezTo>
                    <a:pt x="456" y="104"/>
                    <a:pt x="357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3500194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8" y="1"/>
                  </a:moveTo>
                  <a:cubicBezTo>
                    <a:pt x="105" y="1"/>
                    <a:pt x="1" y="104"/>
                    <a:pt x="1" y="228"/>
                  </a:cubicBezTo>
                  <a:cubicBezTo>
                    <a:pt x="1" y="351"/>
                    <a:pt x="105" y="456"/>
                    <a:pt x="228" y="456"/>
                  </a:cubicBezTo>
                  <a:cubicBezTo>
                    <a:pt x="353" y="456"/>
                    <a:pt x="456" y="351"/>
                    <a:pt x="456" y="228"/>
                  </a:cubicBezTo>
                  <a:cubicBezTo>
                    <a:pt x="456" y="104"/>
                    <a:pt x="353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3404158" y="5278335"/>
              <a:ext cx="13719" cy="1378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0" y="351"/>
                    <a:pt x="450" y="223"/>
                  </a:cubicBezTo>
                  <a:cubicBezTo>
                    <a:pt x="450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3404158" y="5389126"/>
              <a:ext cx="13719" cy="1378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8" y="1"/>
                  </a:moveTo>
                  <a:cubicBezTo>
                    <a:pt x="99" y="1"/>
                    <a:pt x="0" y="101"/>
                    <a:pt x="0" y="229"/>
                  </a:cubicBezTo>
                  <a:cubicBezTo>
                    <a:pt x="0" y="353"/>
                    <a:pt x="99" y="452"/>
                    <a:pt x="228" y="452"/>
                  </a:cubicBezTo>
                  <a:cubicBezTo>
                    <a:pt x="351" y="452"/>
                    <a:pt x="450" y="353"/>
                    <a:pt x="450" y="229"/>
                  </a:cubicBezTo>
                  <a:cubicBezTo>
                    <a:pt x="450" y="101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3468090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8" y="451"/>
                  </a:cubicBezTo>
                  <a:cubicBezTo>
                    <a:pt x="352" y="451"/>
                    <a:pt x="451" y="351"/>
                    <a:pt x="451" y="223"/>
                  </a:cubicBezTo>
                  <a:cubicBezTo>
                    <a:pt x="451" y="99"/>
                    <a:pt x="352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3468090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1"/>
                  </a:moveTo>
                  <a:cubicBezTo>
                    <a:pt x="100" y="1"/>
                    <a:pt x="0" y="101"/>
                    <a:pt x="0" y="229"/>
                  </a:cubicBezTo>
                  <a:cubicBezTo>
                    <a:pt x="0" y="353"/>
                    <a:pt x="100" y="452"/>
                    <a:pt x="228" y="452"/>
                  </a:cubicBezTo>
                  <a:cubicBezTo>
                    <a:pt x="352" y="452"/>
                    <a:pt x="451" y="353"/>
                    <a:pt x="451" y="229"/>
                  </a:cubicBezTo>
                  <a:cubicBezTo>
                    <a:pt x="451" y="101"/>
                    <a:pt x="352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3473883" y="5117269"/>
              <a:ext cx="130517" cy="57469"/>
            </a:xfrm>
            <a:custGeom>
              <a:avLst/>
              <a:gdLst/>
              <a:ahLst/>
              <a:cxnLst/>
              <a:rect l="l" t="t" r="r" b="b"/>
              <a:pathLst>
                <a:path w="4281" h="1885" extrusionOk="0">
                  <a:moveTo>
                    <a:pt x="1068" y="0"/>
                  </a:moveTo>
                  <a:lnTo>
                    <a:pt x="0" y="1846"/>
                  </a:lnTo>
                  <a:lnTo>
                    <a:pt x="71" y="1884"/>
                  </a:lnTo>
                  <a:lnTo>
                    <a:pt x="1115" y="81"/>
                  </a:lnTo>
                  <a:lnTo>
                    <a:pt x="3170" y="81"/>
                  </a:lnTo>
                  <a:lnTo>
                    <a:pt x="4215" y="1884"/>
                  </a:lnTo>
                  <a:lnTo>
                    <a:pt x="4281" y="1846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3468090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5" y="0"/>
                    <a:pt x="0" y="100"/>
                    <a:pt x="0" y="223"/>
                  </a:cubicBezTo>
                  <a:cubicBezTo>
                    <a:pt x="0" y="351"/>
                    <a:pt x="105" y="451"/>
                    <a:pt x="228" y="451"/>
                  </a:cubicBezTo>
                  <a:cubicBezTo>
                    <a:pt x="352" y="451"/>
                    <a:pt x="456" y="351"/>
                    <a:pt x="456" y="223"/>
                  </a:cubicBezTo>
                  <a:cubicBezTo>
                    <a:pt x="456" y="100"/>
                    <a:pt x="352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3596443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5" y="0"/>
                    <a:pt x="0" y="100"/>
                    <a:pt x="0" y="223"/>
                  </a:cubicBezTo>
                  <a:cubicBezTo>
                    <a:pt x="0" y="351"/>
                    <a:pt x="105" y="451"/>
                    <a:pt x="228" y="451"/>
                  </a:cubicBezTo>
                  <a:cubicBezTo>
                    <a:pt x="351" y="451"/>
                    <a:pt x="456" y="351"/>
                    <a:pt x="456" y="223"/>
                  </a:cubicBezTo>
                  <a:cubicBezTo>
                    <a:pt x="456" y="100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3500346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100" y="0"/>
                    <a:pt x="0" y="99"/>
                    <a:pt x="0" y="228"/>
                  </a:cubicBezTo>
                  <a:cubicBezTo>
                    <a:pt x="0" y="351"/>
                    <a:pt x="100" y="451"/>
                    <a:pt x="223" y="451"/>
                  </a:cubicBezTo>
                  <a:cubicBezTo>
                    <a:pt x="352" y="451"/>
                    <a:pt x="451" y="351"/>
                    <a:pt x="451" y="228"/>
                  </a:cubicBezTo>
                  <a:cubicBezTo>
                    <a:pt x="451" y="99"/>
                    <a:pt x="352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3500346" y="5222604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3" y="1"/>
                  </a:moveTo>
                  <a:cubicBezTo>
                    <a:pt x="100" y="1"/>
                    <a:pt x="0" y="105"/>
                    <a:pt x="0" y="229"/>
                  </a:cubicBezTo>
                  <a:cubicBezTo>
                    <a:pt x="0" y="352"/>
                    <a:pt x="100" y="457"/>
                    <a:pt x="223" y="457"/>
                  </a:cubicBezTo>
                  <a:cubicBezTo>
                    <a:pt x="352" y="457"/>
                    <a:pt x="451" y="352"/>
                    <a:pt x="451" y="229"/>
                  </a:cubicBezTo>
                  <a:cubicBezTo>
                    <a:pt x="451" y="105"/>
                    <a:pt x="352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3564309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4" y="0"/>
                  </a:moveTo>
                  <a:cubicBezTo>
                    <a:pt x="101" y="0"/>
                    <a:pt x="0" y="99"/>
                    <a:pt x="0" y="228"/>
                  </a:cubicBezTo>
                  <a:cubicBezTo>
                    <a:pt x="0" y="351"/>
                    <a:pt x="101" y="451"/>
                    <a:pt x="224" y="451"/>
                  </a:cubicBezTo>
                  <a:cubicBezTo>
                    <a:pt x="351" y="451"/>
                    <a:pt x="451" y="351"/>
                    <a:pt x="451" y="228"/>
                  </a:cubicBezTo>
                  <a:cubicBezTo>
                    <a:pt x="451" y="99"/>
                    <a:pt x="351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564309" y="5222604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4" y="1"/>
                  </a:moveTo>
                  <a:cubicBezTo>
                    <a:pt x="101" y="1"/>
                    <a:pt x="0" y="105"/>
                    <a:pt x="0" y="229"/>
                  </a:cubicBezTo>
                  <a:cubicBezTo>
                    <a:pt x="0" y="352"/>
                    <a:pt x="101" y="457"/>
                    <a:pt x="224" y="457"/>
                  </a:cubicBezTo>
                  <a:cubicBezTo>
                    <a:pt x="351" y="457"/>
                    <a:pt x="451" y="352"/>
                    <a:pt x="451" y="229"/>
                  </a:cubicBezTo>
                  <a:cubicBezTo>
                    <a:pt x="451" y="105"/>
                    <a:pt x="351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570101" y="5062270"/>
              <a:ext cx="34176" cy="56737"/>
            </a:xfrm>
            <a:custGeom>
              <a:avLst/>
              <a:gdLst/>
              <a:ahLst/>
              <a:cxnLst/>
              <a:rect l="l" t="t" r="r" b="b"/>
              <a:pathLst>
                <a:path w="1121" h="1861" extrusionOk="0">
                  <a:moveTo>
                    <a:pt x="1054" y="1"/>
                  </a:moveTo>
                  <a:lnTo>
                    <a:pt x="1" y="1823"/>
                  </a:lnTo>
                  <a:lnTo>
                    <a:pt x="71" y="1861"/>
                  </a:lnTo>
                  <a:lnTo>
                    <a:pt x="1120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596443" y="5056081"/>
              <a:ext cx="13902" cy="13902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28" y="0"/>
                  </a:moveTo>
                  <a:cubicBezTo>
                    <a:pt x="105" y="0"/>
                    <a:pt x="0" y="104"/>
                    <a:pt x="0" y="228"/>
                  </a:cubicBezTo>
                  <a:cubicBezTo>
                    <a:pt x="0" y="351"/>
                    <a:pt x="105" y="456"/>
                    <a:pt x="228" y="456"/>
                  </a:cubicBezTo>
                  <a:cubicBezTo>
                    <a:pt x="351" y="456"/>
                    <a:pt x="456" y="351"/>
                    <a:pt x="456" y="228"/>
                  </a:cubicBezTo>
                  <a:cubicBezTo>
                    <a:pt x="456" y="104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185502" y="5284951"/>
              <a:ext cx="34298" cy="56768"/>
            </a:xfrm>
            <a:custGeom>
              <a:avLst/>
              <a:gdLst/>
              <a:ahLst/>
              <a:cxnLst/>
              <a:rect l="l" t="t" r="r" b="b"/>
              <a:pathLst>
                <a:path w="1125" h="1862" extrusionOk="0">
                  <a:moveTo>
                    <a:pt x="1054" y="1"/>
                  </a:moveTo>
                  <a:lnTo>
                    <a:pt x="0" y="1823"/>
                  </a:lnTo>
                  <a:lnTo>
                    <a:pt x="71" y="1862"/>
                  </a:lnTo>
                  <a:lnTo>
                    <a:pt x="1125" y="3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3179709" y="533443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100" y="1"/>
                    <a:pt x="0" y="101"/>
                    <a:pt x="0" y="224"/>
                  </a:cubicBezTo>
                  <a:cubicBezTo>
                    <a:pt x="0" y="353"/>
                    <a:pt x="100" y="452"/>
                    <a:pt x="223" y="452"/>
                  </a:cubicBezTo>
                  <a:cubicBezTo>
                    <a:pt x="351" y="452"/>
                    <a:pt x="451" y="353"/>
                    <a:pt x="451" y="224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3211812" y="5278731"/>
              <a:ext cx="13933" cy="13780"/>
            </a:xfrm>
            <a:custGeom>
              <a:avLst/>
              <a:gdLst/>
              <a:ahLst/>
              <a:cxnLst/>
              <a:rect l="l" t="t" r="r" b="b"/>
              <a:pathLst>
                <a:path w="457" h="452" extrusionOk="0">
                  <a:moveTo>
                    <a:pt x="229" y="1"/>
                  </a:moveTo>
                  <a:cubicBezTo>
                    <a:pt x="106" y="1"/>
                    <a:pt x="1" y="101"/>
                    <a:pt x="1" y="229"/>
                  </a:cubicBezTo>
                  <a:cubicBezTo>
                    <a:pt x="1" y="353"/>
                    <a:pt x="106" y="452"/>
                    <a:pt x="229" y="452"/>
                  </a:cubicBezTo>
                  <a:cubicBezTo>
                    <a:pt x="352" y="452"/>
                    <a:pt x="456" y="353"/>
                    <a:pt x="456" y="229"/>
                  </a:cubicBezTo>
                  <a:cubicBezTo>
                    <a:pt x="456" y="101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3666168" y="5228701"/>
              <a:ext cx="34207" cy="56859"/>
            </a:xfrm>
            <a:custGeom>
              <a:avLst/>
              <a:gdLst/>
              <a:ahLst/>
              <a:cxnLst/>
              <a:rect l="l" t="t" r="r" b="b"/>
              <a:pathLst>
                <a:path w="1122" h="1865" extrusionOk="0">
                  <a:moveTo>
                    <a:pt x="1054" y="0"/>
                  </a:moveTo>
                  <a:lnTo>
                    <a:pt x="0" y="1823"/>
                  </a:lnTo>
                  <a:lnTo>
                    <a:pt x="72" y="1865"/>
                  </a:lnTo>
                  <a:lnTo>
                    <a:pt x="1121" y="42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3660405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3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3692509" y="5222604"/>
              <a:ext cx="13933" cy="13750"/>
            </a:xfrm>
            <a:custGeom>
              <a:avLst/>
              <a:gdLst/>
              <a:ahLst/>
              <a:cxnLst/>
              <a:rect l="l" t="t" r="r" b="b"/>
              <a:pathLst>
                <a:path w="457" h="451" extrusionOk="0">
                  <a:moveTo>
                    <a:pt x="229" y="1"/>
                  </a:moveTo>
                  <a:cubicBezTo>
                    <a:pt x="104" y="1"/>
                    <a:pt x="1" y="100"/>
                    <a:pt x="1" y="229"/>
                  </a:cubicBezTo>
                  <a:cubicBezTo>
                    <a:pt x="1" y="352"/>
                    <a:pt x="104" y="451"/>
                    <a:pt x="229" y="451"/>
                  </a:cubicBezTo>
                  <a:cubicBezTo>
                    <a:pt x="352" y="451"/>
                    <a:pt x="456" y="352"/>
                    <a:pt x="456" y="229"/>
                  </a:cubicBezTo>
                  <a:cubicBezTo>
                    <a:pt x="456" y="100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3377786" y="5062270"/>
              <a:ext cx="34329" cy="56737"/>
            </a:xfrm>
            <a:custGeom>
              <a:avLst/>
              <a:gdLst/>
              <a:ahLst/>
              <a:cxnLst/>
              <a:rect l="l" t="t" r="r" b="b"/>
              <a:pathLst>
                <a:path w="1126" h="1861" extrusionOk="0">
                  <a:moveTo>
                    <a:pt x="1054" y="1"/>
                  </a:moveTo>
                  <a:lnTo>
                    <a:pt x="0" y="1823"/>
                  </a:lnTo>
                  <a:lnTo>
                    <a:pt x="72" y="1861"/>
                  </a:lnTo>
                  <a:lnTo>
                    <a:pt x="1126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3372024" y="5111782"/>
              <a:ext cx="13750" cy="13780"/>
            </a:xfrm>
            <a:custGeom>
              <a:avLst/>
              <a:gdLst/>
              <a:ahLst/>
              <a:cxnLst/>
              <a:rect l="l" t="t" r="r" b="b"/>
              <a:pathLst>
                <a:path w="451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0" y="351"/>
                    <a:pt x="450" y="223"/>
                  </a:cubicBezTo>
                  <a:cubicBezTo>
                    <a:pt x="450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3404280" y="5056081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4" y="0"/>
                  </a:moveTo>
                  <a:cubicBezTo>
                    <a:pt x="100" y="0"/>
                    <a:pt x="1" y="99"/>
                    <a:pt x="1" y="228"/>
                  </a:cubicBezTo>
                  <a:cubicBezTo>
                    <a:pt x="1" y="351"/>
                    <a:pt x="100" y="451"/>
                    <a:pt x="224" y="451"/>
                  </a:cubicBezTo>
                  <a:cubicBezTo>
                    <a:pt x="351" y="451"/>
                    <a:pt x="452" y="351"/>
                    <a:pt x="452" y="228"/>
                  </a:cubicBezTo>
                  <a:cubicBezTo>
                    <a:pt x="452" y="99"/>
                    <a:pt x="351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3377939" y="5006569"/>
              <a:ext cx="34329" cy="56737"/>
            </a:xfrm>
            <a:custGeom>
              <a:avLst/>
              <a:gdLst/>
              <a:ahLst/>
              <a:cxnLst/>
              <a:rect l="l" t="t" r="r" b="b"/>
              <a:pathLst>
                <a:path w="1126" h="1861" extrusionOk="0">
                  <a:moveTo>
                    <a:pt x="72" y="1"/>
                  </a:moveTo>
                  <a:lnTo>
                    <a:pt x="0" y="38"/>
                  </a:lnTo>
                  <a:lnTo>
                    <a:pt x="1054" y="1861"/>
                  </a:lnTo>
                  <a:lnTo>
                    <a:pt x="1125" y="182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3372024" y="5000350"/>
              <a:ext cx="13750" cy="13933"/>
            </a:xfrm>
            <a:custGeom>
              <a:avLst/>
              <a:gdLst/>
              <a:ahLst/>
              <a:cxnLst/>
              <a:rect l="l" t="t" r="r" b="b"/>
              <a:pathLst>
                <a:path w="451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9"/>
                  </a:cubicBezTo>
                  <a:cubicBezTo>
                    <a:pt x="0" y="356"/>
                    <a:pt x="99" y="457"/>
                    <a:pt x="228" y="457"/>
                  </a:cubicBezTo>
                  <a:cubicBezTo>
                    <a:pt x="351" y="457"/>
                    <a:pt x="450" y="356"/>
                    <a:pt x="450" y="229"/>
                  </a:cubicBezTo>
                  <a:cubicBezTo>
                    <a:pt x="450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3185624" y="5118428"/>
              <a:ext cx="34176" cy="56737"/>
            </a:xfrm>
            <a:custGeom>
              <a:avLst/>
              <a:gdLst/>
              <a:ahLst/>
              <a:cxnLst/>
              <a:rect l="l" t="t" r="r" b="b"/>
              <a:pathLst>
                <a:path w="1121" h="1861" extrusionOk="0">
                  <a:moveTo>
                    <a:pt x="72" y="1"/>
                  </a:moveTo>
                  <a:lnTo>
                    <a:pt x="1" y="38"/>
                  </a:lnTo>
                  <a:lnTo>
                    <a:pt x="1055" y="1861"/>
                  </a:lnTo>
                  <a:lnTo>
                    <a:pt x="1121" y="182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211812" y="5167909"/>
              <a:ext cx="13933" cy="13750"/>
            </a:xfrm>
            <a:custGeom>
              <a:avLst/>
              <a:gdLst/>
              <a:ahLst/>
              <a:cxnLst/>
              <a:rect l="l" t="t" r="r" b="b"/>
              <a:pathLst>
                <a:path w="457" h="451" extrusionOk="0">
                  <a:moveTo>
                    <a:pt x="229" y="1"/>
                  </a:moveTo>
                  <a:cubicBezTo>
                    <a:pt x="106" y="1"/>
                    <a:pt x="1" y="100"/>
                    <a:pt x="1" y="229"/>
                  </a:cubicBezTo>
                  <a:cubicBezTo>
                    <a:pt x="1" y="352"/>
                    <a:pt x="106" y="451"/>
                    <a:pt x="229" y="451"/>
                  </a:cubicBezTo>
                  <a:cubicBezTo>
                    <a:pt x="352" y="451"/>
                    <a:pt x="456" y="352"/>
                    <a:pt x="456" y="229"/>
                  </a:cubicBezTo>
                  <a:cubicBezTo>
                    <a:pt x="456" y="100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79709" y="5112178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3" y="1"/>
                  </a:moveTo>
                  <a:cubicBezTo>
                    <a:pt x="100" y="1"/>
                    <a:pt x="0" y="106"/>
                    <a:pt x="0" y="229"/>
                  </a:cubicBezTo>
                  <a:cubicBezTo>
                    <a:pt x="0" y="353"/>
                    <a:pt x="100" y="456"/>
                    <a:pt x="223" y="456"/>
                  </a:cubicBezTo>
                  <a:cubicBezTo>
                    <a:pt x="351" y="456"/>
                    <a:pt x="451" y="353"/>
                    <a:pt x="451" y="229"/>
                  </a:cubicBezTo>
                  <a:cubicBezTo>
                    <a:pt x="451" y="106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281263" y="5228701"/>
              <a:ext cx="97743" cy="113596"/>
            </a:xfrm>
            <a:custGeom>
              <a:avLst/>
              <a:gdLst/>
              <a:ahLst/>
              <a:cxnLst/>
              <a:rect l="l" t="t" r="r" b="b"/>
              <a:pathLst>
                <a:path w="3206" h="3726" extrusionOk="0">
                  <a:moveTo>
                    <a:pt x="1079" y="0"/>
                  </a:moveTo>
                  <a:lnTo>
                    <a:pt x="1" y="1860"/>
                  </a:lnTo>
                  <a:lnTo>
                    <a:pt x="1079" y="3725"/>
                  </a:lnTo>
                  <a:lnTo>
                    <a:pt x="3205" y="3725"/>
                  </a:lnTo>
                  <a:lnTo>
                    <a:pt x="3205" y="3645"/>
                  </a:lnTo>
                  <a:lnTo>
                    <a:pt x="1126" y="3645"/>
                  </a:lnTo>
                  <a:lnTo>
                    <a:pt x="96" y="1860"/>
                  </a:lnTo>
                  <a:lnTo>
                    <a:pt x="1126" y="80"/>
                  </a:lnTo>
                  <a:lnTo>
                    <a:pt x="3205" y="80"/>
                  </a:lnTo>
                  <a:lnTo>
                    <a:pt x="3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75806" y="5278731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1"/>
                  </a:moveTo>
                  <a:cubicBezTo>
                    <a:pt x="104" y="1"/>
                    <a:pt x="0" y="101"/>
                    <a:pt x="0" y="229"/>
                  </a:cubicBezTo>
                  <a:cubicBezTo>
                    <a:pt x="0" y="353"/>
                    <a:pt x="104" y="452"/>
                    <a:pt x="228" y="452"/>
                  </a:cubicBezTo>
                  <a:cubicBezTo>
                    <a:pt x="351" y="452"/>
                    <a:pt x="456" y="353"/>
                    <a:pt x="456" y="229"/>
                  </a:cubicBezTo>
                  <a:cubicBezTo>
                    <a:pt x="456" y="101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08061" y="5223031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8"/>
                  </a:cubicBezTo>
                  <a:cubicBezTo>
                    <a:pt x="0" y="351"/>
                    <a:pt x="99" y="456"/>
                    <a:pt x="228" y="456"/>
                  </a:cubicBezTo>
                  <a:cubicBezTo>
                    <a:pt x="351" y="456"/>
                    <a:pt x="451" y="351"/>
                    <a:pt x="451" y="228"/>
                  </a:cubicBezTo>
                  <a:cubicBezTo>
                    <a:pt x="451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308061" y="53340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372024" y="5223031"/>
              <a:ext cx="13750" cy="13933"/>
            </a:xfrm>
            <a:custGeom>
              <a:avLst/>
              <a:gdLst/>
              <a:ahLst/>
              <a:cxnLst/>
              <a:rect l="l" t="t" r="r" b="b"/>
              <a:pathLst>
                <a:path w="451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8"/>
                  </a:cubicBezTo>
                  <a:cubicBezTo>
                    <a:pt x="0" y="351"/>
                    <a:pt x="99" y="456"/>
                    <a:pt x="228" y="456"/>
                  </a:cubicBezTo>
                  <a:cubicBezTo>
                    <a:pt x="351" y="456"/>
                    <a:pt x="450" y="351"/>
                    <a:pt x="450" y="228"/>
                  </a:cubicBezTo>
                  <a:cubicBezTo>
                    <a:pt x="450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377359" y="5172970"/>
              <a:ext cx="131005" cy="113048"/>
            </a:xfrm>
            <a:custGeom>
              <a:avLst/>
              <a:gdLst/>
              <a:ahLst/>
              <a:cxnLst/>
              <a:rect l="l" t="t" r="r" b="b"/>
              <a:pathLst>
                <a:path w="4297" h="3708" extrusionOk="0">
                  <a:moveTo>
                    <a:pt x="1078" y="0"/>
                  </a:moveTo>
                  <a:lnTo>
                    <a:pt x="1" y="1861"/>
                  </a:lnTo>
                  <a:lnTo>
                    <a:pt x="1068" y="3708"/>
                  </a:lnTo>
                  <a:lnTo>
                    <a:pt x="1135" y="3665"/>
                  </a:lnTo>
                  <a:lnTo>
                    <a:pt x="95" y="1861"/>
                  </a:lnTo>
                  <a:lnTo>
                    <a:pt x="1125" y="81"/>
                  </a:lnTo>
                  <a:lnTo>
                    <a:pt x="3186" y="81"/>
                  </a:lnTo>
                  <a:lnTo>
                    <a:pt x="4224" y="1885"/>
                  </a:lnTo>
                  <a:lnTo>
                    <a:pt x="4296" y="1842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404158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4" y="0"/>
                    <a:pt x="0" y="100"/>
                    <a:pt x="0" y="223"/>
                  </a:cubicBezTo>
                  <a:cubicBezTo>
                    <a:pt x="0" y="351"/>
                    <a:pt x="104" y="451"/>
                    <a:pt x="228" y="451"/>
                  </a:cubicBezTo>
                  <a:cubicBezTo>
                    <a:pt x="351" y="451"/>
                    <a:pt x="456" y="351"/>
                    <a:pt x="456" y="223"/>
                  </a:cubicBezTo>
                  <a:cubicBezTo>
                    <a:pt x="456" y="100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281720" y="5117269"/>
              <a:ext cx="97286" cy="57469"/>
            </a:xfrm>
            <a:custGeom>
              <a:avLst/>
              <a:gdLst/>
              <a:ahLst/>
              <a:cxnLst/>
              <a:rect l="l" t="t" r="r" b="b"/>
              <a:pathLst>
                <a:path w="3191" h="1885" extrusionOk="0">
                  <a:moveTo>
                    <a:pt x="1064" y="0"/>
                  </a:moveTo>
                  <a:lnTo>
                    <a:pt x="1" y="1842"/>
                  </a:lnTo>
                  <a:lnTo>
                    <a:pt x="67" y="1884"/>
                  </a:lnTo>
                  <a:lnTo>
                    <a:pt x="1111" y="81"/>
                  </a:lnTo>
                  <a:lnTo>
                    <a:pt x="3190" y="81"/>
                  </a:lnTo>
                  <a:lnTo>
                    <a:pt x="3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308061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8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1" y="351"/>
                    <a:pt x="451" y="228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3569644" y="5283823"/>
              <a:ext cx="130852" cy="113596"/>
            </a:xfrm>
            <a:custGeom>
              <a:avLst/>
              <a:gdLst/>
              <a:ahLst/>
              <a:cxnLst/>
              <a:rect l="l" t="t" r="r" b="b"/>
              <a:pathLst>
                <a:path w="4292" h="3726" extrusionOk="0">
                  <a:moveTo>
                    <a:pt x="1078" y="0"/>
                  </a:moveTo>
                  <a:lnTo>
                    <a:pt x="1" y="1860"/>
                  </a:lnTo>
                  <a:lnTo>
                    <a:pt x="1078" y="3726"/>
                  </a:lnTo>
                  <a:lnTo>
                    <a:pt x="3205" y="3726"/>
                  </a:lnTo>
                  <a:lnTo>
                    <a:pt x="3205" y="3645"/>
                  </a:lnTo>
                  <a:lnTo>
                    <a:pt x="1122" y="3645"/>
                  </a:lnTo>
                  <a:lnTo>
                    <a:pt x="96" y="1860"/>
                  </a:lnTo>
                  <a:lnTo>
                    <a:pt x="1122" y="81"/>
                  </a:lnTo>
                  <a:lnTo>
                    <a:pt x="3181" y="81"/>
                  </a:lnTo>
                  <a:lnTo>
                    <a:pt x="4220" y="1884"/>
                  </a:lnTo>
                  <a:lnTo>
                    <a:pt x="4292" y="1842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3564156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9" y="1"/>
                  </a:moveTo>
                  <a:cubicBezTo>
                    <a:pt x="100" y="1"/>
                    <a:pt x="1" y="104"/>
                    <a:pt x="1" y="228"/>
                  </a:cubicBezTo>
                  <a:cubicBezTo>
                    <a:pt x="1" y="351"/>
                    <a:pt x="100" y="456"/>
                    <a:pt x="229" y="456"/>
                  </a:cubicBezTo>
                  <a:cubicBezTo>
                    <a:pt x="352" y="456"/>
                    <a:pt x="456" y="351"/>
                    <a:pt x="456" y="228"/>
                  </a:cubicBezTo>
                  <a:cubicBezTo>
                    <a:pt x="456" y="104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3692509" y="5333883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9" y="1"/>
                  </a:moveTo>
                  <a:cubicBezTo>
                    <a:pt x="100" y="1"/>
                    <a:pt x="1" y="104"/>
                    <a:pt x="1" y="228"/>
                  </a:cubicBezTo>
                  <a:cubicBezTo>
                    <a:pt x="1" y="351"/>
                    <a:pt x="100" y="456"/>
                    <a:pt x="229" y="456"/>
                  </a:cubicBezTo>
                  <a:cubicBezTo>
                    <a:pt x="352" y="456"/>
                    <a:pt x="452" y="351"/>
                    <a:pt x="452" y="228"/>
                  </a:cubicBezTo>
                  <a:cubicBezTo>
                    <a:pt x="452" y="104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3596443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3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3596443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100" y="1"/>
                    <a:pt x="0" y="101"/>
                    <a:pt x="0" y="229"/>
                  </a:cubicBezTo>
                  <a:cubicBezTo>
                    <a:pt x="0" y="353"/>
                    <a:pt x="100" y="452"/>
                    <a:pt x="223" y="452"/>
                  </a:cubicBezTo>
                  <a:cubicBezTo>
                    <a:pt x="351" y="452"/>
                    <a:pt x="451" y="353"/>
                    <a:pt x="451" y="229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3660405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99" y="1"/>
                    <a:pt x="0" y="101"/>
                    <a:pt x="0" y="229"/>
                  </a:cubicBezTo>
                  <a:cubicBezTo>
                    <a:pt x="0" y="353"/>
                    <a:pt x="99" y="452"/>
                    <a:pt x="223" y="452"/>
                  </a:cubicBezTo>
                  <a:cubicBezTo>
                    <a:pt x="351" y="452"/>
                    <a:pt x="451" y="353"/>
                    <a:pt x="451" y="229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3185502" y="5173397"/>
              <a:ext cx="130547" cy="57469"/>
            </a:xfrm>
            <a:custGeom>
              <a:avLst/>
              <a:gdLst/>
              <a:ahLst/>
              <a:cxnLst/>
              <a:rect l="l" t="t" r="r" b="b"/>
              <a:pathLst>
                <a:path w="4282" h="1885" extrusionOk="0">
                  <a:moveTo>
                    <a:pt x="1063" y="1"/>
                  </a:moveTo>
                  <a:lnTo>
                    <a:pt x="0" y="1843"/>
                  </a:lnTo>
                  <a:lnTo>
                    <a:pt x="71" y="1885"/>
                  </a:lnTo>
                  <a:lnTo>
                    <a:pt x="1111" y="82"/>
                  </a:lnTo>
                  <a:lnTo>
                    <a:pt x="3170" y="82"/>
                  </a:lnTo>
                  <a:lnTo>
                    <a:pt x="4210" y="1885"/>
                  </a:lnTo>
                  <a:lnTo>
                    <a:pt x="4281" y="1843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3218642" y="5284524"/>
              <a:ext cx="64268" cy="2500"/>
            </a:xfrm>
            <a:custGeom>
              <a:avLst/>
              <a:gdLst/>
              <a:ahLst/>
              <a:cxnLst/>
              <a:rect l="l" t="t" r="r" b="b"/>
              <a:pathLst>
                <a:path w="2108" h="82" extrusionOk="0">
                  <a:moveTo>
                    <a:pt x="0" y="1"/>
                  </a:moveTo>
                  <a:lnTo>
                    <a:pt x="0" y="82"/>
                  </a:lnTo>
                  <a:lnTo>
                    <a:pt x="2107" y="82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3179709" y="5223640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8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3275806" y="5167909"/>
              <a:ext cx="13902" cy="13750"/>
            </a:xfrm>
            <a:custGeom>
              <a:avLst/>
              <a:gdLst/>
              <a:ahLst/>
              <a:cxnLst/>
              <a:rect l="l" t="t" r="r" b="b"/>
              <a:pathLst>
                <a:path w="456" h="451" extrusionOk="0">
                  <a:moveTo>
                    <a:pt x="228" y="1"/>
                  </a:moveTo>
                  <a:cubicBezTo>
                    <a:pt x="104" y="1"/>
                    <a:pt x="0" y="100"/>
                    <a:pt x="0" y="229"/>
                  </a:cubicBezTo>
                  <a:cubicBezTo>
                    <a:pt x="0" y="352"/>
                    <a:pt x="104" y="451"/>
                    <a:pt x="228" y="451"/>
                  </a:cubicBezTo>
                  <a:cubicBezTo>
                    <a:pt x="351" y="451"/>
                    <a:pt x="456" y="352"/>
                    <a:pt x="456" y="229"/>
                  </a:cubicBezTo>
                  <a:cubicBezTo>
                    <a:pt x="456" y="100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3473883" y="5228091"/>
              <a:ext cx="130517" cy="57469"/>
            </a:xfrm>
            <a:custGeom>
              <a:avLst/>
              <a:gdLst/>
              <a:ahLst/>
              <a:cxnLst/>
              <a:rect l="l" t="t" r="r" b="b"/>
              <a:pathLst>
                <a:path w="4281" h="1885" extrusionOk="0">
                  <a:moveTo>
                    <a:pt x="1063" y="1"/>
                  </a:moveTo>
                  <a:lnTo>
                    <a:pt x="0" y="1843"/>
                  </a:lnTo>
                  <a:lnTo>
                    <a:pt x="71" y="1885"/>
                  </a:lnTo>
                  <a:lnTo>
                    <a:pt x="1111" y="82"/>
                  </a:lnTo>
                  <a:lnTo>
                    <a:pt x="3170" y="82"/>
                  </a:lnTo>
                  <a:lnTo>
                    <a:pt x="4210" y="1885"/>
                  </a:lnTo>
                  <a:lnTo>
                    <a:pt x="4281" y="1843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3473426" y="5450223"/>
              <a:ext cx="130974" cy="113017"/>
            </a:xfrm>
            <a:custGeom>
              <a:avLst/>
              <a:gdLst/>
              <a:ahLst/>
              <a:cxnLst/>
              <a:rect l="l" t="t" r="r" b="b"/>
              <a:pathLst>
                <a:path w="4296" h="3707" extrusionOk="0">
                  <a:moveTo>
                    <a:pt x="1078" y="0"/>
                  </a:moveTo>
                  <a:lnTo>
                    <a:pt x="0" y="1865"/>
                  </a:lnTo>
                  <a:lnTo>
                    <a:pt x="1069" y="3707"/>
                  </a:lnTo>
                  <a:lnTo>
                    <a:pt x="1135" y="3669"/>
                  </a:lnTo>
                  <a:lnTo>
                    <a:pt x="96" y="1865"/>
                  </a:lnTo>
                  <a:lnTo>
                    <a:pt x="1126" y="86"/>
                  </a:lnTo>
                  <a:lnTo>
                    <a:pt x="3185" y="86"/>
                  </a:lnTo>
                  <a:lnTo>
                    <a:pt x="4225" y="1884"/>
                  </a:lnTo>
                  <a:lnTo>
                    <a:pt x="4296" y="1847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3468090" y="5500436"/>
              <a:ext cx="13780" cy="13750"/>
            </a:xfrm>
            <a:custGeom>
              <a:avLst/>
              <a:gdLst/>
              <a:ahLst/>
              <a:cxnLst/>
              <a:rect l="l" t="t" r="r" b="b"/>
              <a:pathLst>
                <a:path w="452" h="451" extrusionOk="0">
                  <a:moveTo>
                    <a:pt x="223" y="1"/>
                  </a:moveTo>
                  <a:cubicBezTo>
                    <a:pt x="100" y="1"/>
                    <a:pt x="0" y="100"/>
                    <a:pt x="0" y="228"/>
                  </a:cubicBezTo>
                  <a:cubicBezTo>
                    <a:pt x="0" y="351"/>
                    <a:pt x="100" y="450"/>
                    <a:pt x="223" y="450"/>
                  </a:cubicBezTo>
                  <a:cubicBezTo>
                    <a:pt x="352" y="450"/>
                    <a:pt x="451" y="351"/>
                    <a:pt x="451" y="228"/>
                  </a:cubicBezTo>
                  <a:cubicBezTo>
                    <a:pt x="451" y="100"/>
                    <a:pt x="352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3596443" y="5500436"/>
              <a:ext cx="13780" cy="13750"/>
            </a:xfrm>
            <a:custGeom>
              <a:avLst/>
              <a:gdLst/>
              <a:ahLst/>
              <a:cxnLst/>
              <a:rect l="l" t="t" r="r" b="b"/>
              <a:pathLst>
                <a:path w="452" h="451" extrusionOk="0">
                  <a:moveTo>
                    <a:pt x="223" y="1"/>
                  </a:moveTo>
                  <a:cubicBezTo>
                    <a:pt x="100" y="1"/>
                    <a:pt x="0" y="100"/>
                    <a:pt x="0" y="228"/>
                  </a:cubicBezTo>
                  <a:cubicBezTo>
                    <a:pt x="0" y="351"/>
                    <a:pt x="100" y="450"/>
                    <a:pt x="223" y="450"/>
                  </a:cubicBezTo>
                  <a:cubicBezTo>
                    <a:pt x="351" y="450"/>
                    <a:pt x="451" y="351"/>
                    <a:pt x="451" y="228"/>
                  </a:cubicBezTo>
                  <a:cubicBezTo>
                    <a:pt x="451" y="100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3500194" y="5444705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8" y="0"/>
                  </a:moveTo>
                  <a:cubicBezTo>
                    <a:pt x="101" y="0"/>
                    <a:pt x="1" y="105"/>
                    <a:pt x="1" y="228"/>
                  </a:cubicBezTo>
                  <a:cubicBezTo>
                    <a:pt x="1" y="352"/>
                    <a:pt x="101" y="456"/>
                    <a:pt x="228" y="456"/>
                  </a:cubicBezTo>
                  <a:cubicBezTo>
                    <a:pt x="353" y="456"/>
                    <a:pt x="452" y="352"/>
                    <a:pt x="452" y="228"/>
                  </a:cubicBezTo>
                  <a:cubicBezTo>
                    <a:pt x="452" y="105"/>
                    <a:pt x="353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3500194" y="5555558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8" y="0"/>
                  </a:moveTo>
                  <a:cubicBezTo>
                    <a:pt x="101" y="0"/>
                    <a:pt x="1" y="105"/>
                    <a:pt x="1" y="228"/>
                  </a:cubicBezTo>
                  <a:cubicBezTo>
                    <a:pt x="1" y="357"/>
                    <a:pt x="101" y="456"/>
                    <a:pt x="228" y="456"/>
                  </a:cubicBezTo>
                  <a:cubicBezTo>
                    <a:pt x="353" y="456"/>
                    <a:pt x="452" y="357"/>
                    <a:pt x="452" y="228"/>
                  </a:cubicBezTo>
                  <a:cubicBezTo>
                    <a:pt x="452" y="105"/>
                    <a:pt x="353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3564156" y="5444705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9" y="0"/>
                  </a:moveTo>
                  <a:cubicBezTo>
                    <a:pt x="100" y="0"/>
                    <a:pt x="1" y="105"/>
                    <a:pt x="1" y="228"/>
                  </a:cubicBezTo>
                  <a:cubicBezTo>
                    <a:pt x="1" y="352"/>
                    <a:pt x="100" y="456"/>
                    <a:pt x="229" y="456"/>
                  </a:cubicBezTo>
                  <a:cubicBezTo>
                    <a:pt x="352" y="456"/>
                    <a:pt x="452" y="352"/>
                    <a:pt x="452" y="228"/>
                  </a:cubicBezTo>
                  <a:cubicBezTo>
                    <a:pt x="452" y="105"/>
                    <a:pt x="352" y="0"/>
                    <a:pt x="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3570101" y="5395651"/>
              <a:ext cx="34298" cy="56768"/>
            </a:xfrm>
            <a:custGeom>
              <a:avLst/>
              <a:gdLst/>
              <a:ahLst/>
              <a:cxnLst/>
              <a:rect l="l" t="t" r="r" b="b"/>
              <a:pathLst>
                <a:path w="1125" h="1862" extrusionOk="0">
                  <a:moveTo>
                    <a:pt x="1054" y="1"/>
                  </a:moveTo>
                  <a:lnTo>
                    <a:pt x="1" y="1823"/>
                  </a:lnTo>
                  <a:lnTo>
                    <a:pt x="71" y="1861"/>
                  </a:lnTo>
                  <a:lnTo>
                    <a:pt x="1125" y="3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3473608" y="5339371"/>
              <a:ext cx="97682" cy="113048"/>
            </a:xfrm>
            <a:custGeom>
              <a:avLst/>
              <a:gdLst/>
              <a:ahLst/>
              <a:cxnLst/>
              <a:rect l="l" t="t" r="r" b="b"/>
              <a:pathLst>
                <a:path w="3204" h="3708" extrusionOk="0">
                  <a:moveTo>
                    <a:pt x="1072" y="1"/>
                  </a:moveTo>
                  <a:lnTo>
                    <a:pt x="0" y="1866"/>
                  </a:lnTo>
                  <a:lnTo>
                    <a:pt x="1063" y="3707"/>
                  </a:lnTo>
                  <a:lnTo>
                    <a:pt x="1134" y="3669"/>
                  </a:lnTo>
                  <a:lnTo>
                    <a:pt x="90" y="1866"/>
                  </a:lnTo>
                  <a:lnTo>
                    <a:pt x="1120" y="86"/>
                  </a:lnTo>
                  <a:lnTo>
                    <a:pt x="3203" y="86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"/>
          <p:cNvSpPr txBox="1">
            <a:spLocks noGrp="1"/>
          </p:cNvSpPr>
          <p:nvPr>
            <p:ph type="title"/>
          </p:nvPr>
        </p:nvSpPr>
        <p:spPr>
          <a:xfrm>
            <a:off x="573245" y="661638"/>
            <a:ext cx="7445700" cy="60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5" name="Google Shape;585;p8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Google Shape;586;p8"/>
          <p:cNvSpPr/>
          <p:nvPr/>
        </p:nvSpPr>
        <p:spPr>
          <a:xfrm rot="-8329196">
            <a:off x="2807319" y="-1341944"/>
            <a:ext cx="15045157" cy="5284852"/>
          </a:xfrm>
          <a:custGeom>
            <a:avLst/>
            <a:gdLst/>
            <a:ahLst/>
            <a:cxnLst/>
            <a:rect l="l" t="t" r="r" b="b"/>
            <a:pathLst>
              <a:path w="58952" h="26087" extrusionOk="0">
                <a:moveTo>
                  <a:pt x="6309" y="0"/>
                </a:moveTo>
                <a:cubicBezTo>
                  <a:pt x="5794" y="0"/>
                  <a:pt x="5279" y="55"/>
                  <a:pt x="4770" y="173"/>
                </a:cubicBezTo>
                <a:cubicBezTo>
                  <a:pt x="2668" y="666"/>
                  <a:pt x="1182" y="2100"/>
                  <a:pt x="0" y="3774"/>
                </a:cubicBezTo>
                <a:lnTo>
                  <a:pt x="0" y="26086"/>
                </a:lnTo>
                <a:lnTo>
                  <a:pt x="13422" y="26086"/>
                </a:lnTo>
                <a:cubicBezTo>
                  <a:pt x="13541" y="23333"/>
                  <a:pt x="14784" y="20752"/>
                  <a:pt x="17295" y="19589"/>
                </a:cubicBezTo>
                <a:cubicBezTo>
                  <a:pt x="18330" y="19111"/>
                  <a:pt x="19414" y="18944"/>
                  <a:pt x="20527" y="18944"/>
                </a:cubicBezTo>
                <a:cubicBezTo>
                  <a:pt x="23125" y="18944"/>
                  <a:pt x="25882" y="19855"/>
                  <a:pt x="28549" y="19855"/>
                </a:cubicBezTo>
                <a:cubicBezTo>
                  <a:pt x="29120" y="19855"/>
                  <a:pt x="29687" y="19813"/>
                  <a:pt x="30247" y="19712"/>
                </a:cubicBezTo>
                <a:cubicBezTo>
                  <a:pt x="33688" y="19090"/>
                  <a:pt x="36304" y="16352"/>
                  <a:pt x="38520" y="13651"/>
                </a:cubicBezTo>
                <a:cubicBezTo>
                  <a:pt x="40741" y="10950"/>
                  <a:pt x="42972" y="8013"/>
                  <a:pt x="46214" y="6703"/>
                </a:cubicBezTo>
                <a:cubicBezTo>
                  <a:pt x="47338" y="6248"/>
                  <a:pt x="48540" y="6032"/>
                  <a:pt x="49747" y="6032"/>
                </a:cubicBezTo>
                <a:cubicBezTo>
                  <a:pt x="52371" y="6032"/>
                  <a:pt x="55015" y="7053"/>
                  <a:pt x="56930" y="8867"/>
                </a:cubicBezTo>
                <a:cubicBezTo>
                  <a:pt x="57742" y="9640"/>
                  <a:pt x="58420" y="10543"/>
                  <a:pt x="58952" y="11520"/>
                </a:cubicBezTo>
                <a:lnTo>
                  <a:pt x="58952" y="7391"/>
                </a:lnTo>
                <a:cubicBezTo>
                  <a:pt x="57514" y="5322"/>
                  <a:pt x="55212" y="3723"/>
                  <a:pt x="52635" y="3025"/>
                </a:cubicBezTo>
                <a:cubicBezTo>
                  <a:pt x="51493" y="2714"/>
                  <a:pt x="50327" y="2579"/>
                  <a:pt x="49159" y="2579"/>
                </a:cubicBezTo>
                <a:cubicBezTo>
                  <a:pt x="46706" y="2579"/>
                  <a:pt x="44246" y="3176"/>
                  <a:pt x="41989" y="4002"/>
                </a:cubicBezTo>
                <a:cubicBezTo>
                  <a:pt x="38657" y="5222"/>
                  <a:pt x="35572" y="6926"/>
                  <a:pt x="32193" y="8041"/>
                </a:cubicBezTo>
                <a:cubicBezTo>
                  <a:pt x="30221" y="8691"/>
                  <a:pt x="28084" y="9129"/>
                  <a:pt x="25965" y="9129"/>
                </a:cubicBezTo>
                <a:cubicBezTo>
                  <a:pt x="24449" y="9129"/>
                  <a:pt x="22941" y="8905"/>
                  <a:pt x="21509" y="8374"/>
                </a:cubicBezTo>
                <a:cubicBezTo>
                  <a:pt x="18473" y="7248"/>
                  <a:pt x="16189" y="4924"/>
                  <a:pt x="13665" y="3005"/>
                </a:cubicBezTo>
                <a:cubicBezTo>
                  <a:pt x="11555" y="1400"/>
                  <a:pt x="8923" y="0"/>
                  <a:pt x="6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8"/>
          <p:cNvSpPr/>
          <p:nvPr/>
        </p:nvSpPr>
        <p:spPr>
          <a:xfrm rot="339811" flipH="1">
            <a:off x="-258189" y="4970399"/>
            <a:ext cx="12440203" cy="3755823"/>
          </a:xfrm>
          <a:custGeom>
            <a:avLst/>
            <a:gdLst/>
            <a:ahLst/>
            <a:cxnLst/>
            <a:rect l="l" t="t" r="r" b="b"/>
            <a:pathLst>
              <a:path w="58952" h="26087" extrusionOk="0">
                <a:moveTo>
                  <a:pt x="6309" y="0"/>
                </a:moveTo>
                <a:cubicBezTo>
                  <a:pt x="5794" y="0"/>
                  <a:pt x="5279" y="55"/>
                  <a:pt x="4770" y="173"/>
                </a:cubicBezTo>
                <a:cubicBezTo>
                  <a:pt x="2668" y="666"/>
                  <a:pt x="1182" y="2100"/>
                  <a:pt x="0" y="3774"/>
                </a:cubicBezTo>
                <a:lnTo>
                  <a:pt x="0" y="26086"/>
                </a:lnTo>
                <a:lnTo>
                  <a:pt x="13422" y="26086"/>
                </a:lnTo>
                <a:cubicBezTo>
                  <a:pt x="13541" y="23333"/>
                  <a:pt x="14784" y="20752"/>
                  <a:pt x="17295" y="19589"/>
                </a:cubicBezTo>
                <a:cubicBezTo>
                  <a:pt x="18330" y="19111"/>
                  <a:pt x="19414" y="18944"/>
                  <a:pt x="20527" y="18944"/>
                </a:cubicBezTo>
                <a:cubicBezTo>
                  <a:pt x="23125" y="18944"/>
                  <a:pt x="25882" y="19855"/>
                  <a:pt x="28549" y="19855"/>
                </a:cubicBezTo>
                <a:cubicBezTo>
                  <a:pt x="29120" y="19855"/>
                  <a:pt x="29687" y="19813"/>
                  <a:pt x="30247" y="19712"/>
                </a:cubicBezTo>
                <a:cubicBezTo>
                  <a:pt x="33688" y="19090"/>
                  <a:pt x="36304" y="16352"/>
                  <a:pt x="38520" y="13651"/>
                </a:cubicBezTo>
                <a:cubicBezTo>
                  <a:pt x="40741" y="10950"/>
                  <a:pt x="42972" y="8013"/>
                  <a:pt x="46214" y="6703"/>
                </a:cubicBezTo>
                <a:cubicBezTo>
                  <a:pt x="47338" y="6248"/>
                  <a:pt x="48540" y="6032"/>
                  <a:pt x="49747" y="6032"/>
                </a:cubicBezTo>
                <a:cubicBezTo>
                  <a:pt x="52371" y="6032"/>
                  <a:pt x="55015" y="7053"/>
                  <a:pt x="56930" y="8867"/>
                </a:cubicBezTo>
                <a:cubicBezTo>
                  <a:pt x="57742" y="9640"/>
                  <a:pt x="58420" y="10543"/>
                  <a:pt x="58952" y="11520"/>
                </a:cubicBezTo>
                <a:lnTo>
                  <a:pt x="58952" y="7391"/>
                </a:lnTo>
                <a:cubicBezTo>
                  <a:pt x="57514" y="5322"/>
                  <a:pt x="55212" y="3723"/>
                  <a:pt x="52635" y="3025"/>
                </a:cubicBezTo>
                <a:cubicBezTo>
                  <a:pt x="51493" y="2714"/>
                  <a:pt x="50327" y="2579"/>
                  <a:pt x="49159" y="2579"/>
                </a:cubicBezTo>
                <a:cubicBezTo>
                  <a:pt x="46706" y="2579"/>
                  <a:pt x="44246" y="3176"/>
                  <a:pt x="41989" y="4002"/>
                </a:cubicBezTo>
                <a:cubicBezTo>
                  <a:pt x="38657" y="5222"/>
                  <a:pt x="35572" y="6926"/>
                  <a:pt x="32193" y="8041"/>
                </a:cubicBezTo>
                <a:cubicBezTo>
                  <a:pt x="30221" y="8691"/>
                  <a:pt x="28084" y="9129"/>
                  <a:pt x="25965" y="9129"/>
                </a:cubicBezTo>
                <a:cubicBezTo>
                  <a:pt x="24449" y="9129"/>
                  <a:pt x="22941" y="8905"/>
                  <a:pt x="21509" y="8374"/>
                </a:cubicBezTo>
                <a:cubicBezTo>
                  <a:pt x="18473" y="7248"/>
                  <a:pt x="16189" y="4924"/>
                  <a:pt x="13665" y="3005"/>
                </a:cubicBezTo>
                <a:cubicBezTo>
                  <a:pt x="11555" y="1400"/>
                  <a:pt x="8923" y="0"/>
                  <a:pt x="6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8"/>
          <p:cNvGrpSpPr/>
          <p:nvPr/>
        </p:nvGrpSpPr>
        <p:grpSpPr>
          <a:xfrm flipH="1">
            <a:off x="9520635" y="4302404"/>
            <a:ext cx="3476329" cy="3755786"/>
            <a:chOff x="3179709" y="5000350"/>
            <a:chExt cx="526733" cy="569110"/>
          </a:xfrm>
        </p:grpSpPr>
        <p:sp>
          <p:nvSpPr>
            <p:cNvPr id="589" name="Google Shape;589;p8"/>
            <p:cNvSpPr/>
            <p:nvPr/>
          </p:nvSpPr>
          <p:spPr>
            <a:xfrm>
              <a:off x="3377359" y="5283823"/>
              <a:ext cx="131005" cy="113596"/>
            </a:xfrm>
            <a:custGeom>
              <a:avLst/>
              <a:gdLst/>
              <a:ahLst/>
              <a:cxnLst/>
              <a:rect l="l" t="t" r="r" b="b"/>
              <a:pathLst>
                <a:path w="4297" h="3726" extrusionOk="0">
                  <a:moveTo>
                    <a:pt x="1078" y="0"/>
                  </a:moveTo>
                  <a:lnTo>
                    <a:pt x="1" y="1860"/>
                  </a:lnTo>
                  <a:lnTo>
                    <a:pt x="1078" y="3726"/>
                  </a:lnTo>
                  <a:lnTo>
                    <a:pt x="3204" y="3726"/>
                  </a:lnTo>
                  <a:lnTo>
                    <a:pt x="3204" y="3645"/>
                  </a:lnTo>
                  <a:lnTo>
                    <a:pt x="1125" y="3645"/>
                  </a:lnTo>
                  <a:lnTo>
                    <a:pt x="95" y="1860"/>
                  </a:lnTo>
                  <a:lnTo>
                    <a:pt x="1125" y="81"/>
                  </a:lnTo>
                  <a:lnTo>
                    <a:pt x="3180" y="81"/>
                  </a:lnTo>
                  <a:lnTo>
                    <a:pt x="4224" y="1884"/>
                  </a:lnTo>
                  <a:lnTo>
                    <a:pt x="4296" y="1842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3371841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8" y="1"/>
                  </a:moveTo>
                  <a:cubicBezTo>
                    <a:pt x="105" y="1"/>
                    <a:pt x="1" y="104"/>
                    <a:pt x="1" y="228"/>
                  </a:cubicBezTo>
                  <a:cubicBezTo>
                    <a:pt x="1" y="351"/>
                    <a:pt x="105" y="456"/>
                    <a:pt x="228" y="456"/>
                  </a:cubicBezTo>
                  <a:cubicBezTo>
                    <a:pt x="357" y="456"/>
                    <a:pt x="456" y="351"/>
                    <a:pt x="456" y="228"/>
                  </a:cubicBezTo>
                  <a:cubicBezTo>
                    <a:pt x="456" y="104"/>
                    <a:pt x="357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3500194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8" y="1"/>
                  </a:moveTo>
                  <a:cubicBezTo>
                    <a:pt x="105" y="1"/>
                    <a:pt x="1" y="104"/>
                    <a:pt x="1" y="228"/>
                  </a:cubicBezTo>
                  <a:cubicBezTo>
                    <a:pt x="1" y="351"/>
                    <a:pt x="105" y="456"/>
                    <a:pt x="228" y="456"/>
                  </a:cubicBezTo>
                  <a:cubicBezTo>
                    <a:pt x="353" y="456"/>
                    <a:pt x="456" y="351"/>
                    <a:pt x="456" y="228"/>
                  </a:cubicBezTo>
                  <a:cubicBezTo>
                    <a:pt x="456" y="104"/>
                    <a:pt x="353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3404158" y="5278335"/>
              <a:ext cx="13719" cy="1378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0" y="351"/>
                    <a:pt x="450" y="223"/>
                  </a:cubicBezTo>
                  <a:cubicBezTo>
                    <a:pt x="450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3404158" y="5389126"/>
              <a:ext cx="13719" cy="1378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8" y="1"/>
                  </a:moveTo>
                  <a:cubicBezTo>
                    <a:pt x="99" y="1"/>
                    <a:pt x="0" y="101"/>
                    <a:pt x="0" y="229"/>
                  </a:cubicBezTo>
                  <a:cubicBezTo>
                    <a:pt x="0" y="353"/>
                    <a:pt x="99" y="452"/>
                    <a:pt x="228" y="452"/>
                  </a:cubicBezTo>
                  <a:cubicBezTo>
                    <a:pt x="351" y="452"/>
                    <a:pt x="450" y="353"/>
                    <a:pt x="450" y="229"/>
                  </a:cubicBezTo>
                  <a:cubicBezTo>
                    <a:pt x="450" y="101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3468090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8" y="451"/>
                  </a:cubicBezTo>
                  <a:cubicBezTo>
                    <a:pt x="352" y="451"/>
                    <a:pt x="451" y="351"/>
                    <a:pt x="451" y="223"/>
                  </a:cubicBezTo>
                  <a:cubicBezTo>
                    <a:pt x="451" y="99"/>
                    <a:pt x="352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3468090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1"/>
                  </a:moveTo>
                  <a:cubicBezTo>
                    <a:pt x="100" y="1"/>
                    <a:pt x="0" y="101"/>
                    <a:pt x="0" y="229"/>
                  </a:cubicBezTo>
                  <a:cubicBezTo>
                    <a:pt x="0" y="353"/>
                    <a:pt x="100" y="452"/>
                    <a:pt x="228" y="452"/>
                  </a:cubicBezTo>
                  <a:cubicBezTo>
                    <a:pt x="352" y="452"/>
                    <a:pt x="451" y="353"/>
                    <a:pt x="451" y="229"/>
                  </a:cubicBezTo>
                  <a:cubicBezTo>
                    <a:pt x="451" y="101"/>
                    <a:pt x="352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3473883" y="5117269"/>
              <a:ext cx="130517" cy="57469"/>
            </a:xfrm>
            <a:custGeom>
              <a:avLst/>
              <a:gdLst/>
              <a:ahLst/>
              <a:cxnLst/>
              <a:rect l="l" t="t" r="r" b="b"/>
              <a:pathLst>
                <a:path w="4281" h="1885" extrusionOk="0">
                  <a:moveTo>
                    <a:pt x="1068" y="0"/>
                  </a:moveTo>
                  <a:lnTo>
                    <a:pt x="0" y="1846"/>
                  </a:lnTo>
                  <a:lnTo>
                    <a:pt x="71" y="1884"/>
                  </a:lnTo>
                  <a:lnTo>
                    <a:pt x="1115" y="81"/>
                  </a:lnTo>
                  <a:lnTo>
                    <a:pt x="3170" y="81"/>
                  </a:lnTo>
                  <a:lnTo>
                    <a:pt x="4215" y="1884"/>
                  </a:lnTo>
                  <a:lnTo>
                    <a:pt x="4281" y="1846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3468090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5" y="0"/>
                    <a:pt x="0" y="100"/>
                    <a:pt x="0" y="223"/>
                  </a:cubicBezTo>
                  <a:cubicBezTo>
                    <a:pt x="0" y="351"/>
                    <a:pt x="105" y="451"/>
                    <a:pt x="228" y="451"/>
                  </a:cubicBezTo>
                  <a:cubicBezTo>
                    <a:pt x="352" y="451"/>
                    <a:pt x="456" y="351"/>
                    <a:pt x="456" y="223"/>
                  </a:cubicBezTo>
                  <a:cubicBezTo>
                    <a:pt x="456" y="100"/>
                    <a:pt x="352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3596443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5" y="0"/>
                    <a:pt x="0" y="100"/>
                    <a:pt x="0" y="223"/>
                  </a:cubicBezTo>
                  <a:cubicBezTo>
                    <a:pt x="0" y="351"/>
                    <a:pt x="105" y="451"/>
                    <a:pt x="228" y="451"/>
                  </a:cubicBezTo>
                  <a:cubicBezTo>
                    <a:pt x="351" y="451"/>
                    <a:pt x="456" y="351"/>
                    <a:pt x="456" y="223"/>
                  </a:cubicBezTo>
                  <a:cubicBezTo>
                    <a:pt x="456" y="100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3500346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100" y="0"/>
                    <a:pt x="0" y="99"/>
                    <a:pt x="0" y="228"/>
                  </a:cubicBezTo>
                  <a:cubicBezTo>
                    <a:pt x="0" y="351"/>
                    <a:pt x="100" y="451"/>
                    <a:pt x="223" y="451"/>
                  </a:cubicBezTo>
                  <a:cubicBezTo>
                    <a:pt x="352" y="451"/>
                    <a:pt x="451" y="351"/>
                    <a:pt x="451" y="228"/>
                  </a:cubicBezTo>
                  <a:cubicBezTo>
                    <a:pt x="451" y="99"/>
                    <a:pt x="352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3500346" y="5222604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3" y="1"/>
                  </a:moveTo>
                  <a:cubicBezTo>
                    <a:pt x="100" y="1"/>
                    <a:pt x="0" y="105"/>
                    <a:pt x="0" y="229"/>
                  </a:cubicBezTo>
                  <a:cubicBezTo>
                    <a:pt x="0" y="352"/>
                    <a:pt x="100" y="457"/>
                    <a:pt x="223" y="457"/>
                  </a:cubicBezTo>
                  <a:cubicBezTo>
                    <a:pt x="352" y="457"/>
                    <a:pt x="451" y="352"/>
                    <a:pt x="451" y="229"/>
                  </a:cubicBezTo>
                  <a:cubicBezTo>
                    <a:pt x="451" y="105"/>
                    <a:pt x="352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3564309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4" y="0"/>
                  </a:moveTo>
                  <a:cubicBezTo>
                    <a:pt x="101" y="0"/>
                    <a:pt x="0" y="99"/>
                    <a:pt x="0" y="228"/>
                  </a:cubicBezTo>
                  <a:cubicBezTo>
                    <a:pt x="0" y="351"/>
                    <a:pt x="101" y="451"/>
                    <a:pt x="224" y="451"/>
                  </a:cubicBezTo>
                  <a:cubicBezTo>
                    <a:pt x="351" y="451"/>
                    <a:pt x="451" y="351"/>
                    <a:pt x="451" y="228"/>
                  </a:cubicBezTo>
                  <a:cubicBezTo>
                    <a:pt x="451" y="99"/>
                    <a:pt x="351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3564309" y="5222604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4" y="1"/>
                  </a:moveTo>
                  <a:cubicBezTo>
                    <a:pt x="101" y="1"/>
                    <a:pt x="0" y="105"/>
                    <a:pt x="0" y="229"/>
                  </a:cubicBezTo>
                  <a:cubicBezTo>
                    <a:pt x="0" y="352"/>
                    <a:pt x="101" y="457"/>
                    <a:pt x="224" y="457"/>
                  </a:cubicBezTo>
                  <a:cubicBezTo>
                    <a:pt x="351" y="457"/>
                    <a:pt x="451" y="352"/>
                    <a:pt x="451" y="229"/>
                  </a:cubicBezTo>
                  <a:cubicBezTo>
                    <a:pt x="451" y="105"/>
                    <a:pt x="351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3570101" y="5062270"/>
              <a:ext cx="34176" cy="56737"/>
            </a:xfrm>
            <a:custGeom>
              <a:avLst/>
              <a:gdLst/>
              <a:ahLst/>
              <a:cxnLst/>
              <a:rect l="l" t="t" r="r" b="b"/>
              <a:pathLst>
                <a:path w="1121" h="1861" extrusionOk="0">
                  <a:moveTo>
                    <a:pt x="1054" y="1"/>
                  </a:moveTo>
                  <a:lnTo>
                    <a:pt x="1" y="1823"/>
                  </a:lnTo>
                  <a:lnTo>
                    <a:pt x="71" y="1861"/>
                  </a:lnTo>
                  <a:lnTo>
                    <a:pt x="1120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3596443" y="5056081"/>
              <a:ext cx="13902" cy="13902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28" y="0"/>
                  </a:moveTo>
                  <a:cubicBezTo>
                    <a:pt x="105" y="0"/>
                    <a:pt x="0" y="104"/>
                    <a:pt x="0" y="228"/>
                  </a:cubicBezTo>
                  <a:cubicBezTo>
                    <a:pt x="0" y="351"/>
                    <a:pt x="105" y="456"/>
                    <a:pt x="228" y="456"/>
                  </a:cubicBezTo>
                  <a:cubicBezTo>
                    <a:pt x="351" y="456"/>
                    <a:pt x="456" y="351"/>
                    <a:pt x="456" y="228"/>
                  </a:cubicBezTo>
                  <a:cubicBezTo>
                    <a:pt x="456" y="104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3185502" y="5284951"/>
              <a:ext cx="34298" cy="56768"/>
            </a:xfrm>
            <a:custGeom>
              <a:avLst/>
              <a:gdLst/>
              <a:ahLst/>
              <a:cxnLst/>
              <a:rect l="l" t="t" r="r" b="b"/>
              <a:pathLst>
                <a:path w="1125" h="1862" extrusionOk="0">
                  <a:moveTo>
                    <a:pt x="1054" y="1"/>
                  </a:moveTo>
                  <a:lnTo>
                    <a:pt x="0" y="1823"/>
                  </a:lnTo>
                  <a:lnTo>
                    <a:pt x="71" y="1862"/>
                  </a:lnTo>
                  <a:lnTo>
                    <a:pt x="1125" y="3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3179709" y="533443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100" y="1"/>
                    <a:pt x="0" y="101"/>
                    <a:pt x="0" y="224"/>
                  </a:cubicBezTo>
                  <a:cubicBezTo>
                    <a:pt x="0" y="353"/>
                    <a:pt x="100" y="452"/>
                    <a:pt x="223" y="452"/>
                  </a:cubicBezTo>
                  <a:cubicBezTo>
                    <a:pt x="351" y="452"/>
                    <a:pt x="451" y="353"/>
                    <a:pt x="451" y="224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3211812" y="5278731"/>
              <a:ext cx="13933" cy="13780"/>
            </a:xfrm>
            <a:custGeom>
              <a:avLst/>
              <a:gdLst/>
              <a:ahLst/>
              <a:cxnLst/>
              <a:rect l="l" t="t" r="r" b="b"/>
              <a:pathLst>
                <a:path w="457" h="452" extrusionOk="0">
                  <a:moveTo>
                    <a:pt x="229" y="1"/>
                  </a:moveTo>
                  <a:cubicBezTo>
                    <a:pt x="106" y="1"/>
                    <a:pt x="1" y="101"/>
                    <a:pt x="1" y="229"/>
                  </a:cubicBezTo>
                  <a:cubicBezTo>
                    <a:pt x="1" y="353"/>
                    <a:pt x="106" y="452"/>
                    <a:pt x="229" y="452"/>
                  </a:cubicBezTo>
                  <a:cubicBezTo>
                    <a:pt x="352" y="452"/>
                    <a:pt x="456" y="353"/>
                    <a:pt x="456" y="229"/>
                  </a:cubicBezTo>
                  <a:cubicBezTo>
                    <a:pt x="456" y="101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3666168" y="5228701"/>
              <a:ext cx="34207" cy="56859"/>
            </a:xfrm>
            <a:custGeom>
              <a:avLst/>
              <a:gdLst/>
              <a:ahLst/>
              <a:cxnLst/>
              <a:rect l="l" t="t" r="r" b="b"/>
              <a:pathLst>
                <a:path w="1122" h="1865" extrusionOk="0">
                  <a:moveTo>
                    <a:pt x="1054" y="0"/>
                  </a:moveTo>
                  <a:lnTo>
                    <a:pt x="0" y="1823"/>
                  </a:lnTo>
                  <a:lnTo>
                    <a:pt x="72" y="1865"/>
                  </a:lnTo>
                  <a:lnTo>
                    <a:pt x="1121" y="42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3660405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3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3692509" y="5222604"/>
              <a:ext cx="13933" cy="13750"/>
            </a:xfrm>
            <a:custGeom>
              <a:avLst/>
              <a:gdLst/>
              <a:ahLst/>
              <a:cxnLst/>
              <a:rect l="l" t="t" r="r" b="b"/>
              <a:pathLst>
                <a:path w="457" h="451" extrusionOk="0">
                  <a:moveTo>
                    <a:pt x="229" y="1"/>
                  </a:moveTo>
                  <a:cubicBezTo>
                    <a:pt x="104" y="1"/>
                    <a:pt x="1" y="100"/>
                    <a:pt x="1" y="229"/>
                  </a:cubicBezTo>
                  <a:cubicBezTo>
                    <a:pt x="1" y="352"/>
                    <a:pt x="104" y="451"/>
                    <a:pt x="229" y="451"/>
                  </a:cubicBezTo>
                  <a:cubicBezTo>
                    <a:pt x="352" y="451"/>
                    <a:pt x="456" y="352"/>
                    <a:pt x="456" y="229"/>
                  </a:cubicBezTo>
                  <a:cubicBezTo>
                    <a:pt x="456" y="100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3377786" y="5062270"/>
              <a:ext cx="34329" cy="56737"/>
            </a:xfrm>
            <a:custGeom>
              <a:avLst/>
              <a:gdLst/>
              <a:ahLst/>
              <a:cxnLst/>
              <a:rect l="l" t="t" r="r" b="b"/>
              <a:pathLst>
                <a:path w="1126" h="1861" extrusionOk="0">
                  <a:moveTo>
                    <a:pt x="1054" y="1"/>
                  </a:moveTo>
                  <a:lnTo>
                    <a:pt x="0" y="1823"/>
                  </a:lnTo>
                  <a:lnTo>
                    <a:pt x="72" y="1861"/>
                  </a:lnTo>
                  <a:lnTo>
                    <a:pt x="1126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3372024" y="5111782"/>
              <a:ext cx="13750" cy="13780"/>
            </a:xfrm>
            <a:custGeom>
              <a:avLst/>
              <a:gdLst/>
              <a:ahLst/>
              <a:cxnLst/>
              <a:rect l="l" t="t" r="r" b="b"/>
              <a:pathLst>
                <a:path w="451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0" y="351"/>
                    <a:pt x="450" y="223"/>
                  </a:cubicBezTo>
                  <a:cubicBezTo>
                    <a:pt x="450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3404280" y="5056081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4" y="0"/>
                  </a:moveTo>
                  <a:cubicBezTo>
                    <a:pt x="100" y="0"/>
                    <a:pt x="1" y="99"/>
                    <a:pt x="1" y="228"/>
                  </a:cubicBezTo>
                  <a:cubicBezTo>
                    <a:pt x="1" y="351"/>
                    <a:pt x="100" y="451"/>
                    <a:pt x="224" y="451"/>
                  </a:cubicBezTo>
                  <a:cubicBezTo>
                    <a:pt x="351" y="451"/>
                    <a:pt x="452" y="351"/>
                    <a:pt x="452" y="228"/>
                  </a:cubicBezTo>
                  <a:cubicBezTo>
                    <a:pt x="452" y="99"/>
                    <a:pt x="351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3377939" y="5006569"/>
              <a:ext cx="34329" cy="56737"/>
            </a:xfrm>
            <a:custGeom>
              <a:avLst/>
              <a:gdLst/>
              <a:ahLst/>
              <a:cxnLst/>
              <a:rect l="l" t="t" r="r" b="b"/>
              <a:pathLst>
                <a:path w="1126" h="1861" extrusionOk="0">
                  <a:moveTo>
                    <a:pt x="72" y="1"/>
                  </a:moveTo>
                  <a:lnTo>
                    <a:pt x="0" y="38"/>
                  </a:lnTo>
                  <a:lnTo>
                    <a:pt x="1054" y="1861"/>
                  </a:lnTo>
                  <a:lnTo>
                    <a:pt x="1125" y="182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3372024" y="5000350"/>
              <a:ext cx="13750" cy="13933"/>
            </a:xfrm>
            <a:custGeom>
              <a:avLst/>
              <a:gdLst/>
              <a:ahLst/>
              <a:cxnLst/>
              <a:rect l="l" t="t" r="r" b="b"/>
              <a:pathLst>
                <a:path w="451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9"/>
                  </a:cubicBezTo>
                  <a:cubicBezTo>
                    <a:pt x="0" y="356"/>
                    <a:pt x="99" y="457"/>
                    <a:pt x="228" y="457"/>
                  </a:cubicBezTo>
                  <a:cubicBezTo>
                    <a:pt x="351" y="457"/>
                    <a:pt x="450" y="356"/>
                    <a:pt x="450" y="229"/>
                  </a:cubicBezTo>
                  <a:cubicBezTo>
                    <a:pt x="450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3185624" y="5118428"/>
              <a:ext cx="34176" cy="56737"/>
            </a:xfrm>
            <a:custGeom>
              <a:avLst/>
              <a:gdLst/>
              <a:ahLst/>
              <a:cxnLst/>
              <a:rect l="l" t="t" r="r" b="b"/>
              <a:pathLst>
                <a:path w="1121" h="1861" extrusionOk="0">
                  <a:moveTo>
                    <a:pt x="72" y="1"/>
                  </a:moveTo>
                  <a:lnTo>
                    <a:pt x="1" y="38"/>
                  </a:lnTo>
                  <a:lnTo>
                    <a:pt x="1055" y="1861"/>
                  </a:lnTo>
                  <a:lnTo>
                    <a:pt x="1121" y="182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3211812" y="5167909"/>
              <a:ext cx="13933" cy="13750"/>
            </a:xfrm>
            <a:custGeom>
              <a:avLst/>
              <a:gdLst/>
              <a:ahLst/>
              <a:cxnLst/>
              <a:rect l="l" t="t" r="r" b="b"/>
              <a:pathLst>
                <a:path w="457" h="451" extrusionOk="0">
                  <a:moveTo>
                    <a:pt x="229" y="1"/>
                  </a:moveTo>
                  <a:cubicBezTo>
                    <a:pt x="106" y="1"/>
                    <a:pt x="1" y="100"/>
                    <a:pt x="1" y="229"/>
                  </a:cubicBezTo>
                  <a:cubicBezTo>
                    <a:pt x="1" y="352"/>
                    <a:pt x="106" y="451"/>
                    <a:pt x="229" y="451"/>
                  </a:cubicBezTo>
                  <a:cubicBezTo>
                    <a:pt x="352" y="451"/>
                    <a:pt x="456" y="352"/>
                    <a:pt x="456" y="229"/>
                  </a:cubicBezTo>
                  <a:cubicBezTo>
                    <a:pt x="456" y="100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3179709" y="5112178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3" y="1"/>
                  </a:moveTo>
                  <a:cubicBezTo>
                    <a:pt x="100" y="1"/>
                    <a:pt x="0" y="106"/>
                    <a:pt x="0" y="229"/>
                  </a:cubicBezTo>
                  <a:cubicBezTo>
                    <a:pt x="0" y="353"/>
                    <a:pt x="100" y="456"/>
                    <a:pt x="223" y="456"/>
                  </a:cubicBezTo>
                  <a:cubicBezTo>
                    <a:pt x="351" y="456"/>
                    <a:pt x="451" y="353"/>
                    <a:pt x="451" y="229"/>
                  </a:cubicBezTo>
                  <a:cubicBezTo>
                    <a:pt x="451" y="106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3281263" y="5228701"/>
              <a:ext cx="97743" cy="113596"/>
            </a:xfrm>
            <a:custGeom>
              <a:avLst/>
              <a:gdLst/>
              <a:ahLst/>
              <a:cxnLst/>
              <a:rect l="l" t="t" r="r" b="b"/>
              <a:pathLst>
                <a:path w="3206" h="3726" extrusionOk="0">
                  <a:moveTo>
                    <a:pt x="1079" y="0"/>
                  </a:moveTo>
                  <a:lnTo>
                    <a:pt x="1" y="1860"/>
                  </a:lnTo>
                  <a:lnTo>
                    <a:pt x="1079" y="3725"/>
                  </a:lnTo>
                  <a:lnTo>
                    <a:pt x="3205" y="3725"/>
                  </a:lnTo>
                  <a:lnTo>
                    <a:pt x="3205" y="3645"/>
                  </a:lnTo>
                  <a:lnTo>
                    <a:pt x="1126" y="3645"/>
                  </a:lnTo>
                  <a:lnTo>
                    <a:pt x="96" y="1860"/>
                  </a:lnTo>
                  <a:lnTo>
                    <a:pt x="1126" y="80"/>
                  </a:lnTo>
                  <a:lnTo>
                    <a:pt x="3205" y="80"/>
                  </a:lnTo>
                  <a:lnTo>
                    <a:pt x="3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3275806" y="5278731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1"/>
                  </a:moveTo>
                  <a:cubicBezTo>
                    <a:pt x="104" y="1"/>
                    <a:pt x="0" y="101"/>
                    <a:pt x="0" y="229"/>
                  </a:cubicBezTo>
                  <a:cubicBezTo>
                    <a:pt x="0" y="353"/>
                    <a:pt x="104" y="452"/>
                    <a:pt x="228" y="452"/>
                  </a:cubicBezTo>
                  <a:cubicBezTo>
                    <a:pt x="351" y="452"/>
                    <a:pt x="456" y="353"/>
                    <a:pt x="456" y="229"/>
                  </a:cubicBezTo>
                  <a:cubicBezTo>
                    <a:pt x="456" y="101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3308061" y="5223031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8"/>
                  </a:cubicBezTo>
                  <a:cubicBezTo>
                    <a:pt x="0" y="351"/>
                    <a:pt x="99" y="456"/>
                    <a:pt x="228" y="456"/>
                  </a:cubicBezTo>
                  <a:cubicBezTo>
                    <a:pt x="351" y="456"/>
                    <a:pt x="451" y="351"/>
                    <a:pt x="451" y="228"/>
                  </a:cubicBezTo>
                  <a:cubicBezTo>
                    <a:pt x="451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3308061" y="53340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3372024" y="5223031"/>
              <a:ext cx="13750" cy="13933"/>
            </a:xfrm>
            <a:custGeom>
              <a:avLst/>
              <a:gdLst/>
              <a:ahLst/>
              <a:cxnLst/>
              <a:rect l="l" t="t" r="r" b="b"/>
              <a:pathLst>
                <a:path w="451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8"/>
                  </a:cubicBezTo>
                  <a:cubicBezTo>
                    <a:pt x="0" y="351"/>
                    <a:pt x="99" y="456"/>
                    <a:pt x="228" y="456"/>
                  </a:cubicBezTo>
                  <a:cubicBezTo>
                    <a:pt x="351" y="456"/>
                    <a:pt x="450" y="351"/>
                    <a:pt x="450" y="228"/>
                  </a:cubicBezTo>
                  <a:cubicBezTo>
                    <a:pt x="450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8"/>
            <p:cNvSpPr/>
            <p:nvPr/>
          </p:nvSpPr>
          <p:spPr>
            <a:xfrm>
              <a:off x="3377359" y="5172970"/>
              <a:ext cx="131005" cy="113048"/>
            </a:xfrm>
            <a:custGeom>
              <a:avLst/>
              <a:gdLst/>
              <a:ahLst/>
              <a:cxnLst/>
              <a:rect l="l" t="t" r="r" b="b"/>
              <a:pathLst>
                <a:path w="4297" h="3708" extrusionOk="0">
                  <a:moveTo>
                    <a:pt x="1078" y="0"/>
                  </a:moveTo>
                  <a:lnTo>
                    <a:pt x="1" y="1861"/>
                  </a:lnTo>
                  <a:lnTo>
                    <a:pt x="1068" y="3708"/>
                  </a:lnTo>
                  <a:lnTo>
                    <a:pt x="1135" y="3665"/>
                  </a:lnTo>
                  <a:lnTo>
                    <a:pt x="95" y="1861"/>
                  </a:lnTo>
                  <a:lnTo>
                    <a:pt x="1125" y="81"/>
                  </a:lnTo>
                  <a:lnTo>
                    <a:pt x="3186" y="81"/>
                  </a:lnTo>
                  <a:lnTo>
                    <a:pt x="4224" y="1885"/>
                  </a:lnTo>
                  <a:lnTo>
                    <a:pt x="4296" y="1842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3404158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4" y="0"/>
                    <a:pt x="0" y="100"/>
                    <a:pt x="0" y="223"/>
                  </a:cubicBezTo>
                  <a:cubicBezTo>
                    <a:pt x="0" y="351"/>
                    <a:pt x="104" y="451"/>
                    <a:pt x="228" y="451"/>
                  </a:cubicBezTo>
                  <a:cubicBezTo>
                    <a:pt x="351" y="451"/>
                    <a:pt x="456" y="351"/>
                    <a:pt x="456" y="223"/>
                  </a:cubicBezTo>
                  <a:cubicBezTo>
                    <a:pt x="456" y="100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3281720" y="5117269"/>
              <a:ext cx="97286" cy="57469"/>
            </a:xfrm>
            <a:custGeom>
              <a:avLst/>
              <a:gdLst/>
              <a:ahLst/>
              <a:cxnLst/>
              <a:rect l="l" t="t" r="r" b="b"/>
              <a:pathLst>
                <a:path w="3191" h="1885" extrusionOk="0">
                  <a:moveTo>
                    <a:pt x="1064" y="0"/>
                  </a:moveTo>
                  <a:lnTo>
                    <a:pt x="1" y="1842"/>
                  </a:lnTo>
                  <a:lnTo>
                    <a:pt x="67" y="1884"/>
                  </a:lnTo>
                  <a:lnTo>
                    <a:pt x="1111" y="81"/>
                  </a:lnTo>
                  <a:lnTo>
                    <a:pt x="3190" y="81"/>
                  </a:lnTo>
                  <a:lnTo>
                    <a:pt x="3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3308061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8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1" y="351"/>
                    <a:pt x="451" y="228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3569644" y="5283823"/>
              <a:ext cx="130852" cy="113596"/>
            </a:xfrm>
            <a:custGeom>
              <a:avLst/>
              <a:gdLst/>
              <a:ahLst/>
              <a:cxnLst/>
              <a:rect l="l" t="t" r="r" b="b"/>
              <a:pathLst>
                <a:path w="4292" h="3726" extrusionOk="0">
                  <a:moveTo>
                    <a:pt x="1078" y="0"/>
                  </a:moveTo>
                  <a:lnTo>
                    <a:pt x="1" y="1860"/>
                  </a:lnTo>
                  <a:lnTo>
                    <a:pt x="1078" y="3726"/>
                  </a:lnTo>
                  <a:lnTo>
                    <a:pt x="3205" y="3726"/>
                  </a:lnTo>
                  <a:lnTo>
                    <a:pt x="3205" y="3645"/>
                  </a:lnTo>
                  <a:lnTo>
                    <a:pt x="1122" y="3645"/>
                  </a:lnTo>
                  <a:lnTo>
                    <a:pt x="96" y="1860"/>
                  </a:lnTo>
                  <a:lnTo>
                    <a:pt x="1122" y="81"/>
                  </a:lnTo>
                  <a:lnTo>
                    <a:pt x="3181" y="81"/>
                  </a:lnTo>
                  <a:lnTo>
                    <a:pt x="4220" y="1884"/>
                  </a:lnTo>
                  <a:lnTo>
                    <a:pt x="4292" y="1842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3564156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9" y="1"/>
                  </a:moveTo>
                  <a:cubicBezTo>
                    <a:pt x="100" y="1"/>
                    <a:pt x="1" y="104"/>
                    <a:pt x="1" y="228"/>
                  </a:cubicBezTo>
                  <a:cubicBezTo>
                    <a:pt x="1" y="351"/>
                    <a:pt x="100" y="456"/>
                    <a:pt x="229" y="456"/>
                  </a:cubicBezTo>
                  <a:cubicBezTo>
                    <a:pt x="352" y="456"/>
                    <a:pt x="456" y="351"/>
                    <a:pt x="456" y="228"/>
                  </a:cubicBezTo>
                  <a:cubicBezTo>
                    <a:pt x="456" y="104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8"/>
            <p:cNvSpPr/>
            <p:nvPr/>
          </p:nvSpPr>
          <p:spPr>
            <a:xfrm>
              <a:off x="3692509" y="5333883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9" y="1"/>
                  </a:moveTo>
                  <a:cubicBezTo>
                    <a:pt x="100" y="1"/>
                    <a:pt x="1" y="104"/>
                    <a:pt x="1" y="228"/>
                  </a:cubicBezTo>
                  <a:cubicBezTo>
                    <a:pt x="1" y="351"/>
                    <a:pt x="100" y="456"/>
                    <a:pt x="229" y="456"/>
                  </a:cubicBezTo>
                  <a:cubicBezTo>
                    <a:pt x="352" y="456"/>
                    <a:pt x="452" y="351"/>
                    <a:pt x="452" y="228"/>
                  </a:cubicBezTo>
                  <a:cubicBezTo>
                    <a:pt x="452" y="104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3596443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3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3596443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100" y="1"/>
                    <a:pt x="0" y="101"/>
                    <a:pt x="0" y="229"/>
                  </a:cubicBezTo>
                  <a:cubicBezTo>
                    <a:pt x="0" y="353"/>
                    <a:pt x="100" y="452"/>
                    <a:pt x="223" y="452"/>
                  </a:cubicBezTo>
                  <a:cubicBezTo>
                    <a:pt x="351" y="452"/>
                    <a:pt x="451" y="353"/>
                    <a:pt x="451" y="229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3660405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99" y="1"/>
                    <a:pt x="0" y="101"/>
                    <a:pt x="0" y="229"/>
                  </a:cubicBezTo>
                  <a:cubicBezTo>
                    <a:pt x="0" y="353"/>
                    <a:pt x="99" y="452"/>
                    <a:pt x="223" y="452"/>
                  </a:cubicBezTo>
                  <a:cubicBezTo>
                    <a:pt x="351" y="452"/>
                    <a:pt x="451" y="353"/>
                    <a:pt x="451" y="229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3185502" y="5173397"/>
              <a:ext cx="130547" cy="57469"/>
            </a:xfrm>
            <a:custGeom>
              <a:avLst/>
              <a:gdLst/>
              <a:ahLst/>
              <a:cxnLst/>
              <a:rect l="l" t="t" r="r" b="b"/>
              <a:pathLst>
                <a:path w="4282" h="1885" extrusionOk="0">
                  <a:moveTo>
                    <a:pt x="1063" y="1"/>
                  </a:moveTo>
                  <a:lnTo>
                    <a:pt x="0" y="1843"/>
                  </a:lnTo>
                  <a:lnTo>
                    <a:pt x="71" y="1885"/>
                  </a:lnTo>
                  <a:lnTo>
                    <a:pt x="1111" y="82"/>
                  </a:lnTo>
                  <a:lnTo>
                    <a:pt x="3170" y="82"/>
                  </a:lnTo>
                  <a:lnTo>
                    <a:pt x="4210" y="1885"/>
                  </a:lnTo>
                  <a:lnTo>
                    <a:pt x="4281" y="1843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3218642" y="5284524"/>
              <a:ext cx="64268" cy="2500"/>
            </a:xfrm>
            <a:custGeom>
              <a:avLst/>
              <a:gdLst/>
              <a:ahLst/>
              <a:cxnLst/>
              <a:rect l="l" t="t" r="r" b="b"/>
              <a:pathLst>
                <a:path w="2108" h="82" extrusionOk="0">
                  <a:moveTo>
                    <a:pt x="0" y="1"/>
                  </a:moveTo>
                  <a:lnTo>
                    <a:pt x="0" y="82"/>
                  </a:lnTo>
                  <a:lnTo>
                    <a:pt x="2107" y="82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3179709" y="5223640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8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3275806" y="5167909"/>
              <a:ext cx="13902" cy="13750"/>
            </a:xfrm>
            <a:custGeom>
              <a:avLst/>
              <a:gdLst/>
              <a:ahLst/>
              <a:cxnLst/>
              <a:rect l="l" t="t" r="r" b="b"/>
              <a:pathLst>
                <a:path w="456" h="451" extrusionOk="0">
                  <a:moveTo>
                    <a:pt x="228" y="1"/>
                  </a:moveTo>
                  <a:cubicBezTo>
                    <a:pt x="104" y="1"/>
                    <a:pt x="0" y="100"/>
                    <a:pt x="0" y="229"/>
                  </a:cubicBezTo>
                  <a:cubicBezTo>
                    <a:pt x="0" y="352"/>
                    <a:pt x="104" y="451"/>
                    <a:pt x="228" y="451"/>
                  </a:cubicBezTo>
                  <a:cubicBezTo>
                    <a:pt x="351" y="451"/>
                    <a:pt x="456" y="352"/>
                    <a:pt x="456" y="229"/>
                  </a:cubicBezTo>
                  <a:cubicBezTo>
                    <a:pt x="456" y="100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3473883" y="5228091"/>
              <a:ext cx="130517" cy="57469"/>
            </a:xfrm>
            <a:custGeom>
              <a:avLst/>
              <a:gdLst/>
              <a:ahLst/>
              <a:cxnLst/>
              <a:rect l="l" t="t" r="r" b="b"/>
              <a:pathLst>
                <a:path w="4281" h="1885" extrusionOk="0">
                  <a:moveTo>
                    <a:pt x="1063" y="1"/>
                  </a:moveTo>
                  <a:lnTo>
                    <a:pt x="0" y="1843"/>
                  </a:lnTo>
                  <a:lnTo>
                    <a:pt x="71" y="1885"/>
                  </a:lnTo>
                  <a:lnTo>
                    <a:pt x="1111" y="82"/>
                  </a:lnTo>
                  <a:lnTo>
                    <a:pt x="3170" y="82"/>
                  </a:lnTo>
                  <a:lnTo>
                    <a:pt x="4210" y="1885"/>
                  </a:lnTo>
                  <a:lnTo>
                    <a:pt x="4281" y="1843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3473426" y="5450223"/>
              <a:ext cx="130974" cy="113017"/>
            </a:xfrm>
            <a:custGeom>
              <a:avLst/>
              <a:gdLst/>
              <a:ahLst/>
              <a:cxnLst/>
              <a:rect l="l" t="t" r="r" b="b"/>
              <a:pathLst>
                <a:path w="4296" h="3707" extrusionOk="0">
                  <a:moveTo>
                    <a:pt x="1078" y="0"/>
                  </a:moveTo>
                  <a:lnTo>
                    <a:pt x="0" y="1865"/>
                  </a:lnTo>
                  <a:lnTo>
                    <a:pt x="1069" y="3707"/>
                  </a:lnTo>
                  <a:lnTo>
                    <a:pt x="1135" y="3669"/>
                  </a:lnTo>
                  <a:lnTo>
                    <a:pt x="96" y="1865"/>
                  </a:lnTo>
                  <a:lnTo>
                    <a:pt x="1126" y="86"/>
                  </a:lnTo>
                  <a:lnTo>
                    <a:pt x="3185" y="86"/>
                  </a:lnTo>
                  <a:lnTo>
                    <a:pt x="4225" y="1884"/>
                  </a:lnTo>
                  <a:lnTo>
                    <a:pt x="4296" y="1847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3468090" y="5500436"/>
              <a:ext cx="13780" cy="13750"/>
            </a:xfrm>
            <a:custGeom>
              <a:avLst/>
              <a:gdLst/>
              <a:ahLst/>
              <a:cxnLst/>
              <a:rect l="l" t="t" r="r" b="b"/>
              <a:pathLst>
                <a:path w="452" h="451" extrusionOk="0">
                  <a:moveTo>
                    <a:pt x="223" y="1"/>
                  </a:moveTo>
                  <a:cubicBezTo>
                    <a:pt x="100" y="1"/>
                    <a:pt x="0" y="100"/>
                    <a:pt x="0" y="228"/>
                  </a:cubicBezTo>
                  <a:cubicBezTo>
                    <a:pt x="0" y="351"/>
                    <a:pt x="100" y="450"/>
                    <a:pt x="223" y="450"/>
                  </a:cubicBezTo>
                  <a:cubicBezTo>
                    <a:pt x="352" y="450"/>
                    <a:pt x="451" y="351"/>
                    <a:pt x="451" y="228"/>
                  </a:cubicBezTo>
                  <a:cubicBezTo>
                    <a:pt x="451" y="100"/>
                    <a:pt x="352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3596443" y="5500436"/>
              <a:ext cx="13780" cy="13750"/>
            </a:xfrm>
            <a:custGeom>
              <a:avLst/>
              <a:gdLst/>
              <a:ahLst/>
              <a:cxnLst/>
              <a:rect l="l" t="t" r="r" b="b"/>
              <a:pathLst>
                <a:path w="452" h="451" extrusionOk="0">
                  <a:moveTo>
                    <a:pt x="223" y="1"/>
                  </a:moveTo>
                  <a:cubicBezTo>
                    <a:pt x="100" y="1"/>
                    <a:pt x="0" y="100"/>
                    <a:pt x="0" y="228"/>
                  </a:cubicBezTo>
                  <a:cubicBezTo>
                    <a:pt x="0" y="351"/>
                    <a:pt x="100" y="450"/>
                    <a:pt x="223" y="450"/>
                  </a:cubicBezTo>
                  <a:cubicBezTo>
                    <a:pt x="351" y="450"/>
                    <a:pt x="451" y="351"/>
                    <a:pt x="451" y="228"/>
                  </a:cubicBezTo>
                  <a:cubicBezTo>
                    <a:pt x="451" y="100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3500194" y="5444705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8" y="0"/>
                  </a:moveTo>
                  <a:cubicBezTo>
                    <a:pt x="101" y="0"/>
                    <a:pt x="1" y="105"/>
                    <a:pt x="1" y="228"/>
                  </a:cubicBezTo>
                  <a:cubicBezTo>
                    <a:pt x="1" y="352"/>
                    <a:pt x="101" y="456"/>
                    <a:pt x="228" y="456"/>
                  </a:cubicBezTo>
                  <a:cubicBezTo>
                    <a:pt x="353" y="456"/>
                    <a:pt x="452" y="352"/>
                    <a:pt x="452" y="228"/>
                  </a:cubicBezTo>
                  <a:cubicBezTo>
                    <a:pt x="452" y="105"/>
                    <a:pt x="353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3500194" y="5555558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8" y="0"/>
                  </a:moveTo>
                  <a:cubicBezTo>
                    <a:pt x="101" y="0"/>
                    <a:pt x="1" y="105"/>
                    <a:pt x="1" y="228"/>
                  </a:cubicBezTo>
                  <a:cubicBezTo>
                    <a:pt x="1" y="357"/>
                    <a:pt x="101" y="456"/>
                    <a:pt x="228" y="456"/>
                  </a:cubicBezTo>
                  <a:cubicBezTo>
                    <a:pt x="353" y="456"/>
                    <a:pt x="452" y="357"/>
                    <a:pt x="452" y="228"/>
                  </a:cubicBezTo>
                  <a:cubicBezTo>
                    <a:pt x="452" y="105"/>
                    <a:pt x="353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3564156" y="5444705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9" y="0"/>
                  </a:moveTo>
                  <a:cubicBezTo>
                    <a:pt x="100" y="0"/>
                    <a:pt x="1" y="105"/>
                    <a:pt x="1" y="228"/>
                  </a:cubicBezTo>
                  <a:cubicBezTo>
                    <a:pt x="1" y="352"/>
                    <a:pt x="100" y="456"/>
                    <a:pt x="229" y="456"/>
                  </a:cubicBezTo>
                  <a:cubicBezTo>
                    <a:pt x="352" y="456"/>
                    <a:pt x="452" y="352"/>
                    <a:pt x="452" y="228"/>
                  </a:cubicBezTo>
                  <a:cubicBezTo>
                    <a:pt x="452" y="105"/>
                    <a:pt x="352" y="0"/>
                    <a:pt x="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3570101" y="5395651"/>
              <a:ext cx="34298" cy="56768"/>
            </a:xfrm>
            <a:custGeom>
              <a:avLst/>
              <a:gdLst/>
              <a:ahLst/>
              <a:cxnLst/>
              <a:rect l="l" t="t" r="r" b="b"/>
              <a:pathLst>
                <a:path w="1125" h="1862" extrusionOk="0">
                  <a:moveTo>
                    <a:pt x="1054" y="1"/>
                  </a:moveTo>
                  <a:lnTo>
                    <a:pt x="1" y="1823"/>
                  </a:lnTo>
                  <a:lnTo>
                    <a:pt x="71" y="1861"/>
                  </a:lnTo>
                  <a:lnTo>
                    <a:pt x="1125" y="3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3473608" y="5339371"/>
              <a:ext cx="97682" cy="113048"/>
            </a:xfrm>
            <a:custGeom>
              <a:avLst/>
              <a:gdLst/>
              <a:ahLst/>
              <a:cxnLst/>
              <a:rect l="l" t="t" r="r" b="b"/>
              <a:pathLst>
                <a:path w="3204" h="3708" extrusionOk="0">
                  <a:moveTo>
                    <a:pt x="1072" y="1"/>
                  </a:moveTo>
                  <a:lnTo>
                    <a:pt x="0" y="1866"/>
                  </a:lnTo>
                  <a:lnTo>
                    <a:pt x="1063" y="3707"/>
                  </a:lnTo>
                  <a:lnTo>
                    <a:pt x="1134" y="3669"/>
                  </a:lnTo>
                  <a:lnTo>
                    <a:pt x="90" y="1866"/>
                  </a:lnTo>
                  <a:lnTo>
                    <a:pt x="1120" y="86"/>
                  </a:lnTo>
                  <a:lnTo>
                    <a:pt x="3203" y="86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"/>
          <p:cNvSpPr/>
          <p:nvPr/>
        </p:nvSpPr>
        <p:spPr>
          <a:xfrm rot="8329196" flipH="1">
            <a:off x="-6591272" y="-1305294"/>
            <a:ext cx="15045157" cy="5284852"/>
          </a:xfrm>
          <a:custGeom>
            <a:avLst/>
            <a:gdLst/>
            <a:ahLst/>
            <a:cxnLst/>
            <a:rect l="l" t="t" r="r" b="b"/>
            <a:pathLst>
              <a:path w="58952" h="26087" extrusionOk="0">
                <a:moveTo>
                  <a:pt x="6309" y="0"/>
                </a:moveTo>
                <a:cubicBezTo>
                  <a:pt x="5794" y="0"/>
                  <a:pt x="5279" y="55"/>
                  <a:pt x="4770" y="173"/>
                </a:cubicBezTo>
                <a:cubicBezTo>
                  <a:pt x="2668" y="666"/>
                  <a:pt x="1182" y="2100"/>
                  <a:pt x="0" y="3774"/>
                </a:cubicBezTo>
                <a:lnTo>
                  <a:pt x="0" y="26086"/>
                </a:lnTo>
                <a:lnTo>
                  <a:pt x="13422" y="26086"/>
                </a:lnTo>
                <a:cubicBezTo>
                  <a:pt x="13541" y="23333"/>
                  <a:pt x="14784" y="20752"/>
                  <a:pt x="17295" y="19589"/>
                </a:cubicBezTo>
                <a:cubicBezTo>
                  <a:pt x="18330" y="19111"/>
                  <a:pt x="19414" y="18944"/>
                  <a:pt x="20527" y="18944"/>
                </a:cubicBezTo>
                <a:cubicBezTo>
                  <a:pt x="23125" y="18944"/>
                  <a:pt x="25882" y="19855"/>
                  <a:pt x="28549" y="19855"/>
                </a:cubicBezTo>
                <a:cubicBezTo>
                  <a:pt x="29120" y="19855"/>
                  <a:pt x="29687" y="19813"/>
                  <a:pt x="30247" y="19712"/>
                </a:cubicBezTo>
                <a:cubicBezTo>
                  <a:pt x="33688" y="19090"/>
                  <a:pt x="36304" y="16352"/>
                  <a:pt x="38520" y="13651"/>
                </a:cubicBezTo>
                <a:cubicBezTo>
                  <a:pt x="40741" y="10950"/>
                  <a:pt x="42972" y="8013"/>
                  <a:pt x="46214" y="6703"/>
                </a:cubicBezTo>
                <a:cubicBezTo>
                  <a:pt x="47338" y="6248"/>
                  <a:pt x="48540" y="6032"/>
                  <a:pt x="49747" y="6032"/>
                </a:cubicBezTo>
                <a:cubicBezTo>
                  <a:pt x="52371" y="6032"/>
                  <a:pt x="55015" y="7053"/>
                  <a:pt x="56930" y="8867"/>
                </a:cubicBezTo>
                <a:cubicBezTo>
                  <a:pt x="57742" y="9640"/>
                  <a:pt x="58420" y="10543"/>
                  <a:pt x="58952" y="11520"/>
                </a:cubicBezTo>
                <a:lnTo>
                  <a:pt x="58952" y="7391"/>
                </a:lnTo>
                <a:cubicBezTo>
                  <a:pt x="57514" y="5322"/>
                  <a:pt x="55212" y="3723"/>
                  <a:pt x="52635" y="3025"/>
                </a:cubicBezTo>
                <a:cubicBezTo>
                  <a:pt x="51493" y="2714"/>
                  <a:pt x="50327" y="2579"/>
                  <a:pt x="49159" y="2579"/>
                </a:cubicBezTo>
                <a:cubicBezTo>
                  <a:pt x="46706" y="2579"/>
                  <a:pt x="44246" y="3176"/>
                  <a:pt x="41989" y="4002"/>
                </a:cubicBezTo>
                <a:cubicBezTo>
                  <a:pt x="38657" y="5222"/>
                  <a:pt x="35572" y="6926"/>
                  <a:pt x="32193" y="8041"/>
                </a:cubicBezTo>
                <a:cubicBezTo>
                  <a:pt x="30221" y="8691"/>
                  <a:pt x="28084" y="9129"/>
                  <a:pt x="25965" y="9129"/>
                </a:cubicBezTo>
                <a:cubicBezTo>
                  <a:pt x="24449" y="9129"/>
                  <a:pt x="22941" y="8905"/>
                  <a:pt x="21509" y="8374"/>
                </a:cubicBezTo>
                <a:cubicBezTo>
                  <a:pt x="18473" y="7248"/>
                  <a:pt x="16189" y="4924"/>
                  <a:pt x="13665" y="3005"/>
                </a:cubicBezTo>
                <a:cubicBezTo>
                  <a:pt x="11555" y="1400"/>
                  <a:pt x="8923" y="0"/>
                  <a:pt x="6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9"/>
          <p:cNvSpPr/>
          <p:nvPr/>
        </p:nvSpPr>
        <p:spPr>
          <a:xfrm rot="-339811">
            <a:off x="-920810" y="5007049"/>
            <a:ext cx="12440203" cy="3755823"/>
          </a:xfrm>
          <a:custGeom>
            <a:avLst/>
            <a:gdLst/>
            <a:ahLst/>
            <a:cxnLst/>
            <a:rect l="l" t="t" r="r" b="b"/>
            <a:pathLst>
              <a:path w="58952" h="26087" extrusionOk="0">
                <a:moveTo>
                  <a:pt x="6309" y="0"/>
                </a:moveTo>
                <a:cubicBezTo>
                  <a:pt x="5794" y="0"/>
                  <a:pt x="5279" y="55"/>
                  <a:pt x="4770" y="173"/>
                </a:cubicBezTo>
                <a:cubicBezTo>
                  <a:pt x="2668" y="666"/>
                  <a:pt x="1182" y="2100"/>
                  <a:pt x="0" y="3774"/>
                </a:cubicBezTo>
                <a:lnTo>
                  <a:pt x="0" y="26086"/>
                </a:lnTo>
                <a:lnTo>
                  <a:pt x="13422" y="26086"/>
                </a:lnTo>
                <a:cubicBezTo>
                  <a:pt x="13541" y="23333"/>
                  <a:pt x="14784" y="20752"/>
                  <a:pt x="17295" y="19589"/>
                </a:cubicBezTo>
                <a:cubicBezTo>
                  <a:pt x="18330" y="19111"/>
                  <a:pt x="19414" y="18944"/>
                  <a:pt x="20527" y="18944"/>
                </a:cubicBezTo>
                <a:cubicBezTo>
                  <a:pt x="23125" y="18944"/>
                  <a:pt x="25882" y="19855"/>
                  <a:pt x="28549" y="19855"/>
                </a:cubicBezTo>
                <a:cubicBezTo>
                  <a:pt x="29120" y="19855"/>
                  <a:pt x="29687" y="19813"/>
                  <a:pt x="30247" y="19712"/>
                </a:cubicBezTo>
                <a:cubicBezTo>
                  <a:pt x="33688" y="19090"/>
                  <a:pt x="36304" y="16352"/>
                  <a:pt x="38520" y="13651"/>
                </a:cubicBezTo>
                <a:cubicBezTo>
                  <a:pt x="40741" y="10950"/>
                  <a:pt x="42972" y="8013"/>
                  <a:pt x="46214" y="6703"/>
                </a:cubicBezTo>
                <a:cubicBezTo>
                  <a:pt x="47338" y="6248"/>
                  <a:pt x="48540" y="6032"/>
                  <a:pt x="49747" y="6032"/>
                </a:cubicBezTo>
                <a:cubicBezTo>
                  <a:pt x="52371" y="6032"/>
                  <a:pt x="55015" y="7053"/>
                  <a:pt x="56930" y="8867"/>
                </a:cubicBezTo>
                <a:cubicBezTo>
                  <a:pt x="57742" y="9640"/>
                  <a:pt x="58420" y="10543"/>
                  <a:pt x="58952" y="11520"/>
                </a:cubicBezTo>
                <a:lnTo>
                  <a:pt x="58952" y="7391"/>
                </a:lnTo>
                <a:cubicBezTo>
                  <a:pt x="57514" y="5322"/>
                  <a:pt x="55212" y="3723"/>
                  <a:pt x="52635" y="3025"/>
                </a:cubicBezTo>
                <a:cubicBezTo>
                  <a:pt x="51493" y="2714"/>
                  <a:pt x="50327" y="2579"/>
                  <a:pt x="49159" y="2579"/>
                </a:cubicBezTo>
                <a:cubicBezTo>
                  <a:pt x="46706" y="2579"/>
                  <a:pt x="44246" y="3176"/>
                  <a:pt x="41989" y="4002"/>
                </a:cubicBezTo>
                <a:cubicBezTo>
                  <a:pt x="38657" y="5222"/>
                  <a:pt x="35572" y="6926"/>
                  <a:pt x="32193" y="8041"/>
                </a:cubicBezTo>
                <a:cubicBezTo>
                  <a:pt x="30221" y="8691"/>
                  <a:pt x="28084" y="9129"/>
                  <a:pt x="25965" y="9129"/>
                </a:cubicBezTo>
                <a:cubicBezTo>
                  <a:pt x="24449" y="9129"/>
                  <a:pt x="22941" y="8905"/>
                  <a:pt x="21509" y="8374"/>
                </a:cubicBezTo>
                <a:cubicBezTo>
                  <a:pt x="18473" y="7248"/>
                  <a:pt x="16189" y="4924"/>
                  <a:pt x="13665" y="3005"/>
                </a:cubicBezTo>
                <a:cubicBezTo>
                  <a:pt x="11555" y="1400"/>
                  <a:pt x="8923" y="0"/>
                  <a:pt x="6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0" name="Google Shape;650;p9"/>
          <p:cNvGrpSpPr/>
          <p:nvPr/>
        </p:nvGrpSpPr>
        <p:grpSpPr>
          <a:xfrm>
            <a:off x="-1735761" y="4339054"/>
            <a:ext cx="3476329" cy="3755786"/>
            <a:chOff x="3179709" y="5000350"/>
            <a:chExt cx="526733" cy="569110"/>
          </a:xfrm>
        </p:grpSpPr>
        <p:sp>
          <p:nvSpPr>
            <p:cNvPr id="651" name="Google Shape;651;p9"/>
            <p:cNvSpPr/>
            <p:nvPr/>
          </p:nvSpPr>
          <p:spPr>
            <a:xfrm>
              <a:off x="3377359" y="5283823"/>
              <a:ext cx="131005" cy="113596"/>
            </a:xfrm>
            <a:custGeom>
              <a:avLst/>
              <a:gdLst/>
              <a:ahLst/>
              <a:cxnLst/>
              <a:rect l="l" t="t" r="r" b="b"/>
              <a:pathLst>
                <a:path w="4297" h="3726" extrusionOk="0">
                  <a:moveTo>
                    <a:pt x="1078" y="0"/>
                  </a:moveTo>
                  <a:lnTo>
                    <a:pt x="1" y="1860"/>
                  </a:lnTo>
                  <a:lnTo>
                    <a:pt x="1078" y="3726"/>
                  </a:lnTo>
                  <a:lnTo>
                    <a:pt x="3204" y="3726"/>
                  </a:lnTo>
                  <a:lnTo>
                    <a:pt x="3204" y="3645"/>
                  </a:lnTo>
                  <a:lnTo>
                    <a:pt x="1125" y="3645"/>
                  </a:lnTo>
                  <a:lnTo>
                    <a:pt x="95" y="1860"/>
                  </a:lnTo>
                  <a:lnTo>
                    <a:pt x="1125" y="81"/>
                  </a:lnTo>
                  <a:lnTo>
                    <a:pt x="3180" y="81"/>
                  </a:lnTo>
                  <a:lnTo>
                    <a:pt x="4224" y="1884"/>
                  </a:lnTo>
                  <a:lnTo>
                    <a:pt x="4296" y="1842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3371841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8" y="1"/>
                  </a:moveTo>
                  <a:cubicBezTo>
                    <a:pt x="105" y="1"/>
                    <a:pt x="1" y="104"/>
                    <a:pt x="1" y="228"/>
                  </a:cubicBezTo>
                  <a:cubicBezTo>
                    <a:pt x="1" y="351"/>
                    <a:pt x="105" y="456"/>
                    <a:pt x="228" y="456"/>
                  </a:cubicBezTo>
                  <a:cubicBezTo>
                    <a:pt x="357" y="456"/>
                    <a:pt x="456" y="351"/>
                    <a:pt x="456" y="228"/>
                  </a:cubicBezTo>
                  <a:cubicBezTo>
                    <a:pt x="456" y="104"/>
                    <a:pt x="357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3500194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8" y="1"/>
                  </a:moveTo>
                  <a:cubicBezTo>
                    <a:pt x="105" y="1"/>
                    <a:pt x="1" y="104"/>
                    <a:pt x="1" y="228"/>
                  </a:cubicBezTo>
                  <a:cubicBezTo>
                    <a:pt x="1" y="351"/>
                    <a:pt x="105" y="456"/>
                    <a:pt x="228" y="456"/>
                  </a:cubicBezTo>
                  <a:cubicBezTo>
                    <a:pt x="353" y="456"/>
                    <a:pt x="456" y="351"/>
                    <a:pt x="456" y="228"/>
                  </a:cubicBezTo>
                  <a:cubicBezTo>
                    <a:pt x="456" y="104"/>
                    <a:pt x="353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3404158" y="5278335"/>
              <a:ext cx="13719" cy="1378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0" y="351"/>
                    <a:pt x="450" y="223"/>
                  </a:cubicBezTo>
                  <a:cubicBezTo>
                    <a:pt x="450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3404158" y="5389126"/>
              <a:ext cx="13719" cy="1378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8" y="1"/>
                  </a:moveTo>
                  <a:cubicBezTo>
                    <a:pt x="99" y="1"/>
                    <a:pt x="0" y="101"/>
                    <a:pt x="0" y="229"/>
                  </a:cubicBezTo>
                  <a:cubicBezTo>
                    <a:pt x="0" y="353"/>
                    <a:pt x="99" y="452"/>
                    <a:pt x="228" y="452"/>
                  </a:cubicBezTo>
                  <a:cubicBezTo>
                    <a:pt x="351" y="452"/>
                    <a:pt x="450" y="353"/>
                    <a:pt x="450" y="229"/>
                  </a:cubicBezTo>
                  <a:cubicBezTo>
                    <a:pt x="450" y="101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3468090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8" y="451"/>
                  </a:cubicBezTo>
                  <a:cubicBezTo>
                    <a:pt x="352" y="451"/>
                    <a:pt x="451" y="351"/>
                    <a:pt x="451" y="223"/>
                  </a:cubicBezTo>
                  <a:cubicBezTo>
                    <a:pt x="451" y="99"/>
                    <a:pt x="352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3468090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1"/>
                  </a:moveTo>
                  <a:cubicBezTo>
                    <a:pt x="100" y="1"/>
                    <a:pt x="0" y="101"/>
                    <a:pt x="0" y="229"/>
                  </a:cubicBezTo>
                  <a:cubicBezTo>
                    <a:pt x="0" y="353"/>
                    <a:pt x="100" y="452"/>
                    <a:pt x="228" y="452"/>
                  </a:cubicBezTo>
                  <a:cubicBezTo>
                    <a:pt x="352" y="452"/>
                    <a:pt x="451" y="353"/>
                    <a:pt x="451" y="229"/>
                  </a:cubicBezTo>
                  <a:cubicBezTo>
                    <a:pt x="451" y="101"/>
                    <a:pt x="352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3473883" y="5117269"/>
              <a:ext cx="130517" cy="57469"/>
            </a:xfrm>
            <a:custGeom>
              <a:avLst/>
              <a:gdLst/>
              <a:ahLst/>
              <a:cxnLst/>
              <a:rect l="l" t="t" r="r" b="b"/>
              <a:pathLst>
                <a:path w="4281" h="1885" extrusionOk="0">
                  <a:moveTo>
                    <a:pt x="1068" y="0"/>
                  </a:moveTo>
                  <a:lnTo>
                    <a:pt x="0" y="1846"/>
                  </a:lnTo>
                  <a:lnTo>
                    <a:pt x="71" y="1884"/>
                  </a:lnTo>
                  <a:lnTo>
                    <a:pt x="1115" y="81"/>
                  </a:lnTo>
                  <a:lnTo>
                    <a:pt x="3170" y="81"/>
                  </a:lnTo>
                  <a:lnTo>
                    <a:pt x="4215" y="1884"/>
                  </a:lnTo>
                  <a:lnTo>
                    <a:pt x="4281" y="1846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3468090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5" y="0"/>
                    <a:pt x="0" y="100"/>
                    <a:pt x="0" y="223"/>
                  </a:cubicBezTo>
                  <a:cubicBezTo>
                    <a:pt x="0" y="351"/>
                    <a:pt x="105" y="451"/>
                    <a:pt x="228" y="451"/>
                  </a:cubicBezTo>
                  <a:cubicBezTo>
                    <a:pt x="352" y="451"/>
                    <a:pt x="456" y="351"/>
                    <a:pt x="456" y="223"/>
                  </a:cubicBezTo>
                  <a:cubicBezTo>
                    <a:pt x="456" y="100"/>
                    <a:pt x="352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3596443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5" y="0"/>
                    <a:pt x="0" y="100"/>
                    <a:pt x="0" y="223"/>
                  </a:cubicBezTo>
                  <a:cubicBezTo>
                    <a:pt x="0" y="351"/>
                    <a:pt x="105" y="451"/>
                    <a:pt x="228" y="451"/>
                  </a:cubicBezTo>
                  <a:cubicBezTo>
                    <a:pt x="351" y="451"/>
                    <a:pt x="456" y="351"/>
                    <a:pt x="456" y="223"/>
                  </a:cubicBezTo>
                  <a:cubicBezTo>
                    <a:pt x="456" y="100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3500346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100" y="0"/>
                    <a:pt x="0" y="99"/>
                    <a:pt x="0" y="228"/>
                  </a:cubicBezTo>
                  <a:cubicBezTo>
                    <a:pt x="0" y="351"/>
                    <a:pt x="100" y="451"/>
                    <a:pt x="223" y="451"/>
                  </a:cubicBezTo>
                  <a:cubicBezTo>
                    <a:pt x="352" y="451"/>
                    <a:pt x="451" y="351"/>
                    <a:pt x="451" y="228"/>
                  </a:cubicBezTo>
                  <a:cubicBezTo>
                    <a:pt x="451" y="99"/>
                    <a:pt x="352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3500346" y="5222604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3" y="1"/>
                  </a:moveTo>
                  <a:cubicBezTo>
                    <a:pt x="100" y="1"/>
                    <a:pt x="0" y="105"/>
                    <a:pt x="0" y="229"/>
                  </a:cubicBezTo>
                  <a:cubicBezTo>
                    <a:pt x="0" y="352"/>
                    <a:pt x="100" y="457"/>
                    <a:pt x="223" y="457"/>
                  </a:cubicBezTo>
                  <a:cubicBezTo>
                    <a:pt x="352" y="457"/>
                    <a:pt x="451" y="352"/>
                    <a:pt x="451" y="229"/>
                  </a:cubicBezTo>
                  <a:cubicBezTo>
                    <a:pt x="451" y="105"/>
                    <a:pt x="352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564309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4" y="0"/>
                  </a:moveTo>
                  <a:cubicBezTo>
                    <a:pt x="101" y="0"/>
                    <a:pt x="0" y="99"/>
                    <a:pt x="0" y="228"/>
                  </a:cubicBezTo>
                  <a:cubicBezTo>
                    <a:pt x="0" y="351"/>
                    <a:pt x="101" y="451"/>
                    <a:pt x="224" y="451"/>
                  </a:cubicBezTo>
                  <a:cubicBezTo>
                    <a:pt x="351" y="451"/>
                    <a:pt x="451" y="351"/>
                    <a:pt x="451" y="228"/>
                  </a:cubicBezTo>
                  <a:cubicBezTo>
                    <a:pt x="451" y="99"/>
                    <a:pt x="351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3564309" y="5222604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4" y="1"/>
                  </a:moveTo>
                  <a:cubicBezTo>
                    <a:pt x="101" y="1"/>
                    <a:pt x="0" y="105"/>
                    <a:pt x="0" y="229"/>
                  </a:cubicBezTo>
                  <a:cubicBezTo>
                    <a:pt x="0" y="352"/>
                    <a:pt x="101" y="457"/>
                    <a:pt x="224" y="457"/>
                  </a:cubicBezTo>
                  <a:cubicBezTo>
                    <a:pt x="351" y="457"/>
                    <a:pt x="451" y="352"/>
                    <a:pt x="451" y="229"/>
                  </a:cubicBezTo>
                  <a:cubicBezTo>
                    <a:pt x="451" y="105"/>
                    <a:pt x="351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3570101" y="5062270"/>
              <a:ext cx="34176" cy="56737"/>
            </a:xfrm>
            <a:custGeom>
              <a:avLst/>
              <a:gdLst/>
              <a:ahLst/>
              <a:cxnLst/>
              <a:rect l="l" t="t" r="r" b="b"/>
              <a:pathLst>
                <a:path w="1121" h="1861" extrusionOk="0">
                  <a:moveTo>
                    <a:pt x="1054" y="1"/>
                  </a:moveTo>
                  <a:lnTo>
                    <a:pt x="1" y="1823"/>
                  </a:lnTo>
                  <a:lnTo>
                    <a:pt x="71" y="1861"/>
                  </a:lnTo>
                  <a:lnTo>
                    <a:pt x="1120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3596443" y="5056081"/>
              <a:ext cx="13902" cy="13902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28" y="0"/>
                  </a:moveTo>
                  <a:cubicBezTo>
                    <a:pt x="105" y="0"/>
                    <a:pt x="0" y="104"/>
                    <a:pt x="0" y="228"/>
                  </a:cubicBezTo>
                  <a:cubicBezTo>
                    <a:pt x="0" y="351"/>
                    <a:pt x="105" y="456"/>
                    <a:pt x="228" y="456"/>
                  </a:cubicBezTo>
                  <a:cubicBezTo>
                    <a:pt x="351" y="456"/>
                    <a:pt x="456" y="351"/>
                    <a:pt x="456" y="228"/>
                  </a:cubicBezTo>
                  <a:cubicBezTo>
                    <a:pt x="456" y="104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3185502" y="5284951"/>
              <a:ext cx="34298" cy="56768"/>
            </a:xfrm>
            <a:custGeom>
              <a:avLst/>
              <a:gdLst/>
              <a:ahLst/>
              <a:cxnLst/>
              <a:rect l="l" t="t" r="r" b="b"/>
              <a:pathLst>
                <a:path w="1125" h="1862" extrusionOk="0">
                  <a:moveTo>
                    <a:pt x="1054" y="1"/>
                  </a:moveTo>
                  <a:lnTo>
                    <a:pt x="0" y="1823"/>
                  </a:lnTo>
                  <a:lnTo>
                    <a:pt x="71" y="1862"/>
                  </a:lnTo>
                  <a:lnTo>
                    <a:pt x="1125" y="3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3179709" y="533443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100" y="1"/>
                    <a:pt x="0" y="101"/>
                    <a:pt x="0" y="224"/>
                  </a:cubicBezTo>
                  <a:cubicBezTo>
                    <a:pt x="0" y="353"/>
                    <a:pt x="100" y="452"/>
                    <a:pt x="223" y="452"/>
                  </a:cubicBezTo>
                  <a:cubicBezTo>
                    <a:pt x="351" y="452"/>
                    <a:pt x="451" y="353"/>
                    <a:pt x="451" y="224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3211812" y="5278731"/>
              <a:ext cx="13933" cy="13780"/>
            </a:xfrm>
            <a:custGeom>
              <a:avLst/>
              <a:gdLst/>
              <a:ahLst/>
              <a:cxnLst/>
              <a:rect l="l" t="t" r="r" b="b"/>
              <a:pathLst>
                <a:path w="457" h="452" extrusionOk="0">
                  <a:moveTo>
                    <a:pt x="229" y="1"/>
                  </a:moveTo>
                  <a:cubicBezTo>
                    <a:pt x="106" y="1"/>
                    <a:pt x="1" y="101"/>
                    <a:pt x="1" y="229"/>
                  </a:cubicBezTo>
                  <a:cubicBezTo>
                    <a:pt x="1" y="353"/>
                    <a:pt x="106" y="452"/>
                    <a:pt x="229" y="452"/>
                  </a:cubicBezTo>
                  <a:cubicBezTo>
                    <a:pt x="352" y="452"/>
                    <a:pt x="456" y="353"/>
                    <a:pt x="456" y="229"/>
                  </a:cubicBezTo>
                  <a:cubicBezTo>
                    <a:pt x="456" y="101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3666168" y="5228701"/>
              <a:ext cx="34207" cy="56859"/>
            </a:xfrm>
            <a:custGeom>
              <a:avLst/>
              <a:gdLst/>
              <a:ahLst/>
              <a:cxnLst/>
              <a:rect l="l" t="t" r="r" b="b"/>
              <a:pathLst>
                <a:path w="1122" h="1865" extrusionOk="0">
                  <a:moveTo>
                    <a:pt x="1054" y="0"/>
                  </a:moveTo>
                  <a:lnTo>
                    <a:pt x="0" y="1823"/>
                  </a:lnTo>
                  <a:lnTo>
                    <a:pt x="72" y="1865"/>
                  </a:lnTo>
                  <a:lnTo>
                    <a:pt x="1121" y="42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3660405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3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3692509" y="5222604"/>
              <a:ext cx="13933" cy="13750"/>
            </a:xfrm>
            <a:custGeom>
              <a:avLst/>
              <a:gdLst/>
              <a:ahLst/>
              <a:cxnLst/>
              <a:rect l="l" t="t" r="r" b="b"/>
              <a:pathLst>
                <a:path w="457" h="451" extrusionOk="0">
                  <a:moveTo>
                    <a:pt x="229" y="1"/>
                  </a:moveTo>
                  <a:cubicBezTo>
                    <a:pt x="104" y="1"/>
                    <a:pt x="1" y="100"/>
                    <a:pt x="1" y="229"/>
                  </a:cubicBezTo>
                  <a:cubicBezTo>
                    <a:pt x="1" y="352"/>
                    <a:pt x="104" y="451"/>
                    <a:pt x="229" y="451"/>
                  </a:cubicBezTo>
                  <a:cubicBezTo>
                    <a:pt x="352" y="451"/>
                    <a:pt x="456" y="352"/>
                    <a:pt x="456" y="229"/>
                  </a:cubicBezTo>
                  <a:cubicBezTo>
                    <a:pt x="456" y="100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3377786" y="5062270"/>
              <a:ext cx="34329" cy="56737"/>
            </a:xfrm>
            <a:custGeom>
              <a:avLst/>
              <a:gdLst/>
              <a:ahLst/>
              <a:cxnLst/>
              <a:rect l="l" t="t" r="r" b="b"/>
              <a:pathLst>
                <a:path w="1126" h="1861" extrusionOk="0">
                  <a:moveTo>
                    <a:pt x="1054" y="1"/>
                  </a:moveTo>
                  <a:lnTo>
                    <a:pt x="0" y="1823"/>
                  </a:lnTo>
                  <a:lnTo>
                    <a:pt x="72" y="1861"/>
                  </a:lnTo>
                  <a:lnTo>
                    <a:pt x="1126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3372024" y="5111782"/>
              <a:ext cx="13750" cy="13780"/>
            </a:xfrm>
            <a:custGeom>
              <a:avLst/>
              <a:gdLst/>
              <a:ahLst/>
              <a:cxnLst/>
              <a:rect l="l" t="t" r="r" b="b"/>
              <a:pathLst>
                <a:path w="451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0" y="351"/>
                    <a:pt x="450" y="223"/>
                  </a:cubicBezTo>
                  <a:cubicBezTo>
                    <a:pt x="450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3404280" y="5056081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4" y="0"/>
                  </a:moveTo>
                  <a:cubicBezTo>
                    <a:pt x="100" y="0"/>
                    <a:pt x="1" y="99"/>
                    <a:pt x="1" y="228"/>
                  </a:cubicBezTo>
                  <a:cubicBezTo>
                    <a:pt x="1" y="351"/>
                    <a:pt x="100" y="451"/>
                    <a:pt x="224" y="451"/>
                  </a:cubicBezTo>
                  <a:cubicBezTo>
                    <a:pt x="351" y="451"/>
                    <a:pt x="452" y="351"/>
                    <a:pt x="452" y="228"/>
                  </a:cubicBezTo>
                  <a:cubicBezTo>
                    <a:pt x="452" y="99"/>
                    <a:pt x="351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3377939" y="5006569"/>
              <a:ext cx="34329" cy="56737"/>
            </a:xfrm>
            <a:custGeom>
              <a:avLst/>
              <a:gdLst/>
              <a:ahLst/>
              <a:cxnLst/>
              <a:rect l="l" t="t" r="r" b="b"/>
              <a:pathLst>
                <a:path w="1126" h="1861" extrusionOk="0">
                  <a:moveTo>
                    <a:pt x="72" y="1"/>
                  </a:moveTo>
                  <a:lnTo>
                    <a:pt x="0" y="38"/>
                  </a:lnTo>
                  <a:lnTo>
                    <a:pt x="1054" y="1861"/>
                  </a:lnTo>
                  <a:lnTo>
                    <a:pt x="1125" y="182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3372024" y="5000350"/>
              <a:ext cx="13750" cy="13933"/>
            </a:xfrm>
            <a:custGeom>
              <a:avLst/>
              <a:gdLst/>
              <a:ahLst/>
              <a:cxnLst/>
              <a:rect l="l" t="t" r="r" b="b"/>
              <a:pathLst>
                <a:path w="451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9"/>
                  </a:cubicBezTo>
                  <a:cubicBezTo>
                    <a:pt x="0" y="356"/>
                    <a:pt x="99" y="457"/>
                    <a:pt x="228" y="457"/>
                  </a:cubicBezTo>
                  <a:cubicBezTo>
                    <a:pt x="351" y="457"/>
                    <a:pt x="450" y="356"/>
                    <a:pt x="450" y="229"/>
                  </a:cubicBezTo>
                  <a:cubicBezTo>
                    <a:pt x="450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3185624" y="5118428"/>
              <a:ext cx="34176" cy="56737"/>
            </a:xfrm>
            <a:custGeom>
              <a:avLst/>
              <a:gdLst/>
              <a:ahLst/>
              <a:cxnLst/>
              <a:rect l="l" t="t" r="r" b="b"/>
              <a:pathLst>
                <a:path w="1121" h="1861" extrusionOk="0">
                  <a:moveTo>
                    <a:pt x="72" y="1"/>
                  </a:moveTo>
                  <a:lnTo>
                    <a:pt x="1" y="38"/>
                  </a:lnTo>
                  <a:lnTo>
                    <a:pt x="1055" y="1861"/>
                  </a:lnTo>
                  <a:lnTo>
                    <a:pt x="1121" y="182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3211812" y="5167909"/>
              <a:ext cx="13933" cy="13750"/>
            </a:xfrm>
            <a:custGeom>
              <a:avLst/>
              <a:gdLst/>
              <a:ahLst/>
              <a:cxnLst/>
              <a:rect l="l" t="t" r="r" b="b"/>
              <a:pathLst>
                <a:path w="457" h="451" extrusionOk="0">
                  <a:moveTo>
                    <a:pt x="229" y="1"/>
                  </a:moveTo>
                  <a:cubicBezTo>
                    <a:pt x="106" y="1"/>
                    <a:pt x="1" y="100"/>
                    <a:pt x="1" y="229"/>
                  </a:cubicBezTo>
                  <a:cubicBezTo>
                    <a:pt x="1" y="352"/>
                    <a:pt x="106" y="451"/>
                    <a:pt x="229" y="451"/>
                  </a:cubicBezTo>
                  <a:cubicBezTo>
                    <a:pt x="352" y="451"/>
                    <a:pt x="456" y="352"/>
                    <a:pt x="456" y="229"/>
                  </a:cubicBezTo>
                  <a:cubicBezTo>
                    <a:pt x="456" y="100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3179709" y="5112178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3" y="1"/>
                  </a:moveTo>
                  <a:cubicBezTo>
                    <a:pt x="100" y="1"/>
                    <a:pt x="0" y="106"/>
                    <a:pt x="0" y="229"/>
                  </a:cubicBezTo>
                  <a:cubicBezTo>
                    <a:pt x="0" y="353"/>
                    <a:pt x="100" y="456"/>
                    <a:pt x="223" y="456"/>
                  </a:cubicBezTo>
                  <a:cubicBezTo>
                    <a:pt x="351" y="456"/>
                    <a:pt x="451" y="353"/>
                    <a:pt x="451" y="229"/>
                  </a:cubicBezTo>
                  <a:cubicBezTo>
                    <a:pt x="451" y="106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3281263" y="5228701"/>
              <a:ext cx="97743" cy="113596"/>
            </a:xfrm>
            <a:custGeom>
              <a:avLst/>
              <a:gdLst/>
              <a:ahLst/>
              <a:cxnLst/>
              <a:rect l="l" t="t" r="r" b="b"/>
              <a:pathLst>
                <a:path w="3206" h="3726" extrusionOk="0">
                  <a:moveTo>
                    <a:pt x="1079" y="0"/>
                  </a:moveTo>
                  <a:lnTo>
                    <a:pt x="1" y="1860"/>
                  </a:lnTo>
                  <a:lnTo>
                    <a:pt x="1079" y="3725"/>
                  </a:lnTo>
                  <a:lnTo>
                    <a:pt x="3205" y="3725"/>
                  </a:lnTo>
                  <a:lnTo>
                    <a:pt x="3205" y="3645"/>
                  </a:lnTo>
                  <a:lnTo>
                    <a:pt x="1126" y="3645"/>
                  </a:lnTo>
                  <a:lnTo>
                    <a:pt x="96" y="1860"/>
                  </a:lnTo>
                  <a:lnTo>
                    <a:pt x="1126" y="80"/>
                  </a:lnTo>
                  <a:lnTo>
                    <a:pt x="3205" y="80"/>
                  </a:lnTo>
                  <a:lnTo>
                    <a:pt x="3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3275806" y="5278731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1"/>
                  </a:moveTo>
                  <a:cubicBezTo>
                    <a:pt x="104" y="1"/>
                    <a:pt x="0" y="101"/>
                    <a:pt x="0" y="229"/>
                  </a:cubicBezTo>
                  <a:cubicBezTo>
                    <a:pt x="0" y="353"/>
                    <a:pt x="104" y="452"/>
                    <a:pt x="228" y="452"/>
                  </a:cubicBezTo>
                  <a:cubicBezTo>
                    <a:pt x="351" y="452"/>
                    <a:pt x="456" y="353"/>
                    <a:pt x="456" y="229"/>
                  </a:cubicBezTo>
                  <a:cubicBezTo>
                    <a:pt x="456" y="101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3308061" y="5223031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8"/>
                  </a:cubicBezTo>
                  <a:cubicBezTo>
                    <a:pt x="0" y="351"/>
                    <a:pt x="99" y="456"/>
                    <a:pt x="228" y="456"/>
                  </a:cubicBezTo>
                  <a:cubicBezTo>
                    <a:pt x="351" y="456"/>
                    <a:pt x="451" y="351"/>
                    <a:pt x="451" y="228"/>
                  </a:cubicBezTo>
                  <a:cubicBezTo>
                    <a:pt x="451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3308061" y="53340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3372024" y="5223031"/>
              <a:ext cx="13750" cy="13933"/>
            </a:xfrm>
            <a:custGeom>
              <a:avLst/>
              <a:gdLst/>
              <a:ahLst/>
              <a:cxnLst/>
              <a:rect l="l" t="t" r="r" b="b"/>
              <a:pathLst>
                <a:path w="451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8"/>
                  </a:cubicBezTo>
                  <a:cubicBezTo>
                    <a:pt x="0" y="351"/>
                    <a:pt x="99" y="456"/>
                    <a:pt x="228" y="456"/>
                  </a:cubicBezTo>
                  <a:cubicBezTo>
                    <a:pt x="351" y="456"/>
                    <a:pt x="450" y="351"/>
                    <a:pt x="450" y="228"/>
                  </a:cubicBezTo>
                  <a:cubicBezTo>
                    <a:pt x="450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3377359" y="5172970"/>
              <a:ext cx="131005" cy="113048"/>
            </a:xfrm>
            <a:custGeom>
              <a:avLst/>
              <a:gdLst/>
              <a:ahLst/>
              <a:cxnLst/>
              <a:rect l="l" t="t" r="r" b="b"/>
              <a:pathLst>
                <a:path w="4297" h="3708" extrusionOk="0">
                  <a:moveTo>
                    <a:pt x="1078" y="0"/>
                  </a:moveTo>
                  <a:lnTo>
                    <a:pt x="1" y="1861"/>
                  </a:lnTo>
                  <a:lnTo>
                    <a:pt x="1068" y="3708"/>
                  </a:lnTo>
                  <a:lnTo>
                    <a:pt x="1135" y="3665"/>
                  </a:lnTo>
                  <a:lnTo>
                    <a:pt x="95" y="1861"/>
                  </a:lnTo>
                  <a:lnTo>
                    <a:pt x="1125" y="81"/>
                  </a:lnTo>
                  <a:lnTo>
                    <a:pt x="3186" y="81"/>
                  </a:lnTo>
                  <a:lnTo>
                    <a:pt x="4224" y="1885"/>
                  </a:lnTo>
                  <a:lnTo>
                    <a:pt x="4296" y="1842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3404158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4" y="0"/>
                    <a:pt x="0" y="100"/>
                    <a:pt x="0" y="223"/>
                  </a:cubicBezTo>
                  <a:cubicBezTo>
                    <a:pt x="0" y="351"/>
                    <a:pt x="104" y="451"/>
                    <a:pt x="228" y="451"/>
                  </a:cubicBezTo>
                  <a:cubicBezTo>
                    <a:pt x="351" y="451"/>
                    <a:pt x="456" y="351"/>
                    <a:pt x="456" y="223"/>
                  </a:cubicBezTo>
                  <a:cubicBezTo>
                    <a:pt x="456" y="100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3281720" y="5117269"/>
              <a:ext cx="97286" cy="57469"/>
            </a:xfrm>
            <a:custGeom>
              <a:avLst/>
              <a:gdLst/>
              <a:ahLst/>
              <a:cxnLst/>
              <a:rect l="l" t="t" r="r" b="b"/>
              <a:pathLst>
                <a:path w="3191" h="1885" extrusionOk="0">
                  <a:moveTo>
                    <a:pt x="1064" y="0"/>
                  </a:moveTo>
                  <a:lnTo>
                    <a:pt x="1" y="1842"/>
                  </a:lnTo>
                  <a:lnTo>
                    <a:pt x="67" y="1884"/>
                  </a:lnTo>
                  <a:lnTo>
                    <a:pt x="1111" y="81"/>
                  </a:lnTo>
                  <a:lnTo>
                    <a:pt x="3190" y="81"/>
                  </a:lnTo>
                  <a:lnTo>
                    <a:pt x="3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3308061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8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1" y="351"/>
                    <a:pt x="451" y="228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3569644" y="5283823"/>
              <a:ext cx="130852" cy="113596"/>
            </a:xfrm>
            <a:custGeom>
              <a:avLst/>
              <a:gdLst/>
              <a:ahLst/>
              <a:cxnLst/>
              <a:rect l="l" t="t" r="r" b="b"/>
              <a:pathLst>
                <a:path w="4292" h="3726" extrusionOk="0">
                  <a:moveTo>
                    <a:pt x="1078" y="0"/>
                  </a:moveTo>
                  <a:lnTo>
                    <a:pt x="1" y="1860"/>
                  </a:lnTo>
                  <a:lnTo>
                    <a:pt x="1078" y="3726"/>
                  </a:lnTo>
                  <a:lnTo>
                    <a:pt x="3205" y="3726"/>
                  </a:lnTo>
                  <a:lnTo>
                    <a:pt x="3205" y="3645"/>
                  </a:lnTo>
                  <a:lnTo>
                    <a:pt x="1122" y="3645"/>
                  </a:lnTo>
                  <a:lnTo>
                    <a:pt x="96" y="1860"/>
                  </a:lnTo>
                  <a:lnTo>
                    <a:pt x="1122" y="81"/>
                  </a:lnTo>
                  <a:lnTo>
                    <a:pt x="3181" y="81"/>
                  </a:lnTo>
                  <a:lnTo>
                    <a:pt x="4220" y="1884"/>
                  </a:lnTo>
                  <a:lnTo>
                    <a:pt x="4292" y="1842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3564156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9" y="1"/>
                  </a:moveTo>
                  <a:cubicBezTo>
                    <a:pt x="100" y="1"/>
                    <a:pt x="1" y="104"/>
                    <a:pt x="1" y="228"/>
                  </a:cubicBezTo>
                  <a:cubicBezTo>
                    <a:pt x="1" y="351"/>
                    <a:pt x="100" y="456"/>
                    <a:pt x="229" y="456"/>
                  </a:cubicBezTo>
                  <a:cubicBezTo>
                    <a:pt x="352" y="456"/>
                    <a:pt x="456" y="351"/>
                    <a:pt x="456" y="228"/>
                  </a:cubicBezTo>
                  <a:cubicBezTo>
                    <a:pt x="456" y="104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3692509" y="5333883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9" y="1"/>
                  </a:moveTo>
                  <a:cubicBezTo>
                    <a:pt x="100" y="1"/>
                    <a:pt x="1" y="104"/>
                    <a:pt x="1" y="228"/>
                  </a:cubicBezTo>
                  <a:cubicBezTo>
                    <a:pt x="1" y="351"/>
                    <a:pt x="100" y="456"/>
                    <a:pt x="229" y="456"/>
                  </a:cubicBezTo>
                  <a:cubicBezTo>
                    <a:pt x="352" y="456"/>
                    <a:pt x="452" y="351"/>
                    <a:pt x="452" y="228"/>
                  </a:cubicBezTo>
                  <a:cubicBezTo>
                    <a:pt x="452" y="104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3596443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3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3596443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100" y="1"/>
                    <a:pt x="0" y="101"/>
                    <a:pt x="0" y="229"/>
                  </a:cubicBezTo>
                  <a:cubicBezTo>
                    <a:pt x="0" y="353"/>
                    <a:pt x="100" y="452"/>
                    <a:pt x="223" y="452"/>
                  </a:cubicBezTo>
                  <a:cubicBezTo>
                    <a:pt x="351" y="452"/>
                    <a:pt x="451" y="353"/>
                    <a:pt x="451" y="229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3660405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99" y="1"/>
                    <a:pt x="0" y="101"/>
                    <a:pt x="0" y="229"/>
                  </a:cubicBezTo>
                  <a:cubicBezTo>
                    <a:pt x="0" y="353"/>
                    <a:pt x="99" y="452"/>
                    <a:pt x="223" y="452"/>
                  </a:cubicBezTo>
                  <a:cubicBezTo>
                    <a:pt x="351" y="452"/>
                    <a:pt x="451" y="353"/>
                    <a:pt x="451" y="229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3185502" y="5173397"/>
              <a:ext cx="130547" cy="57469"/>
            </a:xfrm>
            <a:custGeom>
              <a:avLst/>
              <a:gdLst/>
              <a:ahLst/>
              <a:cxnLst/>
              <a:rect l="l" t="t" r="r" b="b"/>
              <a:pathLst>
                <a:path w="4282" h="1885" extrusionOk="0">
                  <a:moveTo>
                    <a:pt x="1063" y="1"/>
                  </a:moveTo>
                  <a:lnTo>
                    <a:pt x="0" y="1843"/>
                  </a:lnTo>
                  <a:lnTo>
                    <a:pt x="71" y="1885"/>
                  </a:lnTo>
                  <a:lnTo>
                    <a:pt x="1111" y="82"/>
                  </a:lnTo>
                  <a:lnTo>
                    <a:pt x="3170" y="82"/>
                  </a:lnTo>
                  <a:lnTo>
                    <a:pt x="4210" y="1885"/>
                  </a:lnTo>
                  <a:lnTo>
                    <a:pt x="4281" y="1843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3218642" y="5284524"/>
              <a:ext cx="64268" cy="2500"/>
            </a:xfrm>
            <a:custGeom>
              <a:avLst/>
              <a:gdLst/>
              <a:ahLst/>
              <a:cxnLst/>
              <a:rect l="l" t="t" r="r" b="b"/>
              <a:pathLst>
                <a:path w="2108" h="82" extrusionOk="0">
                  <a:moveTo>
                    <a:pt x="0" y="1"/>
                  </a:moveTo>
                  <a:lnTo>
                    <a:pt x="0" y="82"/>
                  </a:lnTo>
                  <a:lnTo>
                    <a:pt x="2107" y="82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3179709" y="5223640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8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3275806" y="5167909"/>
              <a:ext cx="13902" cy="13750"/>
            </a:xfrm>
            <a:custGeom>
              <a:avLst/>
              <a:gdLst/>
              <a:ahLst/>
              <a:cxnLst/>
              <a:rect l="l" t="t" r="r" b="b"/>
              <a:pathLst>
                <a:path w="456" h="451" extrusionOk="0">
                  <a:moveTo>
                    <a:pt x="228" y="1"/>
                  </a:moveTo>
                  <a:cubicBezTo>
                    <a:pt x="104" y="1"/>
                    <a:pt x="0" y="100"/>
                    <a:pt x="0" y="229"/>
                  </a:cubicBezTo>
                  <a:cubicBezTo>
                    <a:pt x="0" y="352"/>
                    <a:pt x="104" y="451"/>
                    <a:pt x="228" y="451"/>
                  </a:cubicBezTo>
                  <a:cubicBezTo>
                    <a:pt x="351" y="451"/>
                    <a:pt x="456" y="352"/>
                    <a:pt x="456" y="229"/>
                  </a:cubicBezTo>
                  <a:cubicBezTo>
                    <a:pt x="456" y="100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3473883" y="5228091"/>
              <a:ext cx="130517" cy="57469"/>
            </a:xfrm>
            <a:custGeom>
              <a:avLst/>
              <a:gdLst/>
              <a:ahLst/>
              <a:cxnLst/>
              <a:rect l="l" t="t" r="r" b="b"/>
              <a:pathLst>
                <a:path w="4281" h="1885" extrusionOk="0">
                  <a:moveTo>
                    <a:pt x="1063" y="1"/>
                  </a:moveTo>
                  <a:lnTo>
                    <a:pt x="0" y="1843"/>
                  </a:lnTo>
                  <a:lnTo>
                    <a:pt x="71" y="1885"/>
                  </a:lnTo>
                  <a:lnTo>
                    <a:pt x="1111" y="82"/>
                  </a:lnTo>
                  <a:lnTo>
                    <a:pt x="3170" y="82"/>
                  </a:lnTo>
                  <a:lnTo>
                    <a:pt x="4210" y="1885"/>
                  </a:lnTo>
                  <a:lnTo>
                    <a:pt x="4281" y="1843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3473426" y="5450223"/>
              <a:ext cx="130974" cy="113017"/>
            </a:xfrm>
            <a:custGeom>
              <a:avLst/>
              <a:gdLst/>
              <a:ahLst/>
              <a:cxnLst/>
              <a:rect l="l" t="t" r="r" b="b"/>
              <a:pathLst>
                <a:path w="4296" h="3707" extrusionOk="0">
                  <a:moveTo>
                    <a:pt x="1078" y="0"/>
                  </a:moveTo>
                  <a:lnTo>
                    <a:pt x="0" y="1865"/>
                  </a:lnTo>
                  <a:lnTo>
                    <a:pt x="1069" y="3707"/>
                  </a:lnTo>
                  <a:lnTo>
                    <a:pt x="1135" y="3669"/>
                  </a:lnTo>
                  <a:lnTo>
                    <a:pt x="96" y="1865"/>
                  </a:lnTo>
                  <a:lnTo>
                    <a:pt x="1126" y="86"/>
                  </a:lnTo>
                  <a:lnTo>
                    <a:pt x="3185" y="86"/>
                  </a:lnTo>
                  <a:lnTo>
                    <a:pt x="4225" y="1884"/>
                  </a:lnTo>
                  <a:lnTo>
                    <a:pt x="4296" y="1847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3468090" y="5500436"/>
              <a:ext cx="13780" cy="13750"/>
            </a:xfrm>
            <a:custGeom>
              <a:avLst/>
              <a:gdLst/>
              <a:ahLst/>
              <a:cxnLst/>
              <a:rect l="l" t="t" r="r" b="b"/>
              <a:pathLst>
                <a:path w="452" h="451" extrusionOk="0">
                  <a:moveTo>
                    <a:pt x="223" y="1"/>
                  </a:moveTo>
                  <a:cubicBezTo>
                    <a:pt x="100" y="1"/>
                    <a:pt x="0" y="100"/>
                    <a:pt x="0" y="228"/>
                  </a:cubicBezTo>
                  <a:cubicBezTo>
                    <a:pt x="0" y="351"/>
                    <a:pt x="100" y="450"/>
                    <a:pt x="223" y="450"/>
                  </a:cubicBezTo>
                  <a:cubicBezTo>
                    <a:pt x="352" y="450"/>
                    <a:pt x="451" y="351"/>
                    <a:pt x="451" y="228"/>
                  </a:cubicBezTo>
                  <a:cubicBezTo>
                    <a:pt x="451" y="100"/>
                    <a:pt x="352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3596443" y="5500436"/>
              <a:ext cx="13780" cy="13750"/>
            </a:xfrm>
            <a:custGeom>
              <a:avLst/>
              <a:gdLst/>
              <a:ahLst/>
              <a:cxnLst/>
              <a:rect l="l" t="t" r="r" b="b"/>
              <a:pathLst>
                <a:path w="452" h="451" extrusionOk="0">
                  <a:moveTo>
                    <a:pt x="223" y="1"/>
                  </a:moveTo>
                  <a:cubicBezTo>
                    <a:pt x="100" y="1"/>
                    <a:pt x="0" y="100"/>
                    <a:pt x="0" y="228"/>
                  </a:cubicBezTo>
                  <a:cubicBezTo>
                    <a:pt x="0" y="351"/>
                    <a:pt x="100" y="450"/>
                    <a:pt x="223" y="450"/>
                  </a:cubicBezTo>
                  <a:cubicBezTo>
                    <a:pt x="351" y="450"/>
                    <a:pt x="451" y="351"/>
                    <a:pt x="451" y="228"/>
                  </a:cubicBezTo>
                  <a:cubicBezTo>
                    <a:pt x="451" y="100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3500194" y="5444705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8" y="0"/>
                  </a:moveTo>
                  <a:cubicBezTo>
                    <a:pt x="101" y="0"/>
                    <a:pt x="1" y="105"/>
                    <a:pt x="1" y="228"/>
                  </a:cubicBezTo>
                  <a:cubicBezTo>
                    <a:pt x="1" y="352"/>
                    <a:pt x="101" y="456"/>
                    <a:pt x="228" y="456"/>
                  </a:cubicBezTo>
                  <a:cubicBezTo>
                    <a:pt x="353" y="456"/>
                    <a:pt x="452" y="352"/>
                    <a:pt x="452" y="228"/>
                  </a:cubicBezTo>
                  <a:cubicBezTo>
                    <a:pt x="452" y="105"/>
                    <a:pt x="353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3500194" y="5555558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8" y="0"/>
                  </a:moveTo>
                  <a:cubicBezTo>
                    <a:pt x="101" y="0"/>
                    <a:pt x="1" y="105"/>
                    <a:pt x="1" y="228"/>
                  </a:cubicBezTo>
                  <a:cubicBezTo>
                    <a:pt x="1" y="357"/>
                    <a:pt x="101" y="456"/>
                    <a:pt x="228" y="456"/>
                  </a:cubicBezTo>
                  <a:cubicBezTo>
                    <a:pt x="353" y="456"/>
                    <a:pt x="452" y="357"/>
                    <a:pt x="452" y="228"/>
                  </a:cubicBezTo>
                  <a:cubicBezTo>
                    <a:pt x="452" y="105"/>
                    <a:pt x="353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3564156" y="5444705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9" y="0"/>
                  </a:moveTo>
                  <a:cubicBezTo>
                    <a:pt x="100" y="0"/>
                    <a:pt x="1" y="105"/>
                    <a:pt x="1" y="228"/>
                  </a:cubicBezTo>
                  <a:cubicBezTo>
                    <a:pt x="1" y="352"/>
                    <a:pt x="100" y="456"/>
                    <a:pt x="229" y="456"/>
                  </a:cubicBezTo>
                  <a:cubicBezTo>
                    <a:pt x="352" y="456"/>
                    <a:pt x="452" y="352"/>
                    <a:pt x="452" y="228"/>
                  </a:cubicBezTo>
                  <a:cubicBezTo>
                    <a:pt x="452" y="105"/>
                    <a:pt x="352" y="0"/>
                    <a:pt x="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3570101" y="5395651"/>
              <a:ext cx="34298" cy="56768"/>
            </a:xfrm>
            <a:custGeom>
              <a:avLst/>
              <a:gdLst/>
              <a:ahLst/>
              <a:cxnLst/>
              <a:rect l="l" t="t" r="r" b="b"/>
              <a:pathLst>
                <a:path w="1125" h="1862" extrusionOk="0">
                  <a:moveTo>
                    <a:pt x="1054" y="1"/>
                  </a:moveTo>
                  <a:lnTo>
                    <a:pt x="1" y="1823"/>
                  </a:lnTo>
                  <a:lnTo>
                    <a:pt x="71" y="1861"/>
                  </a:lnTo>
                  <a:lnTo>
                    <a:pt x="1125" y="3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3473608" y="5339371"/>
              <a:ext cx="97682" cy="113048"/>
            </a:xfrm>
            <a:custGeom>
              <a:avLst/>
              <a:gdLst/>
              <a:ahLst/>
              <a:cxnLst/>
              <a:rect l="l" t="t" r="r" b="b"/>
              <a:pathLst>
                <a:path w="3204" h="3708" extrusionOk="0">
                  <a:moveTo>
                    <a:pt x="1072" y="1"/>
                  </a:moveTo>
                  <a:lnTo>
                    <a:pt x="0" y="1866"/>
                  </a:lnTo>
                  <a:lnTo>
                    <a:pt x="1063" y="3707"/>
                  </a:lnTo>
                  <a:lnTo>
                    <a:pt x="1134" y="3669"/>
                  </a:lnTo>
                  <a:lnTo>
                    <a:pt x="90" y="1866"/>
                  </a:lnTo>
                  <a:lnTo>
                    <a:pt x="1120" y="86"/>
                  </a:lnTo>
                  <a:lnTo>
                    <a:pt x="3203" y="86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9"/>
          <p:cNvSpPr txBox="1">
            <a:spLocks noGrp="1"/>
          </p:cNvSpPr>
          <p:nvPr>
            <p:ph type="title"/>
          </p:nvPr>
        </p:nvSpPr>
        <p:spPr>
          <a:xfrm>
            <a:off x="310447" y="1812541"/>
            <a:ext cx="4729800" cy="217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0" name="Google Shape;710;p9"/>
          <p:cNvSpPr txBox="1">
            <a:spLocks noGrp="1"/>
          </p:cNvSpPr>
          <p:nvPr>
            <p:ph type="subTitle" idx="1"/>
          </p:nvPr>
        </p:nvSpPr>
        <p:spPr>
          <a:xfrm>
            <a:off x="310447" y="4120005"/>
            <a:ext cx="4729800" cy="18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1" name="Google Shape;711;p9"/>
          <p:cNvSpPr txBox="1">
            <a:spLocks noGrp="1"/>
          </p:cNvSpPr>
          <p:nvPr>
            <p:ph type="body" idx="2"/>
          </p:nvPr>
        </p:nvSpPr>
        <p:spPr>
          <a:xfrm>
            <a:off x="5775715" y="1064257"/>
            <a:ext cx="4486500" cy="54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2" name="Google Shape;712;p9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0"/>
          <p:cNvSpPr txBox="1">
            <a:spLocks noGrp="1"/>
          </p:cNvSpPr>
          <p:nvPr>
            <p:ph type="body" idx="1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15" name="Google Shape;715;p10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6" name="Google Shape;716;p10"/>
          <p:cNvSpPr/>
          <p:nvPr/>
        </p:nvSpPr>
        <p:spPr>
          <a:xfrm rot="-8329196">
            <a:off x="2807319" y="-1341944"/>
            <a:ext cx="15045157" cy="5284852"/>
          </a:xfrm>
          <a:custGeom>
            <a:avLst/>
            <a:gdLst/>
            <a:ahLst/>
            <a:cxnLst/>
            <a:rect l="l" t="t" r="r" b="b"/>
            <a:pathLst>
              <a:path w="58952" h="26087" extrusionOk="0">
                <a:moveTo>
                  <a:pt x="6309" y="0"/>
                </a:moveTo>
                <a:cubicBezTo>
                  <a:pt x="5794" y="0"/>
                  <a:pt x="5279" y="55"/>
                  <a:pt x="4770" y="173"/>
                </a:cubicBezTo>
                <a:cubicBezTo>
                  <a:pt x="2668" y="666"/>
                  <a:pt x="1182" y="2100"/>
                  <a:pt x="0" y="3774"/>
                </a:cubicBezTo>
                <a:lnTo>
                  <a:pt x="0" y="26086"/>
                </a:lnTo>
                <a:lnTo>
                  <a:pt x="13422" y="26086"/>
                </a:lnTo>
                <a:cubicBezTo>
                  <a:pt x="13541" y="23333"/>
                  <a:pt x="14784" y="20752"/>
                  <a:pt x="17295" y="19589"/>
                </a:cubicBezTo>
                <a:cubicBezTo>
                  <a:pt x="18330" y="19111"/>
                  <a:pt x="19414" y="18944"/>
                  <a:pt x="20527" y="18944"/>
                </a:cubicBezTo>
                <a:cubicBezTo>
                  <a:pt x="23125" y="18944"/>
                  <a:pt x="25882" y="19855"/>
                  <a:pt x="28549" y="19855"/>
                </a:cubicBezTo>
                <a:cubicBezTo>
                  <a:pt x="29120" y="19855"/>
                  <a:pt x="29687" y="19813"/>
                  <a:pt x="30247" y="19712"/>
                </a:cubicBezTo>
                <a:cubicBezTo>
                  <a:pt x="33688" y="19090"/>
                  <a:pt x="36304" y="16352"/>
                  <a:pt x="38520" y="13651"/>
                </a:cubicBezTo>
                <a:cubicBezTo>
                  <a:pt x="40741" y="10950"/>
                  <a:pt x="42972" y="8013"/>
                  <a:pt x="46214" y="6703"/>
                </a:cubicBezTo>
                <a:cubicBezTo>
                  <a:pt x="47338" y="6248"/>
                  <a:pt x="48540" y="6032"/>
                  <a:pt x="49747" y="6032"/>
                </a:cubicBezTo>
                <a:cubicBezTo>
                  <a:pt x="52371" y="6032"/>
                  <a:pt x="55015" y="7053"/>
                  <a:pt x="56930" y="8867"/>
                </a:cubicBezTo>
                <a:cubicBezTo>
                  <a:pt x="57742" y="9640"/>
                  <a:pt x="58420" y="10543"/>
                  <a:pt x="58952" y="11520"/>
                </a:cubicBezTo>
                <a:lnTo>
                  <a:pt x="58952" y="7391"/>
                </a:lnTo>
                <a:cubicBezTo>
                  <a:pt x="57514" y="5322"/>
                  <a:pt x="55212" y="3723"/>
                  <a:pt x="52635" y="3025"/>
                </a:cubicBezTo>
                <a:cubicBezTo>
                  <a:pt x="51493" y="2714"/>
                  <a:pt x="50327" y="2579"/>
                  <a:pt x="49159" y="2579"/>
                </a:cubicBezTo>
                <a:cubicBezTo>
                  <a:pt x="46706" y="2579"/>
                  <a:pt x="44246" y="3176"/>
                  <a:pt x="41989" y="4002"/>
                </a:cubicBezTo>
                <a:cubicBezTo>
                  <a:pt x="38657" y="5222"/>
                  <a:pt x="35572" y="6926"/>
                  <a:pt x="32193" y="8041"/>
                </a:cubicBezTo>
                <a:cubicBezTo>
                  <a:pt x="30221" y="8691"/>
                  <a:pt x="28084" y="9129"/>
                  <a:pt x="25965" y="9129"/>
                </a:cubicBezTo>
                <a:cubicBezTo>
                  <a:pt x="24449" y="9129"/>
                  <a:pt x="22941" y="8905"/>
                  <a:pt x="21509" y="8374"/>
                </a:cubicBezTo>
                <a:cubicBezTo>
                  <a:pt x="18473" y="7248"/>
                  <a:pt x="16189" y="4924"/>
                  <a:pt x="13665" y="3005"/>
                </a:cubicBezTo>
                <a:cubicBezTo>
                  <a:pt x="11555" y="1400"/>
                  <a:pt x="8923" y="0"/>
                  <a:pt x="6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0"/>
          <p:cNvSpPr/>
          <p:nvPr/>
        </p:nvSpPr>
        <p:spPr>
          <a:xfrm rot="339811" flipH="1">
            <a:off x="-258189" y="4970399"/>
            <a:ext cx="12440203" cy="3755823"/>
          </a:xfrm>
          <a:custGeom>
            <a:avLst/>
            <a:gdLst/>
            <a:ahLst/>
            <a:cxnLst/>
            <a:rect l="l" t="t" r="r" b="b"/>
            <a:pathLst>
              <a:path w="58952" h="26087" extrusionOk="0">
                <a:moveTo>
                  <a:pt x="6309" y="0"/>
                </a:moveTo>
                <a:cubicBezTo>
                  <a:pt x="5794" y="0"/>
                  <a:pt x="5279" y="55"/>
                  <a:pt x="4770" y="173"/>
                </a:cubicBezTo>
                <a:cubicBezTo>
                  <a:pt x="2668" y="666"/>
                  <a:pt x="1182" y="2100"/>
                  <a:pt x="0" y="3774"/>
                </a:cubicBezTo>
                <a:lnTo>
                  <a:pt x="0" y="26086"/>
                </a:lnTo>
                <a:lnTo>
                  <a:pt x="13422" y="26086"/>
                </a:lnTo>
                <a:cubicBezTo>
                  <a:pt x="13541" y="23333"/>
                  <a:pt x="14784" y="20752"/>
                  <a:pt x="17295" y="19589"/>
                </a:cubicBezTo>
                <a:cubicBezTo>
                  <a:pt x="18330" y="19111"/>
                  <a:pt x="19414" y="18944"/>
                  <a:pt x="20527" y="18944"/>
                </a:cubicBezTo>
                <a:cubicBezTo>
                  <a:pt x="23125" y="18944"/>
                  <a:pt x="25882" y="19855"/>
                  <a:pt x="28549" y="19855"/>
                </a:cubicBezTo>
                <a:cubicBezTo>
                  <a:pt x="29120" y="19855"/>
                  <a:pt x="29687" y="19813"/>
                  <a:pt x="30247" y="19712"/>
                </a:cubicBezTo>
                <a:cubicBezTo>
                  <a:pt x="33688" y="19090"/>
                  <a:pt x="36304" y="16352"/>
                  <a:pt x="38520" y="13651"/>
                </a:cubicBezTo>
                <a:cubicBezTo>
                  <a:pt x="40741" y="10950"/>
                  <a:pt x="42972" y="8013"/>
                  <a:pt x="46214" y="6703"/>
                </a:cubicBezTo>
                <a:cubicBezTo>
                  <a:pt x="47338" y="6248"/>
                  <a:pt x="48540" y="6032"/>
                  <a:pt x="49747" y="6032"/>
                </a:cubicBezTo>
                <a:cubicBezTo>
                  <a:pt x="52371" y="6032"/>
                  <a:pt x="55015" y="7053"/>
                  <a:pt x="56930" y="8867"/>
                </a:cubicBezTo>
                <a:cubicBezTo>
                  <a:pt x="57742" y="9640"/>
                  <a:pt x="58420" y="10543"/>
                  <a:pt x="58952" y="11520"/>
                </a:cubicBezTo>
                <a:lnTo>
                  <a:pt x="58952" y="7391"/>
                </a:lnTo>
                <a:cubicBezTo>
                  <a:pt x="57514" y="5322"/>
                  <a:pt x="55212" y="3723"/>
                  <a:pt x="52635" y="3025"/>
                </a:cubicBezTo>
                <a:cubicBezTo>
                  <a:pt x="51493" y="2714"/>
                  <a:pt x="50327" y="2579"/>
                  <a:pt x="49159" y="2579"/>
                </a:cubicBezTo>
                <a:cubicBezTo>
                  <a:pt x="46706" y="2579"/>
                  <a:pt x="44246" y="3176"/>
                  <a:pt x="41989" y="4002"/>
                </a:cubicBezTo>
                <a:cubicBezTo>
                  <a:pt x="38657" y="5222"/>
                  <a:pt x="35572" y="6926"/>
                  <a:pt x="32193" y="8041"/>
                </a:cubicBezTo>
                <a:cubicBezTo>
                  <a:pt x="30221" y="8691"/>
                  <a:pt x="28084" y="9129"/>
                  <a:pt x="25965" y="9129"/>
                </a:cubicBezTo>
                <a:cubicBezTo>
                  <a:pt x="24449" y="9129"/>
                  <a:pt x="22941" y="8905"/>
                  <a:pt x="21509" y="8374"/>
                </a:cubicBezTo>
                <a:cubicBezTo>
                  <a:pt x="18473" y="7248"/>
                  <a:pt x="16189" y="4924"/>
                  <a:pt x="13665" y="3005"/>
                </a:cubicBezTo>
                <a:cubicBezTo>
                  <a:pt x="11555" y="1400"/>
                  <a:pt x="8923" y="0"/>
                  <a:pt x="6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Google Shape;718;p10"/>
          <p:cNvGrpSpPr/>
          <p:nvPr/>
        </p:nvGrpSpPr>
        <p:grpSpPr>
          <a:xfrm flipH="1">
            <a:off x="9520635" y="4302404"/>
            <a:ext cx="3476329" cy="3755786"/>
            <a:chOff x="3179709" y="5000350"/>
            <a:chExt cx="526733" cy="569110"/>
          </a:xfrm>
        </p:grpSpPr>
        <p:sp>
          <p:nvSpPr>
            <p:cNvPr id="719" name="Google Shape;719;p10"/>
            <p:cNvSpPr/>
            <p:nvPr/>
          </p:nvSpPr>
          <p:spPr>
            <a:xfrm>
              <a:off x="3377359" y="5283823"/>
              <a:ext cx="131005" cy="113596"/>
            </a:xfrm>
            <a:custGeom>
              <a:avLst/>
              <a:gdLst/>
              <a:ahLst/>
              <a:cxnLst/>
              <a:rect l="l" t="t" r="r" b="b"/>
              <a:pathLst>
                <a:path w="4297" h="3726" extrusionOk="0">
                  <a:moveTo>
                    <a:pt x="1078" y="0"/>
                  </a:moveTo>
                  <a:lnTo>
                    <a:pt x="1" y="1860"/>
                  </a:lnTo>
                  <a:lnTo>
                    <a:pt x="1078" y="3726"/>
                  </a:lnTo>
                  <a:lnTo>
                    <a:pt x="3204" y="3726"/>
                  </a:lnTo>
                  <a:lnTo>
                    <a:pt x="3204" y="3645"/>
                  </a:lnTo>
                  <a:lnTo>
                    <a:pt x="1125" y="3645"/>
                  </a:lnTo>
                  <a:lnTo>
                    <a:pt x="95" y="1860"/>
                  </a:lnTo>
                  <a:lnTo>
                    <a:pt x="1125" y="81"/>
                  </a:lnTo>
                  <a:lnTo>
                    <a:pt x="3180" y="81"/>
                  </a:lnTo>
                  <a:lnTo>
                    <a:pt x="4224" y="1884"/>
                  </a:lnTo>
                  <a:lnTo>
                    <a:pt x="4296" y="1842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>
              <a:off x="3371841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8" y="1"/>
                  </a:moveTo>
                  <a:cubicBezTo>
                    <a:pt x="105" y="1"/>
                    <a:pt x="1" y="104"/>
                    <a:pt x="1" y="228"/>
                  </a:cubicBezTo>
                  <a:cubicBezTo>
                    <a:pt x="1" y="351"/>
                    <a:pt x="105" y="456"/>
                    <a:pt x="228" y="456"/>
                  </a:cubicBezTo>
                  <a:cubicBezTo>
                    <a:pt x="357" y="456"/>
                    <a:pt x="456" y="351"/>
                    <a:pt x="456" y="228"/>
                  </a:cubicBezTo>
                  <a:cubicBezTo>
                    <a:pt x="456" y="104"/>
                    <a:pt x="357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>
              <a:off x="3500194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8" y="1"/>
                  </a:moveTo>
                  <a:cubicBezTo>
                    <a:pt x="105" y="1"/>
                    <a:pt x="1" y="104"/>
                    <a:pt x="1" y="228"/>
                  </a:cubicBezTo>
                  <a:cubicBezTo>
                    <a:pt x="1" y="351"/>
                    <a:pt x="105" y="456"/>
                    <a:pt x="228" y="456"/>
                  </a:cubicBezTo>
                  <a:cubicBezTo>
                    <a:pt x="353" y="456"/>
                    <a:pt x="456" y="351"/>
                    <a:pt x="456" y="228"/>
                  </a:cubicBezTo>
                  <a:cubicBezTo>
                    <a:pt x="456" y="104"/>
                    <a:pt x="353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>
              <a:off x="3404158" y="5278335"/>
              <a:ext cx="13719" cy="1378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0" y="351"/>
                    <a:pt x="450" y="223"/>
                  </a:cubicBezTo>
                  <a:cubicBezTo>
                    <a:pt x="450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>
              <a:off x="3404158" y="5389126"/>
              <a:ext cx="13719" cy="1378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8" y="1"/>
                  </a:moveTo>
                  <a:cubicBezTo>
                    <a:pt x="99" y="1"/>
                    <a:pt x="0" y="101"/>
                    <a:pt x="0" y="229"/>
                  </a:cubicBezTo>
                  <a:cubicBezTo>
                    <a:pt x="0" y="353"/>
                    <a:pt x="99" y="452"/>
                    <a:pt x="228" y="452"/>
                  </a:cubicBezTo>
                  <a:cubicBezTo>
                    <a:pt x="351" y="452"/>
                    <a:pt x="450" y="353"/>
                    <a:pt x="450" y="229"/>
                  </a:cubicBezTo>
                  <a:cubicBezTo>
                    <a:pt x="450" y="101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>
              <a:off x="3468090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8" y="451"/>
                  </a:cubicBezTo>
                  <a:cubicBezTo>
                    <a:pt x="352" y="451"/>
                    <a:pt x="451" y="351"/>
                    <a:pt x="451" y="223"/>
                  </a:cubicBezTo>
                  <a:cubicBezTo>
                    <a:pt x="451" y="99"/>
                    <a:pt x="352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>
              <a:off x="3468090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1"/>
                  </a:moveTo>
                  <a:cubicBezTo>
                    <a:pt x="100" y="1"/>
                    <a:pt x="0" y="101"/>
                    <a:pt x="0" y="229"/>
                  </a:cubicBezTo>
                  <a:cubicBezTo>
                    <a:pt x="0" y="353"/>
                    <a:pt x="100" y="452"/>
                    <a:pt x="228" y="452"/>
                  </a:cubicBezTo>
                  <a:cubicBezTo>
                    <a:pt x="352" y="452"/>
                    <a:pt x="451" y="353"/>
                    <a:pt x="451" y="229"/>
                  </a:cubicBezTo>
                  <a:cubicBezTo>
                    <a:pt x="451" y="101"/>
                    <a:pt x="352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>
              <a:off x="3473883" y="5117269"/>
              <a:ext cx="130517" cy="57469"/>
            </a:xfrm>
            <a:custGeom>
              <a:avLst/>
              <a:gdLst/>
              <a:ahLst/>
              <a:cxnLst/>
              <a:rect l="l" t="t" r="r" b="b"/>
              <a:pathLst>
                <a:path w="4281" h="1885" extrusionOk="0">
                  <a:moveTo>
                    <a:pt x="1068" y="0"/>
                  </a:moveTo>
                  <a:lnTo>
                    <a:pt x="0" y="1846"/>
                  </a:lnTo>
                  <a:lnTo>
                    <a:pt x="71" y="1884"/>
                  </a:lnTo>
                  <a:lnTo>
                    <a:pt x="1115" y="81"/>
                  </a:lnTo>
                  <a:lnTo>
                    <a:pt x="3170" y="81"/>
                  </a:lnTo>
                  <a:lnTo>
                    <a:pt x="4215" y="1884"/>
                  </a:lnTo>
                  <a:lnTo>
                    <a:pt x="4281" y="1846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>
              <a:off x="3468090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5" y="0"/>
                    <a:pt x="0" y="100"/>
                    <a:pt x="0" y="223"/>
                  </a:cubicBezTo>
                  <a:cubicBezTo>
                    <a:pt x="0" y="351"/>
                    <a:pt x="105" y="451"/>
                    <a:pt x="228" y="451"/>
                  </a:cubicBezTo>
                  <a:cubicBezTo>
                    <a:pt x="352" y="451"/>
                    <a:pt x="456" y="351"/>
                    <a:pt x="456" y="223"/>
                  </a:cubicBezTo>
                  <a:cubicBezTo>
                    <a:pt x="456" y="100"/>
                    <a:pt x="352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>
              <a:off x="3596443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5" y="0"/>
                    <a:pt x="0" y="100"/>
                    <a:pt x="0" y="223"/>
                  </a:cubicBezTo>
                  <a:cubicBezTo>
                    <a:pt x="0" y="351"/>
                    <a:pt x="105" y="451"/>
                    <a:pt x="228" y="451"/>
                  </a:cubicBezTo>
                  <a:cubicBezTo>
                    <a:pt x="351" y="451"/>
                    <a:pt x="456" y="351"/>
                    <a:pt x="456" y="223"/>
                  </a:cubicBezTo>
                  <a:cubicBezTo>
                    <a:pt x="456" y="100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>
              <a:off x="3500346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100" y="0"/>
                    <a:pt x="0" y="99"/>
                    <a:pt x="0" y="228"/>
                  </a:cubicBezTo>
                  <a:cubicBezTo>
                    <a:pt x="0" y="351"/>
                    <a:pt x="100" y="451"/>
                    <a:pt x="223" y="451"/>
                  </a:cubicBezTo>
                  <a:cubicBezTo>
                    <a:pt x="352" y="451"/>
                    <a:pt x="451" y="351"/>
                    <a:pt x="451" y="228"/>
                  </a:cubicBezTo>
                  <a:cubicBezTo>
                    <a:pt x="451" y="99"/>
                    <a:pt x="352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>
              <a:off x="3500346" y="5222604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3" y="1"/>
                  </a:moveTo>
                  <a:cubicBezTo>
                    <a:pt x="100" y="1"/>
                    <a:pt x="0" y="105"/>
                    <a:pt x="0" y="229"/>
                  </a:cubicBezTo>
                  <a:cubicBezTo>
                    <a:pt x="0" y="352"/>
                    <a:pt x="100" y="457"/>
                    <a:pt x="223" y="457"/>
                  </a:cubicBezTo>
                  <a:cubicBezTo>
                    <a:pt x="352" y="457"/>
                    <a:pt x="451" y="352"/>
                    <a:pt x="451" y="229"/>
                  </a:cubicBezTo>
                  <a:cubicBezTo>
                    <a:pt x="451" y="105"/>
                    <a:pt x="352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>
              <a:off x="3564309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4" y="0"/>
                  </a:moveTo>
                  <a:cubicBezTo>
                    <a:pt x="101" y="0"/>
                    <a:pt x="0" y="99"/>
                    <a:pt x="0" y="228"/>
                  </a:cubicBezTo>
                  <a:cubicBezTo>
                    <a:pt x="0" y="351"/>
                    <a:pt x="101" y="451"/>
                    <a:pt x="224" y="451"/>
                  </a:cubicBezTo>
                  <a:cubicBezTo>
                    <a:pt x="351" y="451"/>
                    <a:pt x="451" y="351"/>
                    <a:pt x="451" y="228"/>
                  </a:cubicBezTo>
                  <a:cubicBezTo>
                    <a:pt x="451" y="99"/>
                    <a:pt x="351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>
              <a:off x="3564309" y="5222604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4" y="1"/>
                  </a:moveTo>
                  <a:cubicBezTo>
                    <a:pt x="101" y="1"/>
                    <a:pt x="0" y="105"/>
                    <a:pt x="0" y="229"/>
                  </a:cubicBezTo>
                  <a:cubicBezTo>
                    <a:pt x="0" y="352"/>
                    <a:pt x="101" y="457"/>
                    <a:pt x="224" y="457"/>
                  </a:cubicBezTo>
                  <a:cubicBezTo>
                    <a:pt x="351" y="457"/>
                    <a:pt x="451" y="352"/>
                    <a:pt x="451" y="229"/>
                  </a:cubicBezTo>
                  <a:cubicBezTo>
                    <a:pt x="451" y="105"/>
                    <a:pt x="351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>
              <a:off x="3570101" y="5062270"/>
              <a:ext cx="34176" cy="56737"/>
            </a:xfrm>
            <a:custGeom>
              <a:avLst/>
              <a:gdLst/>
              <a:ahLst/>
              <a:cxnLst/>
              <a:rect l="l" t="t" r="r" b="b"/>
              <a:pathLst>
                <a:path w="1121" h="1861" extrusionOk="0">
                  <a:moveTo>
                    <a:pt x="1054" y="1"/>
                  </a:moveTo>
                  <a:lnTo>
                    <a:pt x="1" y="1823"/>
                  </a:lnTo>
                  <a:lnTo>
                    <a:pt x="71" y="1861"/>
                  </a:lnTo>
                  <a:lnTo>
                    <a:pt x="1120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>
              <a:off x="3596443" y="5056081"/>
              <a:ext cx="13902" cy="13902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28" y="0"/>
                  </a:moveTo>
                  <a:cubicBezTo>
                    <a:pt x="105" y="0"/>
                    <a:pt x="0" y="104"/>
                    <a:pt x="0" y="228"/>
                  </a:cubicBezTo>
                  <a:cubicBezTo>
                    <a:pt x="0" y="351"/>
                    <a:pt x="105" y="456"/>
                    <a:pt x="228" y="456"/>
                  </a:cubicBezTo>
                  <a:cubicBezTo>
                    <a:pt x="351" y="456"/>
                    <a:pt x="456" y="351"/>
                    <a:pt x="456" y="228"/>
                  </a:cubicBezTo>
                  <a:cubicBezTo>
                    <a:pt x="456" y="104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>
              <a:off x="3185502" y="5284951"/>
              <a:ext cx="34298" cy="56768"/>
            </a:xfrm>
            <a:custGeom>
              <a:avLst/>
              <a:gdLst/>
              <a:ahLst/>
              <a:cxnLst/>
              <a:rect l="l" t="t" r="r" b="b"/>
              <a:pathLst>
                <a:path w="1125" h="1862" extrusionOk="0">
                  <a:moveTo>
                    <a:pt x="1054" y="1"/>
                  </a:moveTo>
                  <a:lnTo>
                    <a:pt x="0" y="1823"/>
                  </a:lnTo>
                  <a:lnTo>
                    <a:pt x="71" y="1862"/>
                  </a:lnTo>
                  <a:lnTo>
                    <a:pt x="1125" y="3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>
              <a:off x="3179709" y="533443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100" y="1"/>
                    <a:pt x="0" y="101"/>
                    <a:pt x="0" y="224"/>
                  </a:cubicBezTo>
                  <a:cubicBezTo>
                    <a:pt x="0" y="353"/>
                    <a:pt x="100" y="452"/>
                    <a:pt x="223" y="452"/>
                  </a:cubicBezTo>
                  <a:cubicBezTo>
                    <a:pt x="351" y="452"/>
                    <a:pt x="451" y="353"/>
                    <a:pt x="451" y="224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>
              <a:off x="3211812" y="5278731"/>
              <a:ext cx="13933" cy="13780"/>
            </a:xfrm>
            <a:custGeom>
              <a:avLst/>
              <a:gdLst/>
              <a:ahLst/>
              <a:cxnLst/>
              <a:rect l="l" t="t" r="r" b="b"/>
              <a:pathLst>
                <a:path w="457" h="452" extrusionOk="0">
                  <a:moveTo>
                    <a:pt x="229" y="1"/>
                  </a:moveTo>
                  <a:cubicBezTo>
                    <a:pt x="106" y="1"/>
                    <a:pt x="1" y="101"/>
                    <a:pt x="1" y="229"/>
                  </a:cubicBezTo>
                  <a:cubicBezTo>
                    <a:pt x="1" y="353"/>
                    <a:pt x="106" y="452"/>
                    <a:pt x="229" y="452"/>
                  </a:cubicBezTo>
                  <a:cubicBezTo>
                    <a:pt x="352" y="452"/>
                    <a:pt x="456" y="353"/>
                    <a:pt x="456" y="229"/>
                  </a:cubicBezTo>
                  <a:cubicBezTo>
                    <a:pt x="456" y="101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>
              <a:off x="3666168" y="5228701"/>
              <a:ext cx="34207" cy="56859"/>
            </a:xfrm>
            <a:custGeom>
              <a:avLst/>
              <a:gdLst/>
              <a:ahLst/>
              <a:cxnLst/>
              <a:rect l="l" t="t" r="r" b="b"/>
              <a:pathLst>
                <a:path w="1122" h="1865" extrusionOk="0">
                  <a:moveTo>
                    <a:pt x="1054" y="0"/>
                  </a:moveTo>
                  <a:lnTo>
                    <a:pt x="0" y="1823"/>
                  </a:lnTo>
                  <a:lnTo>
                    <a:pt x="72" y="1865"/>
                  </a:lnTo>
                  <a:lnTo>
                    <a:pt x="1121" y="42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>
              <a:off x="3660405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3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>
              <a:off x="3692509" y="5222604"/>
              <a:ext cx="13933" cy="13750"/>
            </a:xfrm>
            <a:custGeom>
              <a:avLst/>
              <a:gdLst/>
              <a:ahLst/>
              <a:cxnLst/>
              <a:rect l="l" t="t" r="r" b="b"/>
              <a:pathLst>
                <a:path w="457" h="451" extrusionOk="0">
                  <a:moveTo>
                    <a:pt x="229" y="1"/>
                  </a:moveTo>
                  <a:cubicBezTo>
                    <a:pt x="104" y="1"/>
                    <a:pt x="1" y="100"/>
                    <a:pt x="1" y="229"/>
                  </a:cubicBezTo>
                  <a:cubicBezTo>
                    <a:pt x="1" y="352"/>
                    <a:pt x="104" y="451"/>
                    <a:pt x="229" y="451"/>
                  </a:cubicBezTo>
                  <a:cubicBezTo>
                    <a:pt x="352" y="451"/>
                    <a:pt x="456" y="352"/>
                    <a:pt x="456" y="229"/>
                  </a:cubicBezTo>
                  <a:cubicBezTo>
                    <a:pt x="456" y="100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>
              <a:off x="3377786" y="5062270"/>
              <a:ext cx="34329" cy="56737"/>
            </a:xfrm>
            <a:custGeom>
              <a:avLst/>
              <a:gdLst/>
              <a:ahLst/>
              <a:cxnLst/>
              <a:rect l="l" t="t" r="r" b="b"/>
              <a:pathLst>
                <a:path w="1126" h="1861" extrusionOk="0">
                  <a:moveTo>
                    <a:pt x="1054" y="1"/>
                  </a:moveTo>
                  <a:lnTo>
                    <a:pt x="0" y="1823"/>
                  </a:lnTo>
                  <a:lnTo>
                    <a:pt x="72" y="1861"/>
                  </a:lnTo>
                  <a:lnTo>
                    <a:pt x="1126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0"/>
            <p:cNvSpPr/>
            <p:nvPr/>
          </p:nvSpPr>
          <p:spPr>
            <a:xfrm>
              <a:off x="3372024" y="5111782"/>
              <a:ext cx="13750" cy="13780"/>
            </a:xfrm>
            <a:custGeom>
              <a:avLst/>
              <a:gdLst/>
              <a:ahLst/>
              <a:cxnLst/>
              <a:rect l="l" t="t" r="r" b="b"/>
              <a:pathLst>
                <a:path w="451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0" y="351"/>
                    <a:pt x="450" y="223"/>
                  </a:cubicBezTo>
                  <a:cubicBezTo>
                    <a:pt x="450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0"/>
            <p:cNvSpPr/>
            <p:nvPr/>
          </p:nvSpPr>
          <p:spPr>
            <a:xfrm>
              <a:off x="3404280" y="5056081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4" y="0"/>
                  </a:moveTo>
                  <a:cubicBezTo>
                    <a:pt x="100" y="0"/>
                    <a:pt x="1" y="99"/>
                    <a:pt x="1" y="228"/>
                  </a:cubicBezTo>
                  <a:cubicBezTo>
                    <a:pt x="1" y="351"/>
                    <a:pt x="100" y="451"/>
                    <a:pt x="224" y="451"/>
                  </a:cubicBezTo>
                  <a:cubicBezTo>
                    <a:pt x="351" y="451"/>
                    <a:pt x="452" y="351"/>
                    <a:pt x="452" y="228"/>
                  </a:cubicBezTo>
                  <a:cubicBezTo>
                    <a:pt x="452" y="99"/>
                    <a:pt x="351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0"/>
            <p:cNvSpPr/>
            <p:nvPr/>
          </p:nvSpPr>
          <p:spPr>
            <a:xfrm>
              <a:off x="3377939" y="5006569"/>
              <a:ext cx="34329" cy="56737"/>
            </a:xfrm>
            <a:custGeom>
              <a:avLst/>
              <a:gdLst/>
              <a:ahLst/>
              <a:cxnLst/>
              <a:rect l="l" t="t" r="r" b="b"/>
              <a:pathLst>
                <a:path w="1126" h="1861" extrusionOk="0">
                  <a:moveTo>
                    <a:pt x="72" y="1"/>
                  </a:moveTo>
                  <a:lnTo>
                    <a:pt x="0" y="38"/>
                  </a:lnTo>
                  <a:lnTo>
                    <a:pt x="1054" y="1861"/>
                  </a:lnTo>
                  <a:lnTo>
                    <a:pt x="1125" y="182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3372024" y="5000350"/>
              <a:ext cx="13750" cy="13933"/>
            </a:xfrm>
            <a:custGeom>
              <a:avLst/>
              <a:gdLst/>
              <a:ahLst/>
              <a:cxnLst/>
              <a:rect l="l" t="t" r="r" b="b"/>
              <a:pathLst>
                <a:path w="451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9"/>
                  </a:cubicBezTo>
                  <a:cubicBezTo>
                    <a:pt x="0" y="356"/>
                    <a:pt x="99" y="457"/>
                    <a:pt x="228" y="457"/>
                  </a:cubicBezTo>
                  <a:cubicBezTo>
                    <a:pt x="351" y="457"/>
                    <a:pt x="450" y="356"/>
                    <a:pt x="450" y="229"/>
                  </a:cubicBezTo>
                  <a:cubicBezTo>
                    <a:pt x="450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185624" y="5118428"/>
              <a:ext cx="34176" cy="56737"/>
            </a:xfrm>
            <a:custGeom>
              <a:avLst/>
              <a:gdLst/>
              <a:ahLst/>
              <a:cxnLst/>
              <a:rect l="l" t="t" r="r" b="b"/>
              <a:pathLst>
                <a:path w="1121" h="1861" extrusionOk="0">
                  <a:moveTo>
                    <a:pt x="72" y="1"/>
                  </a:moveTo>
                  <a:lnTo>
                    <a:pt x="1" y="38"/>
                  </a:lnTo>
                  <a:lnTo>
                    <a:pt x="1055" y="1861"/>
                  </a:lnTo>
                  <a:lnTo>
                    <a:pt x="1121" y="182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11812" y="5167909"/>
              <a:ext cx="13933" cy="13750"/>
            </a:xfrm>
            <a:custGeom>
              <a:avLst/>
              <a:gdLst/>
              <a:ahLst/>
              <a:cxnLst/>
              <a:rect l="l" t="t" r="r" b="b"/>
              <a:pathLst>
                <a:path w="457" h="451" extrusionOk="0">
                  <a:moveTo>
                    <a:pt x="229" y="1"/>
                  </a:moveTo>
                  <a:cubicBezTo>
                    <a:pt x="106" y="1"/>
                    <a:pt x="1" y="100"/>
                    <a:pt x="1" y="229"/>
                  </a:cubicBezTo>
                  <a:cubicBezTo>
                    <a:pt x="1" y="352"/>
                    <a:pt x="106" y="451"/>
                    <a:pt x="229" y="451"/>
                  </a:cubicBezTo>
                  <a:cubicBezTo>
                    <a:pt x="352" y="451"/>
                    <a:pt x="456" y="352"/>
                    <a:pt x="456" y="229"/>
                  </a:cubicBezTo>
                  <a:cubicBezTo>
                    <a:pt x="456" y="100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179709" y="5112178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3" y="1"/>
                  </a:moveTo>
                  <a:cubicBezTo>
                    <a:pt x="100" y="1"/>
                    <a:pt x="0" y="106"/>
                    <a:pt x="0" y="229"/>
                  </a:cubicBezTo>
                  <a:cubicBezTo>
                    <a:pt x="0" y="353"/>
                    <a:pt x="100" y="456"/>
                    <a:pt x="223" y="456"/>
                  </a:cubicBezTo>
                  <a:cubicBezTo>
                    <a:pt x="351" y="456"/>
                    <a:pt x="451" y="353"/>
                    <a:pt x="451" y="229"/>
                  </a:cubicBezTo>
                  <a:cubicBezTo>
                    <a:pt x="451" y="106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3281263" y="5228701"/>
              <a:ext cx="97743" cy="113596"/>
            </a:xfrm>
            <a:custGeom>
              <a:avLst/>
              <a:gdLst/>
              <a:ahLst/>
              <a:cxnLst/>
              <a:rect l="l" t="t" r="r" b="b"/>
              <a:pathLst>
                <a:path w="3206" h="3726" extrusionOk="0">
                  <a:moveTo>
                    <a:pt x="1079" y="0"/>
                  </a:moveTo>
                  <a:lnTo>
                    <a:pt x="1" y="1860"/>
                  </a:lnTo>
                  <a:lnTo>
                    <a:pt x="1079" y="3725"/>
                  </a:lnTo>
                  <a:lnTo>
                    <a:pt x="3205" y="3725"/>
                  </a:lnTo>
                  <a:lnTo>
                    <a:pt x="3205" y="3645"/>
                  </a:lnTo>
                  <a:lnTo>
                    <a:pt x="1126" y="3645"/>
                  </a:lnTo>
                  <a:lnTo>
                    <a:pt x="96" y="1860"/>
                  </a:lnTo>
                  <a:lnTo>
                    <a:pt x="1126" y="80"/>
                  </a:lnTo>
                  <a:lnTo>
                    <a:pt x="3205" y="80"/>
                  </a:lnTo>
                  <a:lnTo>
                    <a:pt x="3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275806" y="5278731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1"/>
                  </a:moveTo>
                  <a:cubicBezTo>
                    <a:pt x="104" y="1"/>
                    <a:pt x="0" y="101"/>
                    <a:pt x="0" y="229"/>
                  </a:cubicBezTo>
                  <a:cubicBezTo>
                    <a:pt x="0" y="353"/>
                    <a:pt x="104" y="452"/>
                    <a:pt x="228" y="452"/>
                  </a:cubicBezTo>
                  <a:cubicBezTo>
                    <a:pt x="351" y="452"/>
                    <a:pt x="456" y="353"/>
                    <a:pt x="456" y="229"/>
                  </a:cubicBezTo>
                  <a:cubicBezTo>
                    <a:pt x="456" y="101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308061" y="5223031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8"/>
                  </a:cubicBezTo>
                  <a:cubicBezTo>
                    <a:pt x="0" y="351"/>
                    <a:pt x="99" y="456"/>
                    <a:pt x="228" y="456"/>
                  </a:cubicBezTo>
                  <a:cubicBezTo>
                    <a:pt x="351" y="456"/>
                    <a:pt x="451" y="351"/>
                    <a:pt x="451" y="228"/>
                  </a:cubicBezTo>
                  <a:cubicBezTo>
                    <a:pt x="451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3308061" y="53340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3372024" y="5223031"/>
              <a:ext cx="13750" cy="13933"/>
            </a:xfrm>
            <a:custGeom>
              <a:avLst/>
              <a:gdLst/>
              <a:ahLst/>
              <a:cxnLst/>
              <a:rect l="l" t="t" r="r" b="b"/>
              <a:pathLst>
                <a:path w="451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8"/>
                  </a:cubicBezTo>
                  <a:cubicBezTo>
                    <a:pt x="0" y="351"/>
                    <a:pt x="99" y="456"/>
                    <a:pt x="228" y="456"/>
                  </a:cubicBezTo>
                  <a:cubicBezTo>
                    <a:pt x="351" y="456"/>
                    <a:pt x="450" y="351"/>
                    <a:pt x="450" y="228"/>
                  </a:cubicBezTo>
                  <a:cubicBezTo>
                    <a:pt x="450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3377359" y="5172970"/>
              <a:ext cx="131005" cy="113048"/>
            </a:xfrm>
            <a:custGeom>
              <a:avLst/>
              <a:gdLst/>
              <a:ahLst/>
              <a:cxnLst/>
              <a:rect l="l" t="t" r="r" b="b"/>
              <a:pathLst>
                <a:path w="4297" h="3708" extrusionOk="0">
                  <a:moveTo>
                    <a:pt x="1078" y="0"/>
                  </a:moveTo>
                  <a:lnTo>
                    <a:pt x="1" y="1861"/>
                  </a:lnTo>
                  <a:lnTo>
                    <a:pt x="1068" y="3708"/>
                  </a:lnTo>
                  <a:lnTo>
                    <a:pt x="1135" y="3665"/>
                  </a:lnTo>
                  <a:lnTo>
                    <a:pt x="95" y="1861"/>
                  </a:lnTo>
                  <a:lnTo>
                    <a:pt x="1125" y="81"/>
                  </a:lnTo>
                  <a:lnTo>
                    <a:pt x="3186" y="81"/>
                  </a:lnTo>
                  <a:lnTo>
                    <a:pt x="4224" y="1885"/>
                  </a:lnTo>
                  <a:lnTo>
                    <a:pt x="4296" y="1842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3404158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4" y="0"/>
                    <a:pt x="0" y="100"/>
                    <a:pt x="0" y="223"/>
                  </a:cubicBezTo>
                  <a:cubicBezTo>
                    <a:pt x="0" y="351"/>
                    <a:pt x="104" y="451"/>
                    <a:pt x="228" y="451"/>
                  </a:cubicBezTo>
                  <a:cubicBezTo>
                    <a:pt x="351" y="451"/>
                    <a:pt x="456" y="351"/>
                    <a:pt x="456" y="223"/>
                  </a:cubicBezTo>
                  <a:cubicBezTo>
                    <a:pt x="456" y="100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3281720" y="5117269"/>
              <a:ext cx="97286" cy="57469"/>
            </a:xfrm>
            <a:custGeom>
              <a:avLst/>
              <a:gdLst/>
              <a:ahLst/>
              <a:cxnLst/>
              <a:rect l="l" t="t" r="r" b="b"/>
              <a:pathLst>
                <a:path w="3191" h="1885" extrusionOk="0">
                  <a:moveTo>
                    <a:pt x="1064" y="0"/>
                  </a:moveTo>
                  <a:lnTo>
                    <a:pt x="1" y="1842"/>
                  </a:lnTo>
                  <a:lnTo>
                    <a:pt x="67" y="1884"/>
                  </a:lnTo>
                  <a:lnTo>
                    <a:pt x="1111" y="81"/>
                  </a:lnTo>
                  <a:lnTo>
                    <a:pt x="3190" y="81"/>
                  </a:lnTo>
                  <a:lnTo>
                    <a:pt x="3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0"/>
            <p:cNvSpPr/>
            <p:nvPr/>
          </p:nvSpPr>
          <p:spPr>
            <a:xfrm>
              <a:off x="3308061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8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1" y="351"/>
                    <a:pt x="451" y="228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0"/>
            <p:cNvSpPr/>
            <p:nvPr/>
          </p:nvSpPr>
          <p:spPr>
            <a:xfrm>
              <a:off x="3569644" y="5283823"/>
              <a:ext cx="130852" cy="113596"/>
            </a:xfrm>
            <a:custGeom>
              <a:avLst/>
              <a:gdLst/>
              <a:ahLst/>
              <a:cxnLst/>
              <a:rect l="l" t="t" r="r" b="b"/>
              <a:pathLst>
                <a:path w="4292" h="3726" extrusionOk="0">
                  <a:moveTo>
                    <a:pt x="1078" y="0"/>
                  </a:moveTo>
                  <a:lnTo>
                    <a:pt x="1" y="1860"/>
                  </a:lnTo>
                  <a:lnTo>
                    <a:pt x="1078" y="3726"/>
                  </a:lnTo>
                  <a:lnTo>
                    <a:pt x="3205" y="3726"/>
                  </a:lnTo>
                  <a:lnTo>
                    <a:pt x="3205" y="3645"/>
                  </a:lnTo>
                  <a:lnTo>
                    <a:pt x="1122" y="3645"/>
                  </a:lnTo>
                  <a:lnTo>
                    <a:pt x="96" y="1860"/>
                  </a:lnTo>
                  <a:lnTo>
                    <a:pt x="1122" y="81"/>
                  </a:lnTo>
                  <a:lnTo>
                    <a:pt x="3181" y="81"/>
                  </a:lnTo>
                  <a:lnTo>
                    <a:pt x="4220" y="1884"/>
                  </a:lnTo>
                  <a:lnTo>
                    <a:pt x="4292" y="1842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0"/>
            <p:cNvSpPr/>
            <p:nvPr/>
          </p:nvSpPr>
          <p:spPr>
            <a:xfrm>
              <a:off x="3564156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9" y="1"/>
                  </a:moveTo>
                  <a:cubicBezTo>
                    <a:pt x="100" y="1"/>
                    <a:pt x="1" y="104"/>
                    <a:pt x="1" y="228"/>
                  </a:cubicBezTo>
                  <a:cubicBezTo>
                    <a:pt x="1" y="351"/>
                    <a:pt x="100" y="456"/>
                    <a:pt x="229" y="456"/>
                  </a:cubicBezTo>
                  <a:cubicBezTo>
                    <a:pt x="352" y="456"/>
                    <a:pt x="456" y="351"/>
                    <a:pt x="456" y="228"/>
                  </a:cubicBezTo>
                  <a:cubicBezTo>
                    <a:pt x="456" y="104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0"/>
            <p:cNvSpPr/>
            <p:nvPr/>
          </p:nvSpPr>
          <p:spPr>
            <a:xfrm>
              <a:off x="3692509" y="5333883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9" y="1"/>
                  </a:moveTo>
                  <a:cubicBezTo>
                    <a:pt x="100" y="1"/>
                    <a:pt x="1" y="104"/>
                    <a:pt x="1" y="228"/>
                  </a:cubicBezTo>
                  <a:cubicBezTo>
                    <a:pt x="1" y="351"/>
                    <a:pt x="100" y="456"/>
                    <a:pt x="229" y="456"/>
                  </a:cubicBezTo>
                  <a:cubicBezTo>
                    <a:pt x="352" y="456"/>
                    <a:pt x="452" y="351"/>
                    <a:pt x="452" y="228"/>
                  </a:cubicBezTo>
                  <a:cubicBezTo>
                    <a:pt x="452" y="104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0"/>
            <p:cNvSpPr/>
            <p:nvPr/>
          </p:nvSpPr>
          <p:spPr>
            <a:xfrm>
              <a:off x="3596443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3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0"/>
            <p:cNvSpPr/>
            <p:nvPr/>
          </p:nvSpPr>
          <p:spPr>
            <a:xfrm>
              <a:off x="3596443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100" y="1"/>
                    <a:pt x="0" y="101"/>
                    <a:pt x="0" y="229"/>
                  </a:cubicBezTo>
                  <a:cubicBezTo>
                    <a:pt x="0" y="353"/>
                    <a:pt x="100" y="452"/>
                    <a:pt x="223" y="452"/>
                  </a:cubicBezTo>
                  <a:cubicBezTo>
                    <a:pt x="351" y="452"/>
                    <a:pt x="451" y="353"/>
                    <a:pt x="451" y="229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0"/>
            <p:cNvSpPr/>
            <p:nvPr/>
          </p:nvSpPr>
          <p:spPr>
            <a:xfrm>
              <a:off x="3660405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99" y="1"/>
                    <a:pt x="0" y="101"/>
                    <a:pt x="0" y="229"/>
                  </a:cubicBezTo>
                  <a:cubicBezTo>
                    <a:pt x="0" y="353"/>
                    <a:pt x="99" y="452"/>
                    <a:pt x="223" y="452"/>
                  </a:cubicBezTo>
                  <a:cubicBezTo>
                    <a:pt x="351" y="452"/>
                    <a:pt x="451" y="353"/>
                    <a:pt x="451" y="229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0"/>
            <p:cNvSpPr/>
            <p:nvPr/>
          </p:nvSpPr>
          <p:spPr>
            <a:xfrm>
              <a:off x="3185502" y="5173397"/>
              <a:ext cx="130547" cy="57469"/>
            </a:xfrm>
            <a:custGeom>
              <a:avLst/>
              <a:gdLst/>
              <a:ahLst/>
              <a:cxnLst/>
              <a:rect l="l" t="t" r="r" b="b"/>
              <a:pathLst>
                <a:path w="4282" h="1885" extrusionOk="0">
                  <a:moveTo>
                    <a:pt x="1063" y="1"/>
                  </a:moveTo>
                  <a:lnTo>
                    <a:pt x="0" y="1843"/>
                  </a:lnTo>
                  <a:lnTo>
                    <a:pt x="71" y="1885"/>
                  </a:lnTo>
                  <a:lnTo>
                    <a:pt x="1111" y="82"/>
                  </a:lnTo>
                  <a:lnTo>
                    <a:pt x="3170" y="82"/>
                  </a:lnTo>
                  <a:lnTo>
                    <a:pt x="4210" y="1885"/>
                  </a:lnTo>
                  <a:lnTo>
                    <a:pt x="4281" y="1843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0"/>
            <p:cNvSpPr/>
            <p:nvPr/>
          </p:nvSpPr>
          <p:spPr>
            <a:xfrm>
              <a:off x="3218642" y="5284524"/>
              <a:ext cx="64268" cy="2500"/>
            </a:xfrm>
            <a:custGeom>
              <a:avLst/>
              <a:gdLst/>
              <a:ahLst/>
              <a:cxnLst/>
              <a:rect l="l" t="t" r="r" b="b"/>
              <a:pathLst>
                <a:path w="2108" h="82" extrusionOk="0">
                  <a:moveTo>
                    <a:pt x="0" y="1"/>
                  </a:moveTo>
                  <a:lnTo>
                    <a:pt x="0" y="82"/>
                  </a:lnTo>
                  <a:lnTo>
                    <a:pt x="2107" y="82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0"/>
            <p:cNvSpPr/>
            <p:nvPr/>
          </p:nvSpPr>
          <p:spPr>
            <a:xfrm>
              <a:off x="3179709" y="5223640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8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0"/>
            <p:cNvSpPr/>
            <p:nvPr/>
          </p:nvSpPr>
          <p:spPr>
            <a:xfrm>
              <a:off x="3275806" y="5167909"/>
              <a:ext cx="13902" cy="13750"/>
            </a:xfrm>
            <a:custGeom>
              <a:avLst/>
              <a:gdLst/>
              <a:ahLst/>
              <a:cxnLst/>
              <a:rect l="l" t="t" r="r" b="b"/>
              <a:pathLst>
                <a:path w="456" h="451" extrusionOk="0">
                  <a:moveTo>
                    <a:pt x="228" y="1"/>
                  </a:moveTo>
                  <a:cubicBezTo>
                    <a:pt x="104" y="1"/>
                    <a:pt x="0" y="100"/>
                    <a:pt x="0" y="229"/>
                  </a:cubicBezTo>
                  <a:cubicBezTo>
                    <a:pt x="0" y="352"/>
                    <a:pt x="104" y="451"/>
                    <a:pt x="228" y="451"/>
                  </a:cubicBezTo>
                  <a:cubicBezTo>
                    <a:pt x="351" y="451"/>
                    <a:pt x="456" y="352"/>
                    <a:pt x="456" y="229"/>
                  </a:cubicBezTo>
                  <a:cubicBezTo>
                    <a:pt x="456" y="100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0"/>
            <p:cNvSpPr/>
            <p:nvPr/>
          </p:nvSpPr>
          <p:spPr>
            <a:xfrm>
              <a:off x="3473883" y="5228091"/>
              <a:ext cx="130517" cy="57469"/>
            </a:xfrm>
            <a:custGeom>
              <a:avLst/>
              <a:gdLst/>
              <a:ahLst/>
              <a:cxnLst/>
              <a:rect l="l" t="t" r="r" b="b"/>
              <a:pathLst>
                <a:path w="4281" h="1885" extrusionOk="0">
                  <a:moveTo>
                    <a:pt x="1063" y="1"/>
                  </a:moveTo>
                  <a:lnTo>
                    <a:pt x="0" y="1843"/>
                  </a:lnTo>
                  <a:lnTo>
                    <a:pt x="71" y="1885"/>
                  </a:lnTo>
                  <a:lnTo>
                    <a:pt x="1111" y="82"/>
                  </a:lnTo>
                  <a:lnTo>
                    <a:pt x="3170" y="82"/>
                  </a:lnTo>
                  <a:lnTo>
                    <a:pt x="4210" y="1885"/>
                  </a:lnTo>
                  <a:lnTo>
                    <a:pt x="4281" y="1843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0"/>
            <p:cNvSpPr/>
            <p:nvPr/>
          </p:nvSpPr>
          <p:spPr>
            <a:xfrm>
              <a:off x="3473426" y="5450223"/>
              <a:ext cx="130974" cy="113017"/>
            </a:xfrm>
            <a:custGeom>
              <a:avLst/>
              <a:gdLst/>
              <a:ahLst/>
              <a:cxnLst/>
              <a:rect l="l" t="t" r="r" b="b"/>
              <a:pathLst>
                <a:path w="4296" h="3707" extrusionOk="0">
                  <a:moveTo>
                    <a:pt x="1078" y="0"/>
                  </a:moveTo>
                  <a:lnTo>
                    <a:pt x="0" y="1865"/>
                  </a:lnTo>
                  <a:lnTo>
                    <a:pt x="1069" y="3707"/>
                  </a:lnTo>
                  <a:lnTo>
                    <a:pt x="1135" y="3669"/>
                  </a:lnTo>
                  <a:lnTo>
                    <a:pt x="96" y="1865"/>
                  </a:lnTo>
                  <a:lnTo>
                    <a:pt x="1126" y="86"/>
                  </a:lnTo>
                  <a:lnTo>
                    <a:pt x="3185" y="86"/>
                  </a:lnTo>
                  <a:lnTo>
                    <a:pt x="4225" y="1884"/>
                  </a:lnTo>
                  <a:lnTo>
                    <a:pt x="4296" y="1847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0"/>
            <p:cNvSpPr/>
            <p:nvPr/>
          </p:nvSpPr>
          <p:spPr>
            <a:xfrm>
              <a:off x="3468090" y="5500436"/>
              <a:ext cx="13780" cy="13750"/>
            </a:xfrm>
            <a:custGeom>
              <a:avLst/>
              <a:gdLst/>
              <a:ahLst/>
              <a:cxnLst/>
              <a:rect l="l" t="t" r="r" b="b"/>
              <a:pathLst>
                <a:path w="452" h="451" extrusionOk="0">
                  <a:moveTo>
                    <a:pt x="223" y="1"/>
                  </a:moveTo>
                  <a:cubicBezTo>
                    <a:pt x="100" y="1"/>
                    <a:pt x="0" y="100"/>
                    <a:pt x="0" y="228"/>
                  </a:cubicBezTo>
                  <a:cubicBezTo>
                    <a:pt x="0" y="351"/>
                    <a:pt x="100" y="450"/>
                    <a:pt x="223" y="450"/>
                  </a:cubicBezTo>
                  <a:cubicBezTo>
                    <a:pt x="352" y="450"/>
                    <a:pt x="451" y="351"/>
                    <a:pt x="451" y="228"/>
                  </a:cubicBezTo>
                  <a:cubicBezTo>
                    <a:pt x="451" y="100"/>
                    <a:pt x="352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0"/>
            <p:cNvSpPr/>
            <p:nvPr/>
          </p:nvSpPr>
          <p:spPr>
            <a:xfrm>
              <a:off x="3596443" y="5500436"/>
              <a:ext cx="13780" cy="13750"/>
            </a:xfrm>
            <a:custGeom>
              <a:avLst/>
              <a:gdLst/>
              <a:ahLst/>
              <a:cxnLst/>
              <a:rect l="l" t="t" r="r" b="b"/>
              <a:pathLst>
                <a:path w="452" h="451" extrusionOk="0">
                  <a:moveTo>
                    <a:pt x="223" y="1"/>
                  </a:moveTo>
                  <a:cubicBezTo>
                    <a:pt x="100" y="1"/>
                    <a:pt x="0" y="100"/>
                    <a:pt x="0" y="228"/>
                  </a:cubicBezTo>
                  <a:cubicBezTo>
                    <a:pt x="0" y="351"/>
                    <a:pt x="100" y="450"/>
                    <a:pt x="223" y="450"/>
                  </a:cubicBezTo>
                  <a:cubicBezTo>
                    <a:pt x="351" y="450"/>
                    <a:pt x="451" y="351"/>
                    <a:pt x="451" y="228"/>
                  </a:cubicBezTo>
                  <a:cubicBezTo>
                    <a:pt x="451" y="100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0"/>
            <p:cNvSpPr/>
            <p:nvPr/>
          </p:nvSpPr>
          <p:spPr>
            <a:xfrm>
              <a:off x="3500194" y="5444705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8" y="0"/>
                  </a:moveTo>
                  <a:cubicBezTo>
                    <a:pt x="101" y="0"/>
                    <a:pt x="1" y="105"/>
                    <a:pt x="1" y="228"/>
                  </a:cubicBezTo>
                  <a:cubicBezTo>
                    <a:pt x="1" y="352"/>
                    <a:pt x="101" y="456"/>
                    <a:pt x="228" y="456"/>
                  </a:cubicBezTo>
                  <a:cubicBezTo>
                    <a:pt x="353" y="456"/>
                    <a:pt x="452" y="352"/>
                    <a:pt x="452" y="228"/>
                  </a:cubicBezTo>
                  <a:cubicBezTo>
                    <a:pt x="452" y="105"/>
                    <a:pt x="353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0"/>
            <p:cNvSpPr/>
            <p:nvPr/>
          </p:nvSpPr>
          <p:spPr>
            <a:xfrm>
              <a:off x="3500194" y="5555558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8" y="0"/>
                  </a:moveTo>
                  <a:cubicBezTo>
                    <a:pt x="101" y="0"/>
                    <a:pt x="1" y="105"/>
                    <a:pt x="1" y="228"/>
                  </a:cubicBezTo>
                  <a:cubicBezTo>
                    <a:pt x="1" y="357"/>
                    <a:pt x="101" y="456"/>
                    <a:pt x="228" y="456"/>
                  </a:cubicBezTo>
                  <a:cubicBezTo>
                    <a:pt x="353" y="456"/>
                    <a:pt x="452" y="357"/>
                    <a:pt x="452" y="228"/>
                  </a:cubicBezTo>
                  <a:cubicBezTo>
                    <a:pt x="452" y="105"/>
                    <a:pt x="353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0"/>
            <p:cNvSpPr/>
            <p:nvPr/>
          </p:nvSpPr>
          <p:spPr>
            <a:xfrm>
              <a:off x="3564156" y="5444705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9" y="0"/>
                  </a:moveTo>
                  <a:cubicBezTo>
                    <a:pt x="100" y="0"/>
                    <a:pt x="1" y="105"/>
                    <a:pt x="1" y="228"/>
                  </a:cubicBezTo>
                  <a:cubicBezTo>
                    <a:pt x="1" y="352"/>
                    <a:pt x="100" y="456"/>
                    <a:pt x="229" y="456"/>
                  </a:cubicBezTo>
                  <a:cubicBezTo>
                    <a:pt x="352" y="456"/>
                    <a:pt x="452" y="352"/>
                    <a:pt x="452" y="228"/>
                  </a:cubicBezTo>
                  <a:cubicBezTo>
                    <a:pt x="452" y="105"/>
                    <a:pt x="352" y="0"/>
                    <a:pt x="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0"/>
            <p:cNvSpPr/>
            <p:nvPr/>
          </p:nvSpPr>
          <p:spPr>
            <a:xfrm>
              <a:off x="3570101" y="5395651"/>
              <a:ext cx="34298" cy="56768"/>
            </a:xfrm>
            <a:custGeom>
              <a:avLst/>
              <a:gdLst/>
              <a:ahLst/>
              <a:cxnLst/>
              <a:rect l="l" t="t" r="r" b="b"/>
              <a:pathLst>
                <a:path w="1125" h="1862" extrusionOk="0">
                  <a:moveTo>
                    <a:pt x="1054" y="1"/>
                  </a:moveTo>
                  <a:lnTo>
                    <a:pt x="1" y="1823"/>
                  </a:lnTo>
                  <a:lnTo>
                    <a:pt x="71" y="1861"/>
                  </a:lnTo>
                  <a:lnTo>
                    <a:pt x="1125" y="3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0"/>
            <p:cNvSpPr/>
            <p:nvPr/>
          </p:nvSpPr>
          <p:spPr>
            <a:xfrm>
              <a:off x="3473608" y="5339371"/>
              <a:ext cx="97682" cy="113048"/>
            </a:xfrm>
            <a:custGeom>
              <a:avLst/>
              <a:gdLst/>
              <a:ahLst/>
              <a:cxnLst/>
              <a:rect l="l" t="t" r="r" b="b"/>
              <a:pathLst>
                <a:path w="3204" h="3708" extrusionOk="0">
                  <a:moveTo>
                    <a:pt x="1072" y="1"/>
                  </a:moveTo>
                  <a:lnTo>
                    <a:pt x="0" y="1866"/>
                  </a:lnTo>
                  <a:lnTo>
                    <a:pt x="1063" y="3707"/>
                  </a:lnTo>
                  <a:lnTo>
                    <a:pt x="1134" y="3669"/>
                  </a:lnTo>
                  <a:lnTo>
                    <a:pt x="90" y="1866"/>
                  </a:lnTo>
                  <a:lnTo>
                    <a:pt x="1120" y="86"/>
                  </a:lnTo>
                  <a:lnTo>
                    <a:pt x="3203" y="86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1"/>
          <p:cNvSpPr txBox="1">
            <a:spLocks noGrp="1"/>
          </p:cNvSpPr>
          <p:nvPr>
            <p:ph type="title" hasCustomPrompt="1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9" name="Google Shape;779;p11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11"/>
          <p:cNvSpPr txBox="1">
            <a:spLocks noGrp="1"/>
          </p:cNvSpPr>
          <p:nvPr>
            <p:ph type="subTitle" idx="1"/>
          </p:nvPr>
        </p:nvSpPr>
        <p:spPr>
          <a:xfrm>
            <a:off x="1353600" y="4375766"/>
            <a:ext cx="79848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81" name="Google Shape;781;p11"/>
          <p:cNvSpPr/>
          <p:nvPr/>
        </p:nvSpPr>
        <p:spPr>
          <a:xfrm rot="-8329196">
            <a:off x="2807319" y="-1341944"/>
            <a:ext cx="15045157" cy="5284852"/>
          </a:xfrm>
          <a:custGeom>
            <a:avLst/>
            <a:gdLst/>
            <a:ahLst/>
            <a:cxnLst/>
            <a:rect l="l" t="t" r="r" b="b"/>
            <a:pathLst>
              <a:path w="58952" h="26087" extrusionOk="0">
                <a:moveTo>
                  <a:pt x="6309" y="0"/>
                </a:moveTo>
                <a:cubicBezTo>
                  <a:pt x="5794" y="0"/>
                  <a:pt x="5279" y="55"/>
                  <a:pt x="4770" y="173"/>
                </a:cubicBezTo>
                <a:cubicBezTo>
                  <a:pt x="2668" y="666"/>
                  <a:pt x="1182" y="2100"/>
                  <a:pt x="0" y="3774"/>
                </a:cubicBezTo>
                <a:lnTo>
                  <a:pt x="0" y="26086"/>
                </a:lnTo>
                <a:lnTo>
                  <a:pt x="13422" y="26086"/>
                </a:lnTo>
                <a:cubicBezTo>
                  <a:pt x="13541" y="23333"/>
                  <a:pt x="14784" y="20752"/>
                  <a:pt x="17295" y="19589"/>
                </a:cubicBezTo>
                <a:cubicBezTo>
                  <a:pt x="18330" y="19111"/>
                  <a:pt x="19414" y="18944"/>
                  <a:pt x="20527" y="18944"/>
                </a:cubicBezTo>
                <a:cubicBezTo>
                  <a:pt x="23125" y="18944"/>
                  <a:pt x="25882" y="19855"/>
                  <a:pt x="28549" y="19855"/>
                </a:cubicBezTo>
                <a:cubicBezTo>
                  <a:pt x="29120" y="19855"/>
                  <a:pt x="29687" y="19813"/>
                  <a:pt x="30247" y="19712"/>
                </a:cubicBezTo>
                <a:cubicBezTo>
                  <a:pt x="33688" y="19090"/>
                  <a:pt x="36304" y="16352"/>
                  <a:pt x="38520" y="13651"/>
                </a:cubicBezTo>
                <a:cubicBezTo>
                  <a:pt x="40741" y="10950"/>
                  <a:pt x="42972" y="8013"/>
                  <a:pt x="46214" y="6703"/>
                </a:cubicBezTo>
                <a:cubicBezTo>
                  <a:pt x="47338" y="6248"/>
                  <a:pt x="48540" y="6032"/>
                  <a:pt x="49747" y="6032"/>
                </a:cubicBezTo>
                <a:cubicBezTo>
                  <a:pt x="52371" y="6032"/>
                  <a:pt x="55015" y="7053"/>
                  <a:pt x="56930" y="8867"/>
                </a:cubicBezTo>
                <a:cubicBezTo>
                  <a:pt x="57742" y="9640"/>
                  <a:pt x="58420" y="10543"/>
                  <a:pt x="58952" y="11520"/>
                </a:cubicBezTo>
                <a:lnTo>
                  <a:pt x="58952" y="7391"/>
                </a:lnTo>
                <a:cubicBezTo>
                  <a:pt x="57514" y="5322"/>
                  <a:pt x="55212" y="3723"/>
                  <a:pt x="52635" y="3025"/>
                </a:cubicBezTo>
                <a:cubicBezTo>
                  <a:pt x="51493" y="2714"/>
                  <a:pt x="50327" y="2579"/>
                  <a:pt x="49159" y="2579"/>
                </a:cubicBezTo>
                <a:cubicBezTo>
                  <a:pt x="46706" y="2579"/>
                  <a:pt x="44246" y="3176"/>
                  <a:pt x="41989" y="4002"/>
                </a:cubicBezTo>
                <a:cubicBezTo>
                  <a:pt x="38657" y="5222"/>
                  <a:pt x="35572" y="6926"/>
                  <a:pt x="32193" y="8041"/>
                </a:cubicBezTo>
                <a:cubicBezTo>
                  <a:pt x="30221" y="8691"/>
                  <a:pt x="28084" y="9129"/>
                  <a:pt x="25965" y="9129"/>
                </a:cubicBezTo>
                <a:cubicBezTo>
                  <a:pt x="24449" y="9129"/>
                  <a:pt x="22941" y="8905"/>
                  <a:pt x="21509" y="8374"/>
                </a:cubicBezTo>
                <a:cubicBezTo>
                  <a:pt x="18473" y="7248"/>
                  <a:pt x="16189" y="4924"/>
                  <a:pt x="13665" y="3005"/>
                </a:cubicBezTo>
                <a:cubicBezTo>
                  <a:pt x="11555" y="1400"/>
                  <a:pt x="8923" y="0"/>
                  <a:pt x="6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11"/>
          <p:cNvSpPr/>
          <p:nvPr/>
        </p:nvSpPr>
        <p:spPr>
          <a:xfrm rot="339811" flipH="1">
            <a:off x="-258189" y="4970399"/>
            <a:ext cx="12440203" cy="3755823"/>
          </a:xfrm>
          <a:custGeom>
            <a:avLst/>
            <a:gdLst/>
            <a:ahLst/>
            <a:cxnLst/>
            <a:rect l="l" t="t" r="r" b="b"/>
            <a:pathLst>
              <a:path w="58952" h="26087" extrusionOk="0">
                <a:moveTo>
                  <a:pt x="6309" y="0"/>
                </a:moveTo>
                <a:cubicBezTo>
                  <a:pt x="5794" y="0"/>
                  <a:pt x="5279" y="55"/>
                  <a:pt x="4770" y="173"/>
                </a:cubicBezTo>
                <a:cubicBezTo>
                  <a:pt x="2668" y="666"/>
                  <a:pt x="1182" y="2100"/>
                  <a:pt x="0" y="3774"/>
                </a:cubicBezTo>
                <a:lnTo>
                  <a:pt x="0" y="26086"/>
                </a:lnTo>
                <a:lnTo>
                  <a:pt x="13422" y="26086"/>
                </a:lnTo>
                <a:cubicBezTo>
                  <a:pt x="13541" y="23333"/>
                  <a:pt x="14784" y="20752"/>
                  <a:pt x="17295" y="19589"/>
                </a:cubicBezTo>
                <a:cubicBezTo>
                  <a:pt x="18330" y="19111"/>
                  <a:pt x="19414" y="18944"/>
                  <a:pt x="20527" y="18944"/>
                </a:cubicBezTo>
                <a:cubicBezTo>
                  <a:pt x="23125" y="18944"/>
                  <a:pt x="25882" y="19855"/>
                  <a:pt x="28549" y="19855"/>
                </a:cubicBezTo>
                <a:cubicBezTo>
                  <a:pt x="29120" y="19855"/>
                  <a:pt x="29687" y="19813"/>
                  <a:pt x="30247" y="19712"/>
                </a:cubicBezTo>
                <a:cubicBezTo>
                  <a:pt x="33688" y="19090"/>
                  <a:pt x="36304" y="16352"/>
                  <a:pt x="38520" y="13651"/>
                </a:cubicBezTo>
                <a:cubicBezTo>
                  <a:pt x="40741" y="10950"/>
                  <a:pt x="42972" y="8013"/>
                  <a:pt x="46214" y="6703"/>
                </a:cubicBezTo>
                <a:cubicBezTo>
                  <a:pt x="47338" y="6248"/>
                  <a:pt x="48540" y="6032"/>
                  <a:pt x="49747" y="6032"/>
                </a:cubicBezTo>
                <a:cubicBezTo>
                  <a:pt x="52371" y="6032"/>
                  <a:pt x="55015" y="7053"/>
                  <a:pt x="56930" y="8867"/>
                </a:cubicBezTo>
                <a:cubicBezTo>
                  <a:pt x="57742" y="9640"/>
                  <a:pt x="58420" y="10543"/>
                  <a:pt x="58952" y="11520"/>
                </a:cubicBezTo>
                <a:lnTo>
                  <a:pt x="58952" y="7391"/>
                </a:lnTo>
                <a:cubicBezTo>
                  <a:pt x="57514" y="5322"/>
                  <a:pt x="55212" y="3723"/>
                  <a:pt x="52635" y="3025"/>
                </a:cubicBezTo>
                <a:cubicBezTo>
                  <a:pt x="51493" y="2714"/>
                  <a:pt x="50327" y="2579"/>
                  <a:pt x="49159" y="2579"/>
                </a:cubicBezTo>
                <a:cubicBezTo>
                  <a:pt x="46706" y="2579"/>
                  <a:pt x="44246" y="3176"/>
                  <a:pt x="41989" y="4002"/>
                </a:cubicBezTo>
                <a:cubicBezTo>
                  <a:pt x="38657" y="5222"/>
                  <a:pt x="35572" y="6926"/>
                  <a:pt x="32193" y="8041"/>
                </a:cubicBezTo>
                <a:cubicBezTo>
                  <a:pt x="30221" y="8691"/>
                  <a:pt x="28084" y="9129"/>
                  <a:pt x="25965" y="9129"/>
                </a:cubicBezTo>
                <a:cubicBezTo>
                  <a:pt x="24449" y="9129"/>
                  <a:pt x="22941" y="8905"/>
                  <a:pt x="21509" y="8374"/>
                </a:cubicBezTo>
                <a:cubicBezTo>
                  <a:pt x="18473" y="7248"/>
                  <a:pt x="16189" y="4924"/>
                  <a:pt x="13665" y="3005"/>
                </a:cubicBezTo>
                <a:cubicBezTo>
                  <a:pt x="11555" y="1400"/>
                  <a:pt x="8923" y="0"/>
                  <a:pt x="6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11"/>
          <p:cNvGrpSpPr/>
          <p:nvPr/>
        </p:nvGrpSpPr>
        <p:grpSpPr>
          <a:xfrm flipH="1">
            <a:off x="9520635" y="4302404"/>
            <a:ext cx="3476329" cy="3755786"/>
            <a:chOff x="3179709" y="5000350"/>
            <a:chExt cx="526733" cy="569110"/>
          </a:xfrm>
        </p:grpSpPr>
        <p:sp>
          <p:nvSpPr>
            <p:cNvPr id="784" name="Google Shape;784;p11"/>
            <p:cNvSpPr/>
            <p:nvPr/>
          </p:nvSpPr>
          <p:spPr>
            <a:xfrm>
              <a:off x="3377359" y="5283823"/>
              <a:ext cx="131005" cy="113596"/>
            </a:xfrm>
            <a:custGeom>
              <a:avLst/>
              <a:gdLst/>
              <a:ahLst/>
              <a:cxnLst/>
              <a:rect l="l" t="t" r="r" b="b"/>
              <a:pathLst>
                <a:path w="4297" h="3726" extrusionOk="0">
                  <a:moveTo>
                    <a:pt x="1078" y="0"/>
                  </a:moveTo>
                  <a:lnTo>
                    <a:pt x="1" y="1860"/>
                  </a:lnTo>
                  <a:lnTo>
                    <a:pt x="1078" y="3726"/>
                  </a:lnTo>
                  <a:lnTo>
                    <a:pt x="3204" y="3726"/>
                  </a:lnTo>
                  <a:lnTo>
                    <a:pt x="3204" y="3645"/>
                  </a:lnTo>
                  <a:lnTo>
                    <a:pt x="1125" y="3645"/>
                  </a:lnTo>
                  <a:lnTo>
                    <a:pt x="95" y="1860"/>
                  </a:lnTo>
                  <a:lnTo>
                    <a:pt x="1125" y="81"/>
                  </a:lnTo>
                  <a:lnTo>
                    <a:pt x="3180" y="81"/>
                  </a:lnTo>
                  <a:lnTo>
                    <a:pt x="4224" y="1884"/>
                  </a:lnTo>
                  <a:lnTo>
                    <a:pt x="4296" y="1842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3371841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8" y="1"/>
                  </a:moveTo>
                  <a:cubicBezTo>
                    <a:pt x="105" y="1"/>
                    <a:pt x="1" y="104"/>
                    <a:pt x="1" y="228"/>
                  </a:cubicBezTo>
                  <a:cubicBezTo>
                    <a:pt x="1" y="351"/>
                    <a:pt x="105" y="456"/>
                    <a:pt x="228" y="456"/>
                  </a:cubicBezTo>
                  <a:cubicBezTo>
                    <a:pt x="357" y="456"/>
                    <a:pt x="456" y="351"/>
                    <a:pt x="456" y="228"/>
                  </a:cubicBezTo>
                  <a:cubicBezTo>
                    <a:pt x="456" y="104"/>
                    <a:pt x="357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3500194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8" y="1"/>
                  </a:moveTo>
                  <a:cubicBezTo>
                    <a:pt x="105" y="1"/>
                    <a:pt x="1" y="104"/>
                    <a:pt x="1" y="228"/>
                  </a:cubicBezTo>
                  <a:cubicBezTo>
                    <a:pt x="1" y="351"/>
                    <a:pt x="105" y="456"/>
                    <a:pt x="228" y="456"/>
                  </a:cubicBezTo>
                  <a:cubicBezTo>
                    <a:pt x="353" y="456"/>
                    <a:pt x="456" y="351"/>
                    <a:pt x="456" y="228"/>
                  </a:cubicBezTo>
                  <a:cubicBezTo>
                    <a:pt x="456" y="104"/>
                    <a:pt x="353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3404158" y="5278335"/>
              <a:ext cx="13719" cy="1378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0" y="351"/>
                    <a:pt x="450" y="223"/>
                  </a:cubicBezTo>
                  <a:cubicBezTo>
                    <a:pt x="450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3404158" y="5389126"/>
              <a:ext cx="13719" cy="13780"/>
            </a:xfrm>
            <a:custGeom>
              <a:avLst/>
              <a:gdLst/>
              <a:ahLst/>
              <a:cxnLst/>
              <a:rect l="l" t="t" r="r" b="b"/>
              <a:pathLst>
                <a:path w="450" h="452" extrusionOk="0">
                  <a:moveTo>
                    <a:pt x="228" y="1"/>
                  </a:moveTo>
                  <a:cubicBezTo>
                    <a:pt x="99" y="1"/>
                    <a:pt x="0" y="101"/>
                    <a:pt x="0" y="229"/>
                  </a:cubicBezTo>
                  <a:cubicBezTo>
                    <a:pt x="0" y="353"/>
                    <a:pt x="99" y="452"/>
                    <a:pt x="228" y="452"/>
                  </a:cubicBezTo>
                  <a:cubicBezTo>
                    <a:pt x="351" y="452"/>
                    <a:pt x="450" y="353"/>
                    <a:pt x="450" y="229"/>
                  </a:cubicBezTo>
                  <a:cubicBezTo>
                    <a:pt x="450" y="101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3468090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8" y="451"/>
                  </a:cubicBezTo>
                  <a:cubicBezTo>
                    <a:pt x="352" y="451"/>
                    <a:pt x="451" y="351"/>
                    <a:pt x="451" y="223"/>
                  </a:cubicBezTo>
                  <a:cubicBezTo>
                    <a:pt x="451" y="99"/>
                    <a:pt x="352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3468090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1"/>
                  </a:moveTo>
                  <a:cubicBezTo>
                    <a:pt x="100" y="1"/>
                    <a:pt x="0" y="101"/>
                    <a:pt x="0" y="229"/>
                  </a:cubicBezTo>
                  <a:cubicBezTo>
                    <a:pt x="0" y="353"/>
                    <a:pt x="100" y="452"/>
                    <a:pt x="228" y="452"/>
                  </a:cubicBezTo>
                  <a:cubicBezTo>
                    <a:pt x="352" y="452"/>
                    <a:pt x="451" y="353"/>
                    <a:pt x="451" y="229"/>
                  </a:cubicBezTo>
                  <a:cubicBezTo>
                    <a:pt x="451" y="101"/>
                    <a:pt x="352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3473883" y="5117269"/>
              <a:ext cx="130517" cy="57469"/>
            </a:xfrm>
            <a:custGeom>
              <a:avLst/>
              <a:gdLst/>
              <a:ahLst/>
              <a:cxnLst/>
              <a:rect l="l" t="t" r="r" b="b"/>
              <a:pathLst>
                <a:path w="4281" h="1885" extrusionOk="0">
                  <a:moveTo>
                    <a:pt x="1068" y="0"/>
                  </a:moveTo>
                  <a:lnTo>
                    <a:pt x="0" y="1846"/>
                  </a:lnTo>
                  <a:lnTo>
                    <a:pt x="71" y="1884"/>
                  </a:lnTo>
                  <a:lnTo>
                    <a:pt x="1115" y="81"/>
                  </a:lnTo>
                  <a:lnTo>
                    <a:pt x="3170" y="81"/>
                  </a:lnTo>
                  <a:lnTo>
                    <a:pt x="4215" y="1884"/>
                  </a:lnTo>
                  <a:lnTo>
                    <a:pt x="4281" y="1846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3468090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5" y="0"/>
                    <a:pt x="0" y="100"/>
                    <a:pt x="0" y="223"/>
                  </a:cubicBezTo>
                  <a:cubicBezTo>
                    <a:pt x="0" y="351"/>
                    <a:pt x="105" y="451"/>
                    <a:pt x="228" y="451"/>
                  </a:cubicBezTo>
                  <a:cubicBezTo>
                    <a:pt x="352" y="451"/>
                    <a:pt x="456" y="351"/>
                    <a:pt x="456" y="223"/>
                  </a:cubicBezTo>
                  <a:cubicBezTo>
                    <a:pt x="456" y="100"/>
                    <a:pt x="352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3596443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5" y="0"/>
                    <a:pt x="0" y="100"/>
                    <a:pt x="0" y="223"/>
                  </a:cubicBezTo>
                  <a:cubicBezTo>
                    <a:pt x="0" y="351"/>
                    <a:pt x="105" y="451"/>
                    <a:pt x="228" y="451"/>
                  </a:cubicBezTo>
                  <a:cubicBezTo>
                    <a:pt x="351" y="451"/>
                    <a:pt x="456" y="351"/>
                    <a:pt x="456" y="223"/>
                  </a:cubicBezTo>
                  <a:cubicBezTo>
                    <a:pt x="456" y="100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3500346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100" y="0"/>
                    <a:pt x="0" y="99"/>
                    <a:pt x="0" y="228"/>
                  </a:cubicBezTo>
                  <a:cubicBezTo>
                    <a:pt x="0" y="351"/>
                    <a:pt x="100" y="451"/>
                    <a:pt x="223" y="451"/>
                  </a:cubicBezTo>
                  <a:cubicBezTo>
                    <a:pt x="352" y="451"/>
                    <a:pt x="451" y="351"/>
                    <a:pt x="451" y="228"/>
                  </a:cubicBezTo>
                  <a:cubicBezTo>
                    <a:pt x="451" y="99"/>
                    <a:pt x="352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3500346" y="5222604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3" y="1"/>
                  </a:moveTo>
                  <a:cubicBezTo>
                    <a:pt x="100" y="1"/>
                    <a:pt x="0" y="105"/>
                    <a:pt x="0" y="229"/>
                  </a:cubicBezTo>
                  <a:cubicBezTo>
                    <a:pt x="0" y="352"/>
                    <a:pt x="100" y="457"/>
                    <a:pt x="223" y="457"/>
                  </a:cubicBezTo>
                  <a:cubicBezTo>
                    <a:pt x="352" y="457"/>
                    <a:pt x="451" y="352"/>
                    <a:pt x="451" y="229"/>
                  </a:cubicBezTo>
                  <a:cubicBezTo>
                    <a:pt x="451" y="105"/>
                    <a:pt x="352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3564309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4" y="0"/>
                  </a:moveTo>
                  <a:cubicBezTo>
                    <a:pt x="101" y="0"/>
                    <a:pt x="0" y="99"/>
                    <a:pt x="0" y="228"/>
                  </a:cubicBezTo>
                  <a:cubicBezTo>
                    <a:pt x="0" y="351"/>
                    <a:pt x="101" y="451"/>
                    <a:pt x="224" y="451"/>
                  </a:cubicBezTo>
                  <a:cubicBezTo>
                    <a:pt x="351" y="451"/>
                    <a:pt x="451" y="351"/>
                    <a:pt x="451" y="228"/>
                  </a:cubicBezTo>
                  <a:cubicBezTo>
                    <a:pt x="451" y="99"/>
                    <a:pt x="351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3564309" y="5222604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4" y="1"/>
                  </a:moveTo>
                  <a:cubicBezTo>
                    <a:pt x="101" y="1"/>
                    <a:pt x="0" y="105"/>
                    <a:pt x="0" y="229"/>
                  </a:cubicBezTo>
                  <a:cubicBezTo>
                    <a:pt x="0" y="352"/>
                    <a:pt x="101" y="457"/>
                    <a:pt x="224" y="457"/>
                  </a:cubicBezTo>
                  <a:cubicBezTo>
                    <a:pt x="351" y="457"/>
                    <a:pt x="451" y="352"/>
                    <a:pt x="451" y="229"/>
                  </a:cubicBezTo>
                  <a:cubicBezTo>
                    <a:pt x="451" y="105"/>
                    <a:pt x="351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3570101" y="5062270"/>
              <a:ext cx="34176" cy="56737"/>
            </a:xfrm>
            <a:custGeom>
              <a:avLst/>
              <a:gdLst/>
              <a:ahLst/>
              <a:cxnLst/>
              <a:rect l="l" t="t" r="r" b="b"/>
              <a:pathLst>
                <a:path w="1121" h="1861" extrusionOk="0">
                  <a:moveTo>
                    <a:pt x="1054" y="1"/>
                  </a:moveTo>
                  <a:lnTo>
                    <a:pt x="1" y="1823"/>
                  </a:lnTo>
                  <a:lnTo>
                    <a:pt x="71" y="1861"/>
                  </a:lnTo>
                  <a:lnTo>
                    <a:pt x="1120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3596443" y="5056081"/>
              <a:ext cx="13902" cy="13902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28" y="0"/>
                  </a:moveTo>
                  <a:cubicBezTo>
                    <a:pt x="105" y="0"/>
                    <a:pt x="0" y="104"/>
                    <a:pt x="0" y="228"/>
                  </a:cubicBezTo>
                  <a:cubicBezTo>
                    <a:pt x="0" y="351"/>
                    <a:pt x="105" y="456"/>
                    <a:pt x="228" y="456"/>
                  </a:cubicBezTo>
                  <a:cubicBezTo>
                    <a:pt x="351" y="456"/>
                    <a:pt x="456" y="351"/>
                    <a:pt x="456" y="228"/>
                  </a:cubicBezTo>
                  <a:cubicBezTo>
                    <a:pt x="456" y="104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3185502" y="5284951"/>
              <a:ext cx="34298" cy="56768"/>
            </a:xfrm>
            <a:custGeom>
              <a:avLst/>
              <a:gdLst/>
              <a:ahLst/>
              <a:cxnLst/>
              <a:rect l="l" t="t" r="r" b="b"/>
              <a:pathLst>
                <a:path w="1125" h="1862" extrusionOk="0">
                  <a:moveTo>
                    <a:pt x="1054" y="1"/>
                  </a:moveTo>
                  <a:lnTo>
                    <a:pt x="0" y="1823"/>
                  </a:lnTo>
                  <a:lnTo>
                    <a:pt x="71" y="1862"/>
                  </a:lnTo>
                  <a:lnTo>
                    <a:pt x="1125" y="3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3179709" y="533443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100" y="1"/>
                    <a:pt x="0" y="101"/>
                    <a:pt x="0" y="224"/>
                  </a:cubicBezTo>
                  <a:cubicBezTo>
                    <a:pt x="0" y="353"/>
                    <a:pt x="100" y="452"/>
                    <a:pt x="223" y="452"/>
                  </a:cubicBezTo>
                  <a:cubicBezTo>
                    <a:pt x="351" y="452"/>
                    <a:pt x="451" y="353"/>
                    <a:pt x="451" y="224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3211812" y="5278731"/>
              <a:ext cx="13933" cy="13780"/>
            </a:xfrm>
            <a:custGeom>
              <a:avLst/>
              <a:gdLst/>
              <a:ahLst/>
              <a:cxnLst/>
              <a:rect l="l" t="t" r="r" b="b"/>
              <a:pathLst>
                <a:path w="457" h="452" extrusionOk="0">
                  <a:moveTo>
                    <a:pt x="229" y="1"/>
                  </a:moveTo>
                  <a:cubicBezTo>
                    <a:pt x="106" y="1"/>
                    <a:pt x="1" y="101"/>
                    <a:pt x="1" y="229"/>
                  </a:cubicBezTo>
                  <a:cubicBezTo>
                    <a:pt x="1" y="353"/>
                    <a:pt x="106" y="452"/>
                    <a:pt x="229" y="452"/>
                  </a:cubicBezTo>
                  <a:cubicBezTo>
                    <a:pt x="352" y="452"/>
                    <a:pt x="456" y="353"/>
                    <a:pt x="456" y="229"/>
                  </a:cubicBezTo>
                  <a:cubicBezTo>
                    <a:pt x="456" y="101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3666168" y="5228701"/>
              <a:ext cx="34207" cy="56859"/>
            </a:xfrm>
            <a:custGeom>
              <a:avLst/>
              <a:gdLst/>
              <a:ahLst/>
              <a:cxnLst/>
              <a:rect l="l" t="t" r="r" b="b"/>
              <a:pathLst>
                <a:path w="1122" h="1865" extrusionOk="0">
                  <a:moveTo>
                    <a:pt x="1054" y="0"/>
                  </a:moveTo>
                  <a:lnTo>
                    <a:pt x="0" y="1823"/>
                  </a:lnTo>
                  <a:lnTo>
                    <a:pt x="72" y="1865"/>
                  </a:lnTo>
                  <a:lnTo>
                    <a:pt x="1121" y="42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3660405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3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3692509" y="5222604"/>
              <a:ext cx="13933" cy="13750"/>
            </a:xfrm>
            <a:custGeom>
              <a:avLst/>
              <a:gdLst/>
              <a:ahLst/>
              <a:cxnLst/>
              <a:rect l="l" t="t" r="r" b="b"/>
              <a:pathLst>
                <a:path w="457" h="451" extrusionOk="0">
                  <a:moveTo>
                    <a:pt x="229" y="1"/>
                  </a:moveTo>
                  <a:cubicBezTo>
                    <a:pt x="104" y="1"/>
                    <a:pt x="1" y="100"/>
                    <a:pt x="1" y="229"/>
                  </a:cubicBezTo>
                  <a:cubicBezTo>
                    <a:pt x="1" y="352"/>
                    <a:pt x="104" y="451"/>
                    <a:pt x="229" y="451"/>
                  </a:cubicBezTo>
                  <a:cubicBezTo>
                    <a:pt x="352" y="451"/>
                    <a:pt x="456" y="352"/>
                    <a:pt x="456" y="229"/>
                  </a:cubicBezTo>
                  <a:cubicBezTo>
                    <a:pt x="456" y="100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3377786" y="5062270"/>
              <a:ext cx="34329" cy="56737"/>
            </a:xfrm>
            <a:custGeom>
              <a:avLst/>
              <a:gdLst/>
              <a:ahLst/>
              <a:cxnLst/>
              <a:rect l="l" t="t" r="r" b="b"/>
              <a:pathLst>
                <a:path w="1126" h="1861" extrusionOk="0">
                  <a:moveTo>
                    <a:pt x="1054" y="1"/>
                  </a:moveTo>
                  <a:lnTo>
                    <a:pt x="0" y="1823"/>
                  </a:lnTo>
                  <a:lnTo>
                    <a:pt x="72" y="1861"/>
                  </a:lnTo>
                  <a:lnTo>
                    <a:pt x="1126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3372024" y="5111782"/>
              <a:ext cx="13750" cy="13780"/>
            </a:xfrm>
            <a:custGeom>
              <a:avLst/>
              <a:gdLst/>
              <a:ahLst/>
              <a:cxnLst/>
              <a:rect l="l" t="t" r="r" b="b"/>
              <a:pathLst>
                <a:path w="451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0" y="351"/>
                    <a:pt x="450" y="223"/>
                  </a:cubicBezTo>
                  <a:cubicBezTo>
                    <a:pt x="450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3404280" y="5056081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4" y="0"/>
                  </a:moveTo>
                  <a:cubicBezTo>
                    <a:pt x="100" y="0"/>
                    <a:pt x="1" y="99"/>
                    <a:pt x="1" y="228"/>
                  </a:cubicBezTo>
                  <a:cubicBezTo>
                    <a:pt x="1" y="351"/>
                    <a:pt x="100" y="451"/>
                    <a:pt x="224" y="451"/>
                  </a:cubicBezTo>
                  <a:cubicBezTo>
                    <a:pt x="351" y="451"/>
                    <a:pt x="452" y="351"/>
                    <a:pt x="452" y="228"/>
                  </a:cubicBezTo>
                  <a:cubicBezTo>
                    <a:pt x="452" y="99"/>
                    <a:pt x="351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3377939" y="5006569"/>
              <a:ext cx="34329" cy="56737"/>
            </a:xfrm>
            <a:custGeom>
              <a:avLst/>
              <a:gdLst/>
              <a:ahLst/>
              <a:cxnLst/>
              <a:rect l="l" t="t" r="r" b="b"/>
              <a:pathLst>
                <a:path w="1126" h="1861" extrusionOk="0">
                  <a:moveTo>
                    <a:pt x="72" y="1"/>
                  </a:moveTo>
                  <a:lnTo>
                    <a:pt x="0" y="38"/>
                  </a:lnTo>
                  <a:lnTo>
                    <a:pt x="1054" y="1861"/>
                  </a:lnTo>
                  <a:lnTo>
                    <a:pt x="1125" y="182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3372024" y="5000350"/>
              <a:ext cx="13750" cy="13933"/>
            </a:xfrm>
            <a:custGeom>
              <a:avLst/>
              <a:gdLst/>
              <a:ahLst/>
              <a:cxnLst/>
              <a:rect l="l" t="t" r="r" b="b"/>
              <a:pathLst>
                <a:path w="451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9"/>
                  </a:cubicBezTo>
                  <a:cubicBezTo>
                    <a:pt x="0" y="356"/>
                    <a:pt x="99" y="457"/>
                    <a:pt x="228" y="457"/>
                  </a:cubicBezTo>
                  <a:cubicBezTo>
                    <a:pt x="351" y="457"/>
                    <a:pt x="450" y="356"/>
                    <a:pt x="450" y="229"/>
                  </a:cubicBezTo>
                  <a:cubicBezTo>
                    <a:pt x="450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3185624" y="5118428"/>
              <a:ext cx="34176" cy="56737"/>
            </a:xfrm>
            <a:custGeom>
              <a:avLst/>
              <a:gdLst/>
              <a:ahLst/>
              <a:cxnLst/>
              <a:rect l="l" t="t" r="r" b="b"/>
              <a:pathLst>
                <a:path w="1121" h="1861" extrusionOk="0">
                  <a:moveTo>
                    <a:pt x="72" y="1"/>
                  </a:moveTo>
                  <a:lnTo>
                    <a:pt x="1" y="38"/>
                  </a:lnTo>
                  <a:lnTo>
                    <a:pt x="1055" y="1861"/>
                  </a:lnTo>
                  <a:lnTo>
                    <a:pt x="1121" y="182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3211812" y="5167909"/>
              <a:ext cx="13933" cy="13750"/>
            </a:xfrm>
            <a:custGeom>
              <a:avLst/>
              <a:gdLst/>
              <a:ahLst/>
              <a:cxnLst/>
              <a:rect l="l" t="t" r="r" b="b"/>
              <a:pathLst>
                <a:path w="457" h="451" extrusionOk="0">
                  <a:moveTo>
                    <a:pt x="229" y="1"/>
                  </a:moveTo>
                  <a:cubicBezTo>
                    <a:pt x="106" y="1"/>
                    <a:pt x="1" y="100"/>
                    <a:pt x="1" y="229"/>
                  </a:cubicBezTo>
                  <a:cubicBezTo>
                    <a:pt x="1" y="352"/>
                    <a:pt x="106" y="451"/>
                    <a:pt x="229" y="451"/>
                  </a:cubicBezTo>
                  <a:cubicBezTo>
                    <a:pt x="352" y="451"/>
                    <a:pt x="456" y="352"/>
                    <a:pt x="456" y="229"/>
                  </a:cubicBezTo>
                  <a:cubicBezTo>
                    <a:pt x="456" y="100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3179709" y="5112178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3" y="1"/>
                  </a:moveTo>
                  <a:cubicBezTo>
                    <a:pt x="100" y="1"/>
                    <a:pt x="0" y="106"/>
                    <a:pt x="0" y="229"/>
                  </a:cubicBezTo>
                  <a:cubicBezTo>
                    <a:pt x="0" y="353"/>
                    <a:pt x="100" y="456"/>
                    <a:pt x="223" y="456"/>
                  </a:cubicBezTo>
                  <a:cubicBezTo>
                    <a:pt x="351" y="456"/>
                    <a:pt x="451" y="353"/>
                    <a:pt x="451" y="229"/>
                  </a:cubicBezTo>
                  <a:cubicBezTo>
                    <a:pt x="451" y="106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3281263" y="5228701"/>
              <a:ext cx="97743" cy="113596"/>
            </a:xfrm>
            <a:custGeom>
              <a:avLst/>
              <a:gdLst/>
              <a:ahLst/>
              <a:cxnLst/>
              <a:rect l="l" t="t" r="r" b="b"/>
              <a:pathLst>
                <a:path w="3206" h="3726" extrusionOk="0">
                  <a:moveTo>
                    <a:pt x="1079" y="0"/>
                  </a:moveTo>
                  <a:lnTo>
                    <a:pt x="1" y="1860"/>
                  </a:lnTo>
                  <a:lnTo>
                    <a:pt x="1079" y="3725"/>
                  </a:lnTo>
                  <a:lnTo>
                    <a:pt x="3205" y="3725"/>
                  </a:lnTo>
                  <a:lnTo>
                    <a:pt x="3205" y="3645"/>
                  </a:lnTo>
                  <a:lnTo>
                    <a:pt x="1126" y="3645"/>
                  </a:lnTo>
                  <a:lnTo>
                    <a:pt x="96" y="1860"/>
                  </a:lnTo>
                  <a:lnTo>
                    <a:pt x="1126" y="80"/>
                  </a:lnTo>
                  <a:lnTo>
                    <a:pt x="3205" y="80"/>
                  </a:lnTo>
                  <a:lnTo>
                    <a:pt x="3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3275806" y="5278731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1"/>
                  </a:moveTo>
                  <a:cubicBezTo>
                    <a:pt x="104" y="1"/>
                    <a:pt x="0" y="101"/>
                    <a:pt x="0" y="229"/>
                  </a:cubicBezTo>
                  <a:cubicBezTo>
                    <a:pt x="0" y="353"/>
                    <a:pt x="104" y="452"/>
                    <a:pt x="228" y="452"/>
                  </a:cubicBezTo>
                  <a:cubicBezTo>
                    <a:pt x="351" y="452"/>
                    <a:pt x="456" y="353"/>
                    <a:pt x="456" y="229"/>
                  </a:cubicBezTo>
                  <a:cubicBezTo>
                    <a:pt x="456" y="101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3308061" y="5223031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8"/>
                  </a:cubicBezTo>
                  <a:cubicBezTo>
                    <a:pt x="0" y="351"/>
                    <a:pt x="99" y="456"/>
                    <a:pt x="228" y="456"/>
                  </a:cubicBezTo>
                  <a:cubicBezTo>
                    <a:pt x="351" y="456"/>
                    <a:pt x="451" y="351"/>
                    <a:pt x="451" y="228"/>
                  </a:cubicBezTo>
                  <a:cubicBezTo>
                    <a:pt x="451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3308061" y="53340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3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3372024" y="5223031"/>
              <a:ext cx="13750" cy="13933"/>
            </a:xfrm>
            <a:custGeom>
              <a:avLst/>
              <a:gdLst/>
              <a:ahLst/>
              <a:cxnLst/>
              <a:rect l="l" t="t" r="r" b="b"/>
              <a:pathLst>
                <a:path w="451" h="457" extrusionOk="0">
                  <a:moveTo>
                    <a:pt x="228" y="1"/>
                  </a:moveTo>
                  <a:cubicBezTo>
                    <a:pt x="99" y="1"/>
                    <a:pt x="0" y="105"/>
                    <a:pt x="0" y="228"/>
                  </a:cubicBezTo>
                  <a:cubicBezTo>
                    <a:pt x="0" y="351"/>
                    <a:pt x="99" y="456"/>
                    <a:pt x="228" y="456"/>
                  </a:cubicBezTo>
                  <a:cubicBezTo>
                    <a:pt x="351" y="456"/>
                    <a:pt x="450" y="351"/>
                    <a:pt x="450" y="228"/>
                  </a:cubicBezTo>
                  <a:cubicBezTo>
                    <a:pt x="450" y="105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3377359" y="5172970"/>
              <a:ext cx="131005" cy="113048"/>
            </a:xfrm>
            <a:custGeom>
              <a:avLst/>
              <a:gdLst/>
              <a:ahLst/>
              <a:cxnLst/>
              <a:rect l="l" t="t" r="r" b="b"/>
              <a:pathLst>
                <a:path w="4297" h="3708" extrusionOk="0">
                  <a:moveTo>
                    <a:pt x="1078" y="0"/>
                  </a:moveTo>
                  <a:lnTo>
                    <a:pt x="1" y="1861"/>
                  </a:lnTo>
                  <a:lnTo>
                    <a:pt x="1068" y="3708"/>
                  </a:lnTo>
                  <a:lnTo>
                    <a:pt x="1135" y="3665"/>
                  </a:lnTo>
                  <a:lnTo>
                    <a:pt x="95" y="1861"/>
                  </a:lnTo>
                  <a:lnTo>
                    <a:pt x="1125" y="81"/>
                  </a:lnTo>
                  <a:lnTo>
                    <a:pt x="3186" y="81"/>
                  </a:lnTo>
                  <a:lnTo>
                    <a:pt x="4224" y="1885"/>
                  </a:lnTo>
                  <a:lnTo>
                    <a:pt x="4296" y="1842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3404158" y="5167482"/>
              <a:ext cx="13902" cy="13780"/>
            </a:xfrm>
            <a:custGeom>
              <a:avLst/>
              <a:gdLst/>
              <a:ahLst/>
              <a:cxnLst/>
              <a:rect l="l" t="t" r="r" b="b"/>
              <a:pathLst>
                <a:path w="456" h="452" extrusionOk="0">
                  <a:moveTo>
                    <a:pt x="228" y="0"/>
                  </a:moveTo>
                  <a:cubicBezTo>
                    <a:pt x="104" y="0"/>
                    <a:pt x="0" y="100"/>
                    <a:pt x="0" y="223"/>
                  </a:cubicBezTo>
                  <a:cubicBezTo>
                    <a:pt x="0" y="351"/>
                    <a:pt x="104" y="451"/>
                    <a:pt x="228" y="451"/>
                  </a:cubicBezTo>
                  <a:cubicBezTo>
                    <a:pt x="351" y="451"/>
                    <a:pt x="456" y="351"/>
                    <a:pt x="456" y="223"/>
                  </a:cubicBezTo>
                  <a:cubicBezTo>
                    <a:pt x="456" y="100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3281720" y="5117269"/>
              <a:ext cx="97286" cy="57469"/>
            </a:xfrm>
            <a:custGeom>
              <a:avLst/>
              <a:gdLst/>
              <a:ahLst/>
              <a:cxnLst/>
              <a:rect l="l" t="t" r="r" b="b"/>
              <a:pathLst>
                <a:path w="3191" h="1885" extrusionOk="0">
                  <a:moveTo>
                    <a:pt x="1064" y="0"/>
                  </a:moveTo>
                  <a:lnTo>
                    <a:pt x="1" y="1842"/>
                  </a:lnTo>
                  <a:lnTo>
                    <a:pt x="67" y="1884"/>
                  </a:lnTo>
                  <a:lnTo>
                    <a:pt x="1111" y="81"/>
                  </a:lnTo>
                  <a:lnTo>
                    <a:pt x="3190" y="81"/>
                  </a:lnTo>
                  <a:lnTo>
                    <a:pt x="3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3308061" y="5111782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99" y="0"/>
                    <a:pt x="0" y="99"/>
                    <a:pt x="0" y="228"/>
                  </a:cubicBezTo>
                  <a:cubicBezTo>
                    <a:pt x="0" y="351"/>
                    <a:pt x="99" y="451"/>
                    <a:pt x="228" y="451"/>
                  </a:cubicBezTo>
                  <a:cubicBezTo>
                    <a:pt x="351" y="451"/>
                    <a:pt x="451" y="351"/>
                    <a:pt x="451" y="228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1"/>
            <p:cNvSpPr/>
            <p:nvPr/>
          </p:nvSpPr>
          <p:spPr>
            <a:xfrm>
              <a:off x="3569644" y="5283823"/>
              <a:ext cx="130852" cy="113596"/>
            </a:xfrm>
            <a:custGeom>
              <a:avLst/>
              <a:gdLst/>
              <a:ahLst/>
              <a:cxnLst/>
              <a:rect l="l" t="t" r="r" b="b"/>
              <a:pathLst>
                <a:path w="4292" h="3726" extrusionOk="0">
                  <a:moveTo>
                    <a:pt x="1078" y="0"/>
                  </a:moveTo>
                  <a:lnTo>
                    <a:pt x="1" y="1860"/>
                  </a:lnTo>
                  <a:lnTo>
                    <a:pt x="1078" y="3726"/>
                  </a:lnTo>
                  <a:lnTo>
                    <a:pt x="3205" y="3726"/>
                  </a:lnTo>
                  <a:lnTo>
                    <a:pt x="3205" y="3645"/>
                  </a:lnTo>
                  <a:lnTo>
                    <a:pt x="1122" y="3645"/>
                  </a:lnTo>
                  <a:lnTo>
                    <a:pt x="96" y="1860"/>
                  </a:lnTo>
                  <a:lnTo>
                    <a:pt x="1122" y="81"/>
                  </a:lnTo>
                  <a:lnTo>
                    <a:pt x="3181" y="81"/>
                  </a:lnTo>
                  <a:lnTo>
                    <a:pt x="4220" y="1884"/>
                  </a:lnTo>
                  <a:lnTo>
                    <a:pt x="4292" y="1842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3564156" y="5333883"/>
              <a:ext cx="13933" cy="13933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29" y="1"/>
                  </a:moveTo>
                  <a:cubicBezTo>
                    <a:pt x="100" y="1"/>
                    <a:pt x="1" y="104"/>
                    <a:pt x="1" y="228"/>
                  </a:cubicBezTo>
                  <a:cubicBezTo>
                    <a:pt x="1" y="351"/>
                    <a:pt x="100" y="456"/>
                    <a:pt x="229" y="456"/>
                  </a:cubicBezTo>
                  <a:cubicBezTo>
                    <a:pt x="352" y="456"/>
                    <a:pt x="456" y="351"/>
                    <a:pt x="456" y="228"/>
                  </a:cubicBezTo>
                  <a:cubicBezTo>
                    <a:pt x="456" y="104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1"/>
            <p:cNvSpPr/>
            <p:nvPr/>
          </p:nvSpPr>
          <p:spPr>
            <a:xfrm>
              <a:off x="3692509" y="5333883"/>
              <a:ext cx="13780" cy="13933"/>
            </a:xfrm>
            <a:custGeom>
              <a:avLst/>
              <a:gdLst/>
              <a:ahLst/>
              <a:cxnLst/>
              <a:rect l="l" t="t" r="r" b="b"/>
              <a:pathLst>
                <a:path w="452" h="457" extrusionOk="0">
                  <a:moveTo>
                    <a:pt x="229" y="1"/>
                  </a:moveTo>
                  <a:cubicBezTo>
                    <a:pt x="100" y="1"/>
                    <a:pt x="1" y="104"/>
                    <a:pt x="1" y="228"/>
                  </a:cubicBezTo>
                  <a:cubicBezTo>
                    <a:pt x="1" y="351"/>
                    <a:pt x="100" y="456"/>
                    <a:pt x="229" y="456"/>
                  </a:cubicBezTo>
                  <a:cubicBezTo>
                    <a:pt x="352" y="456"/>
                    <a:pt x="452" y="351"/>
                    <a:pt x="452" y="228"/>
                  </a:cubicBezTo>
                  <a:cubicBezTo>
                    <a:pt x="452" y="104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1"/>
            <p:cNvSpPr/>
            <p:nvPr/>
          </p:nvSpPr>
          <p:spPr>
            <a:xfrm>
              <a:off x="3596443" y="5278335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3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3596443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100" y="1"/>
                    <a:pt x="0" y="101"/>
                    <a:pt x="0" y="229"/>
                  </a:cubicBezTo>
                  <a:cubicBezTo>
                    <a:pt x="0" y="353"/>
                    <a:pt x="100" y="452"/>
                    <a:pt x="223" y="452"/>
                  </a:cubicBezTo>
                  <a:cubicBezTo>
                    <a:pt x="351" y="452"/>
                    <a:pt x="451" y="353"/>
                    <a:pt x="451" y="229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3660405" y="5389126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3" y="1"/>
                  </a:moveTo>
                  <a:cubicBezTo>
                    <a:pt x="99" y="1"/>
                    <a:pt x="0" y="101"/>
                    <a:pt x="0" y="229"/>
                  </a:cubicBezTo>
                  <a:cubicBezTo>
                    <a:pt x="0" y="353"/>
                    <a:pt x="99" y="452"/>
                    <a:pt x="223" y="452"/>
                  </a:cubicBezTo>
                  <a:cubicBezTo>
                    <a:pt x="351" y="452"/>
                    <a:pt x="451" y="353"/>
                    <a:pt x="451" y="229"/>
                  </a:cubicBezTo>
                  <a:cubicBezTo>
                    <a:pt x="451" y="101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3185502" y="5173397"/>
              <a:ext cx="130547" cy="57469"/>
            </a:xfrm>
            <a:custGeom>
              <a:avLst/>
              <a:gdLst/>
              <a:ahLst/>
              <a:cxnLst/>
              <a:rect l="l" t="t" r="r" b="b"/>
              <a:pathLst>
                <a:path w="4282" h="1885" extrusionOk="0">
                  <a:moveTo>
                    <a:pt x="1063" y="1"/>
                  </a:moveTo>
                  <a:lnTo>
                    <a:pt x="0" y="1843"/>
                  </a:lnTo>
                  <a:lnTo>
                    <a:pt x="71" y="1885"/>
                  </a:lnTo>
                  <a:lnTo>
                    <a:pt x="1111" y="82"/>
                  </a:lnTo>
                  <a:lnTo>
                    <a:pt x="3170" y="82"/>
                  </a:lnTo>
                  <a:lnTo>
                    <a:pt x="4210" y="1885"/>
                  </a:lnTo>
                  <a:lnTo>
                    <a:pt x="4281" y="1843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3218642" y="5284524"/>
              <a:ext cx="64268" cy="2500"/>
            </a:xfrm>
            <a:custGeom>
              <a:avLst/>
              <a:gdLst/>
              <a:ahLst/>
              <a:cxnLst/>
              <a:rect l="l" t="t" r="r" b="b"/>
              <a:pathLst>
                <a:path w="2108" h="82" extrusionOk="0">
                  <a:moveTo>
                    <a:pt x="0" y="1"/>
                  </a:moveTo>
                  <a:lnTo>
                    <a:pt x="0" y="82"/>
                  </a:lnTo>
                  <a:lnTo>
                    <a:pt x="2107" y="82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1"/>
            <p:cNvSpPr/>
            <p:nvPr/>
          </p:nvSpPr>
          <p:spPr>
            <a:xfrm>
              <a:off x="3179709" y="5223640"/>
              <a:ext cx="13780" cy="1378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8" y="0"/>
                  </a:moveTo>
                  <a:cubicBezTo>
                    <a:pt x="100" y="0"/>
                    <a:pt x="0" y="99"/>
                    <a:pt x="0" y="223"/>
                  </a:cubicBezTo>
                  <a:cubicBezTo>
                    <a:pt x="0" y="351"/>
                    <a:pt x="100" y="451"/>
                    <a:pt x="228" y="451"/>
                  </a:cubicBezTo>
                  <a:cubicBezTo>
                    <a:pt x="351" y="451"/>
                    <a:pt x="451" y="351"/>
                    <a:pt x="451" y="223"/>
                  </a:cubicBezTo>
                  <a:cubicBezTo>
                    <a:pt x="451" y="99"/>
                    <a:pt x="35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1"/>
            <p:cNvSpPr/>
            <p:nvPr/>
          </p:nvSpPr>
          <p:spPr>
            <a:xfrm>
              <a:off x="3275806" y="5167909"/>
              <a:ext cx="13902" cy="13750"/>
            </a:xfrm>
            <a:custGeom>
              <a:avLst/>
              <a:gdLst/>
              <a:ahLst/>
              <a:cxnLst/>
              <a:rect l="l" t="t" r="r" b="b"/>
              <a:pathLst>
                <a:path w="456" h="451" extrusionOk="0">
                  <a:moveTo>
                    <a:pt x="228" y="1"/>
                  </a:moveTo>
                  <a:cubicBezTo>
                    <a:pt x="104" y="1"/>
                    <a:pt x="0" y="100"/>
                    <a:pt x="0" y="229"/>
                  </a:cubicBezTo>
                  <a:cubicBezTo>
                    <a:pt x="0" y="352"/>
                    <a:pt x="104" y="451"/>
                    <a:pt x="228" y="451"/>
                  </a:cubicBezTo>
                  <a:cubicBezTo>
                    <a:pt x="351" y="451"/>
                    <a:pt x="456" y="352"/>
                    <a:pt x="456" y="229"/>
                  </a:cubicBezTo>
                  <a:cubicBezTo>
                    <a:pt x="456" y="100"/>
                    <a:pt x="351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3473883" y="5228091"/>
              <a:ext cx="130517" cy="57469"/>
            </a:xfrm>
            <a:custGeom>
              <a:avLst/>
              <a:gdLst/>
              <a:ahLst/>
              <a:cxnLst/>
              <a:rect l="l" t="t" r="r" b="b"/>
              <a:pathLst>
                <a:path w="4281" h="1885" extrusionOk="0">
                  <a:moveTo>
                    <a:pt x="1063" y="1"/>
                  </a:moveTo>
                  <a:lnTo>
                    <a:pt x="0" y="1843"/>
                  </a:lnTo>
                  <a:lnTo>
                    <a:pt x="71" y="1885"/>
                  </a:lnTo>
                  <a:lnTo>
                    <a:pt x="1111" y="82"/>
                  </a:lnTo>
                  <a:lnTo>
                    <a:pt x="3170" y="82"/>
                  </a:lnTo>
                  <a:lnTo>
                    <a:pt x="4210" y="1885"/>
                  </a:lnTo>
                  <a:lnTo>
                    <a:pt x="4281" y="1843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3473426" y="5450223"/>
              <a:ext cx="130974" cy="113017"/>
            </a:xfrm>
            <a:custGeom>
              <a:avLst/>
              <a:gdLst/>
              <a:ahLst/>
              <a:cxnLst/>
              <a:rect l="l" t="t" r="r" b="b"/>
              <a:pathLst>
                <a:path w="4296" h="3707" extrusionOk="0">
                  <a:moveTo>
                    <a:pt x="1078" y="0"/>
                  </a:moveTo>
                  <a:lnTo>
                    <a:pt x="0" y="1865"/>
                  </a:lnTo>
                  <a:lnTo>
                    <a:pt x="1069" y="3707"/>
                  </a:lnTo>
                  <a:lnTo>
                    <a:pt x="1135" y="3669"/>
                  </a:lnTo>
                  <a:lnTo>
                    <a:pt x="96" y="1865"/>
                  </a:lnTo>
                  <a:lnTo>
                    <a:pt x="1126" y="86"/>
                  </a:lnTo>
                  <a:lnTo>
                    <a:pt x="3185" y="86"/>
                  </a:lnTo>
                  <a:lnTo>
                    <a:pt x="4225" y="1884"/>
                  </a:lnTo>
                  <a:lnTo>
                    <a:pt x="4296" y="1847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3468090" y="5500436"/>
              <a:ext cx="13780" cy="13750"/>
            </a:xfrm>
            <a:custGeom>
              <a:avLst/>
              <a:gdLst/>
              <a:ahLst/>
              <a:cxnLst/>
              <a:rect l="l" t="t" r="r" b="b"/>
              <a:pathLst>
                <a:path w="452" h="451" extrusionOk="0">
                  <a:moveTo>
                    <a:pt x="223" y="1"/>
                  </a:moveTo>
                  <a:cubicBezTo>
                    <a:pt x="100" y="1"/>
                    <a:pt x="0" y="100"/>
                    <a:pt x="0" y="228"/>
                  </a:cubicBezTo>
                  <a:cubicBezTo>
                    <a:pt x="0" y="351"/>
                    <a:pt x="100" y="450"/>
                    <a:pt x="223" y="450"/>
                  </a:cubicBezTo>
                  <a:cubicBezTo>
                    <a:pt x="352" y="450"/>
                    <a:pt x="451" y="351"/>
                    <a:pt x="451" y="228"/>
                  </a:cubicBezTo>
                  <a:cubicBezTo>
                    <a:pt x="451" y="100"/>
                    <a:pt x="352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3596443" y="5500436"/>
              <a:ext cx="13780" cy="13750"/>
            </a:xfrm>
            <a:custGeom>
              <a:avLst/>
              <a:gdLst/>
              <a:ahLst/>
              <a:cxnLst/>
              <a:rect l="l" t="t" r="r" b="b"/>
              <a:pathLst>
                <a:path w="452" h="451" extrusionOk="0">
                  <a:moveTo>
                    <a:pt x="223" y="1"/>
                  </a:moveTo>
                  <a:cubicBezTo>
                    <a:pt x="100" y="1"/>
                    <a:pt x="0" y="100"/>
                    <a:pt x="0" y="228"/>
                  </a:cubicBezTo>
                  <a:cubicBezTo>
                    <a:pt x="0" y="351"/>
                    <a:pt x="100" y="450"/>
                    <a:pt x="223" y="450"/>
                  </a:cubicBezTo>
                  <a:cubicBezTo>
                    <a:pt x="351" y="450"/>
                    <a:pt x="451" y="351"/>
                    <a:pt x="451" y="228"/>
                  </a:cubicBezTo>
                  <a:cubicBezTo>
                    <a:pt x="451" y="100"/>
                    <a:pt x="35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1"/>
            <p:cNvSpPr/>
            <p:nvPr/>
          </p:nvSpPr>
          <p:spPr>
            <a:xfrm>
              <a:off x="3500194" y="5444705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8" y="0"/>
                  </a:moveTo>
                  <a:cubicBezTo>
                    <a:pt x="101" y="0"/>
                    <a:pt x="1" y="105"/>
                    <a:pt x="1" y="228"/>
                  </a:cubicBezTo>
                  <a:cubicBezTo>
                    <a:pt x="1" y="352"/>
                    <a:pt x="101" y="456"/>
                    <a:pt x="228" y="456"/>
                  </a:cubicBezTo>
                  <a:cubicBezTo>
                    <a:pt x="353" y="456"/>
                    <a:pt x="452" y="352"/>
                    <a:pt x="452" y="228"/>
                  </a:cubicBezTo>
                  <a:cubicBezTo>
                    <a:pt x="452" y="105"/>
                    <a:pt x="353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1"/>
            <p:cNvSpPr/>
            <p:nvPr/>
          </p:nvSpPr>
          <p:spPr>
            <a:xfrm>
              <a:off x="3500194" y="5555558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8" y="0"/>
                  </a:moveTo>
                  <a:cubicBezTo>
                    <a:pt x="101" y="0"/>
                    <a:pt x="1" y="105"/>
                    <a:pt x="1" y="228"/>
                  </a:cubicBezTo>
                  <a:cubicBezTo>
                    <a:pt x="1" y="357"/>
                    <a:pt x="101" y="456"/>
                    <a:pt x="228" y="456"/>
                  </a:cubicBezTo>
                  <a:cubicBezTo>
                    <a:pt x="353" y="456"/>
                    <a:pt x="452" y="357"/>
                    <a:pt x="452" y="228"/>
                  </a:cubicBezTo>
                  <a:cubicBezTo>
                    <a:pt x="452" y="105"/>
                    <a:pt x="353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1"/>
            <p:cNvSpPr/>
            <p:nvPr/>
          </p:nvSpPr>
          <p:spPr>
            <a:xfrm>
              <a:off x="3564156" y="5444705"/>
              <a:ext cx="13780" cy="13902"/>
            </a:xfrm>
            <a:custGeom>
              <a:avLst/>
              <a:gdLst/>
              <a:ahLst/>
              <a:cxnLst/>
              <a:rect l="l" t="t" r="r" b="b"/>
              <a:pathLst>
                <a:path w="452" h="456" extrusionOk="0">
                  <a:moveTo>
                    <a:pt x="229" y="0"/>
                  </a:moveTo>
                  <a:cubicBezTo>
                    <a:pt x="100" y="0"/>
                    <a:pt x="1" y="105"/>
                    <a:pt x="1" y="228"/>
                  </a:cubicBezTo>
                  <a:cubicBezTo>
                    <a:pt x="1" y="352"/>
                    <a:pt x="100" y="456"/>
                    <a:pt x="229" y="456"/>
                  </a:cubicBezTo>
                  <a:cubicBezTo>
                    <a:pt x="352" y="456"/>
                    <a:pt x="452" y="352"/>
                    <a:pt x="452" y="228"/>
                  </a:cubicBezTo>
                  <a:cubicBezTo>
                    <a:pt x="452" y="105"/>
                    <a:pt x="352" y="0"/>
                    <a:pt x="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1"/>
            <p:cNvSpPr/>
            <p:nvPr/>
          </p:nvSpPr>
          <p:spPr>
            <a:xfrm>
              <a:off x="3570101" y="5395651"/>
              <a:ext cx="34298" cy="56768"/>
            </a:xfrm>
            <a:custGeom>
              <a:avLst/>
              <a:gdLst/>
              <a:ahLst/>
              <a:cxnLst/>
              <a:rect l="l" t="t" r="r" b="b"/>
              <a:pathLst>
                <a:path w="1125" h="1862" extrusionOk="0">
                  <a:moveTo>
                    <a:pt x="1054" y="1"/>
                  </a:moveTo>
                  <a:lnTo>
                    <a:pt x="1" y="1823"/>
                  </a:lnTo>
                  <a:lnTo>
                    <a:pt x="71" y="1861"/>
                  </a:lnTo>
                  <a:lnTo>
                    <a:pt x="1125" y="3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3473608" y="5339371"/>
              <a:ext cx="97682" cy="113048"/>
            </a:xfrm>
            <a:custGeom>
              <a:avLst/>
              <a:gdLst/>
              <a:ahLst/>
              <a:cxnLst/>
              <a:rect l="l" t="t" r="r" b="b"/>
              <a:pathLst>
                <a:path w="3204" h="3708" extrusionOk="0">
                  <a:moveTo>
                    <a:pt x="1072" y="1"/>
                  </a:moveTo>
                  <a:lnTo>
                    <a:pt x="0" y="1866"/>
                  </a:lnTo>
                  <a:lnTo>
                    <a:pt x="1063" y="3707"/>
                  </a:lnTo>
                  <a:lnTo>
                    <a:pt x="1134" y="3669"/>
                  </a:lnTo>
                  <a:lnTo>
                    <a:pt x="90" y="1866"/>
                  </a:lnTo>
                  <a:lnTo>
                    <a:pt x="1120" y="86"/>
                  </a:lnTo>
                  <a:lnTo>
                    <a:pt x="3203" y="86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23"/>
          <p:cNvSpPr txBox="1">
            <a:spLocks noGrp="1"/>
          </p:cNvSpPr>
          <p:nvPr>
            <p:ph type="ctrTitle"/>
          </p:nvPr>
        </p:nvSpPr>
        <p:spPr>
          <a:xfrm>
            <a:off x="963501" y="1978944"/>
            <a:ext cx="7571700" cy="1800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effectLst/>
                <a:latin typeface="+mj-lt"/>
              </a:rPr>
              <a:t>Best Portfolio </a:t>
            </a:r>
            <a:r>
              <a:rPr lang="en-IN" dirty="0">
                <a:latin typeface="+mj-lt"/>
              </a:rPr>
              <a:t>C</a:t>
            </a:r>
            <a:r>
              <a:rPr lang="en-IN" b="0" i="0" dirty="0">
                <a:effectLst/>
                <a:latin typeface="+mj-lt"/>
              </a:rPr>
              <a:t>reation</a:t>
            </a:r>
            <a:r>
              <a:rPr lang="en" dirty="0">
                <a:latin typeface="+mj-lt"/>
              </a:rPr>
              <a:t> </a:t>
            </a:r>
            <a:endParaRPr dirty="0">
              <a:latin typeface="+mj-lt"/>
            </a:endParaRPr>
          </a:p>
        </p:txBody>
      </p:sp>
      <p:sp>
        <p:nvSpPr>
          <p:cNvPr id="1416" name="Google Shape;1416;p23"/>
          <p:cNvSpPr txBox="1">
            <a:spLocks noGrp="1"/>
          </p:cNvSpPr>
          <p:nvPr>
            <p:ph type="subTitle" idx="2"/>
          </p:nvPr>
        </p:nvSpPr>
        <p:spPr>
          <a:xfrm>
            <a:off x="963501" y="1234231"/>
            <a:ext cx="28995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</a:t>
            </a:r>
            <a:endParaRPr dirty="0"/>
          </a:p>
        </p:txBody>
      </p:sp>
      <p:sp>
        <p:nvSpPr>
          <p:cNvPr id="4" name="Google Shape;1415;p23">
            <a:extLst>
              <a:ext uri="{FF2B5EF4-FFF2-40B4-BE49-F238E27FC236}">
                <a16:creationId xmlns:a16="http://schemas.microsoft.com/office/drawing/2014/main" id="{6BC8C5C6-A437-55C3-B6FB-A4C8364DF563}"/>
              </a:ext>
            </a:extLst>
          </p:cNvPr>
          <p:cNvSpPr txBox="1">
            <a:spLocks/>
          </p:cNvSpPr>
          <p:nvPr/>
        </p:nvSpPr>
        <p:spPr>
          <a:xfrm>
            <a:off x="963501" y="3911805"/>
            <a:ext cx="6003969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2400" b="1" dirty="0"/>
              <a:t>Agenda   </a:t>
            </a:r>
          </a:p>
        </p:txBody>
      </p:sp>
      <p:sp>
        <p:nvSpPr>
          <p:cNvPr id="12" name="Google Shape;1415;p23">
            <a:extLst>
              <a:ext uri="{FF2B5EF4-FFF2-40B4-BE49-F238E27FC236}">
                <a16:creationId xmlns:a16="http://schemas.microsoft.com/office/drawing/2014/main" id="{DC53929E-2116-0216-E00E-9D55D63393B7}"/>
              </a:ext>
            </a:extLst>
          </p:cNvPr>
          <p:cNvSpPr txBox="1">
            <a:spLocks/>
          </p:cNvSpPr>
          <p:nvPr/>
        </p:nvSpPr>
        <p:spPr>
          <a:xfrm>
            <a:off x="961498" y="4449065"/>
            <a:ext cx="6003969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 How to </a:t>
            </a:r>
            <a:r>
              <a:rPr lang="en-IN" b="0" i="0" dirty="0">
                <a:effectLst/>
                <a:latin typeface="+mn-lt"/>
              </a:rPr>
              <a:t>crafting an ATS-friendly resume</a:t>
            </a:r>
            <a:endParaRPr lang="en-US" dirty="0">
              <a:latin typeface="+mn-lt"/>
            </a:endParaRPr>
          </a:p>
        </p:txBody>
      </p:sp>
      <p:sp>
        <p:nvSpPr>
          <p:cNvPr id="13" name="Google Shape;1415;p23">
            <a:extLst>
              <a:ext uri="{FF2B5EF4-FFF2-40B4-BE49-F238E27FC236}">
                <a16:creationId xmlns:a16="http://schemas.microsoft.com/office/drawing/2014/main" id="{87530E1A-7A58-F271-B550-B42A1266DF1A}"/>
              </a:ext>
            </a:extLst>
          </p:cNvPr>
          <p:cNvSpPr txBox="1">
            <a:spLocks/>
          </p:cNvSpPr>
          <p:nvPr/>
        </p:nvSpPr>
        <p:spPr>
          <a:xfrm>
            <a:off x="963501" y="4986388"/>
            <a:ext cx="7163068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 </a:t>
            </a:r>
            <a:r>
              <a:rPr lang="en-IN" dirty="0">
                <a:latin typeface="+mn-lt"/>
              </a:rPr>
              <a:t>O</a:t>
            </a:r>
            <a:r>
              <a:rPr lang="en-IN" b="0" i="0" dirty="0">
                <a:effectLst/>
                <a:latin typeface="+mn-lt"/>
              </a:rPr>
              <a:t>ptimizing your LinkedIn profile </a:t>
            </a:r>
            <a:endParaRPr lang="en-US" dirty="0">
              <a:latin typeface="+mn-lt"/>
            </a:endParaRPr>
          </a:p>
        </p:txBody>
      </p:sp>
      <p:sp>
        <p:nvSpPr>
          <p:cNvPr id="15" name="Google Shape;1415;p23">
            <a:extLst>
              <a:ext uri="{FF2B5EF4-FFF2-40B4-BE49-F238E27FC236}">
                <a16:creationId xmlns:a16="http://schemas.microsoft.com/office/drawing/2014/main" id="{C5CD4C95-A366-4085-9166-EAB8F016DB34}"/>
              </a:ext>
            </a:extLst>
          </p:cNvPr>
          <p:cNvSpPr txBox="1">
            <a:spLocks/>
          </p:cNvSpPr>
          <p:nvPr/>
        </p:nvSpPr>
        <p:spPr>
          <a:xfrm>
            <a:off x="963500" y="5509985"/>
            <a:ext cx="8764812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 How to </a:t>
            </a:r>
            <a:r>
              <a:rPr lang="en-US" b="0" i="0" dirty="0">
                <a:effectLst/>
                <a:latin typeface="+mn-lt"/>
              </a:rPr>
              <a:t>capture attention of HR professionals and startup founders</a:t>
            </a:r>
            <a:endParaRPr lang="en-US" dirty="0">
              <a:latin typeface="+mn-lt"/>
            </a:endParaRPr>
          </a:p>
        </p:txBody>
      </p:sp>
      <p:sp>
        <p:nvSpPr>
          <p:cNvPr id="16" name="Google Shape;1415;p23">
            <a:extLst>
              <a:ext uri="{FF2B5EF4-FFF2-40B4-BE49-F238E27FC236}">
                <a16:creationId xmlns:a16="http://schemas.microsoft.com/office/drawing/2014/main" id="{F9D78C5D-5A62-8C9F-89F8-81E855EF964A}"/>
              </a:ext>
            </a:extLst>
          </p:cNvPr>
          <p:cNvSpPr txBox="1">
            <a:spLocks/>
          </p:cNvSpPr>
          <p:nvPr/>
        </p:nvSpPr>
        <p:spPr>
          <a:xfrm>
            <a:off x="963499" y="6022051"/>
            <a:ext cx="8260888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 How to do professional Data Analysis and BI Projects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0C4517-7602-B572-F0FE-13EB9C22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723" y="5201776"/>
            <a:ext cx="1253340" cy="22473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23"/>
          <p:cNvSpPr txBox="1">
            <a:spLocks noGrp="1"/>
          </p:cNvSpPr>
          <p:nvPr>
            <p:ph type="ctrTitle"/>
          </p:nvPr>
        </p:nvSpPr>
        <p:spPr>
          <a:xfrm>
            <a:off x="896111" y="1957997"/>
            <a:ext cx="7571700" cy="122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dirty="0">
                <a:effectLst/>
                <a:latin typeface="+mn-lt"/>
              </a:rPr>
              <a:t>Why</a:t>
            </a:r>
            <a:r>
              <a:rPr lang="en-IN" sz="3600" b="0" i="0" dirty="0">
                <a:effectLst/>
                <a:latin typeface="+mn-lt"/>
              </a:rPr>
              <a:t> an ATS-friendly resume</a:t>
            </a:r>
            <a:endParaRPr sz="3600" dirty="0"/>
          </a:p>
        </p:txBody>
      </p:sp>
      <p:sp>
        <p:nvSpPr>
          <p:cNvPr id="1416" name="Google Shape;1416;p23"/>
          <p:cNvSpPr txBox="1">
            <a:spLocks noGrp="1"/>
          </p:cNvSpPr>
          <p:nvPr>
            <p:ph type="subTitle" idx="2"/>
          </p:nvPr>
        </p:nvSpPr>
        <p:spPr>
          <a:xfrm>
            <a:off x="963501" y="1234231"/>
            <a:ext cx="28995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Resume crafting </a:t>
            </a:r>
            <a:endParaRPr dirty="0"/>
          </a:p>
        </p:txBody>
      </p:sp>
      <p:sp>
        <p:nvSpPr>
          <p:cNvPr id="5" name="Google Shape;1415;p23">
            <a:extLst>
              <a:ext uri="{FF2B5EF4-FFF2-40B4-BE49-F238E27FC236}">
                <a16:creationId xmlns:a16="http://schemas.microsoft.com/office/drawing/2014/main" id="{B8AB518D-44A9-F49A-AFAE-AAF018CBFBCA}"/>
              </a:ext>
            </a:extLst>
          </p:cNvPr>
          <p:cNvSpPr txBox="1">
            <a:spLocks/>
          </p:cNvSpPr>
          <p:nvPr/>
        </p:nvSpPr>
        <p:spPr>
          <a:xfrm>
            <a:off x="896111" y="2852124"/>
            <a:ext cx="7436921" cy="110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>
              <a:buFont typeface="Arial" panose="020B0604020202020204" pitchFamily="34" charset="0"/>
              <a:buChar char="•"/>
            </a:pPr>
            <a:r>
              <a:rPr lang="en-US" sz="2000" dirty="0"/>
              <a:t>Automated screening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000" dirty="0"/>
              <a:t>Time-saving for recruiters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Google Shape;1414;p23">
            <a:extLst>
              <a:ext uri="{FF2B5EF4-FFF2-40B4-BE49-F238E27FC236}">
                <a16:creationId xmlns:a16="http://schemas.microsoft.com/office/drawing/2014/main" id="{1F64968F-D682-58D1-DF1A-DAC18D58F116}"/>
              </a:ext>
            </a:extLst>
          </p:cNvPr>
          <p:cNvSpPr txBox="1">
            <a:spLocks/>
          </p:cNvSpPr>
          <p:nvPr/>
        </p:nvSpPr>
        <p:spPr>
          <a:xfrm>
            <a:off x="876197" y="4572243"/>
            <a:ext cx="7571700" cy="89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64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3600" dirty="0">
                <a:latin typeface="+mn-lt"/>
              </a:rPr>
              <a:t>How to make ATS-friendly resume</a:t>
            </a:r>
            <a:endParaRPr lang="en-US" sz="3600" dirty="0"/>
          </a:p>
        </p:txBody>
      </p:sp>
      <p:sp>
        <p:nvSpPr>
          <p:cNvPr id="12" name="Google Shape;1415;p23">
            <a:extLst>
              <a:ext uri="{FF2B5EF4-FFF2-40B4-BE49-F238E27FC236}">
                <a16:creationId xmlns:a16="http://schemas.microsoft.com/office/drawing/2014/main" id="{06469273-4B10-4342-0CF4-98447926B179}"/>
              </a:ext>
            </a:extLst>
          </p:cNvPr>
          <p:cNvSpPr txBox="1">
            <a:spLocks/>
          </p:cNvSpPr>
          <p:nvPr/>
        </p:nvSpPr>
        <p:spPr>
          <a:xfrm>
            <a:off x="876197" y="5365888"/>
            <a:ext cx="9363073" cy="1718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>
              <a:buFont typeface="Arial" panose="020B0604020202020204" pitchFamily="34" charset="0"/>
              <a:buChar char="•"/>
            </a:pPr>
            <a:r>
              <a:rPr lang="en-US" sz="2000" dirty="0"/>
              <a:t>Use relevant keywords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000" dirty="0"/>
              <a:t>Standard formatting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000" dirty="0"/>
              <a:t>Incorporate skills under experience section and projects 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000" dirty="0"/>
              <a:t>Include a plain text version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000" dirty="0"/>
              <a:t>Avoid special characters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043EBC-381A-DB09-25D3-3E542F27A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473" y="5186505"/>
            <a:ext cx="1253340" cy="224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6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4"/>
          <p:cNvSpPr txBox="1">
            <a:spLocks noGrp="1"/>
          </p:cNvSpPr>
          <p:nvPr>
            <p:ph type="title"/>
          </p:nvPr>
        </p:nvSpPr>
        <p:spPr>
          <a:xfrm>
            <a:off x="362100" y="492175"/>
            <a:ext cx="9990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LinkedIn Optimization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78DE84-8EB2-914D-D733-C6791B160634}"/>
              </a:ext>
            </a:extLst>
          </p:cNvPr>
          <p:cNvSpPr txBox="1"/>
          <p:nvPr/>
        </p:nvSpPr>
        <p:spPr>
          <a:xfrm>
            <a:off x="362099" y="1444955"/>
            <a:ext cx="10199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Profile Picture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81ADA-FD83-D39A-3973-1817CD7AFCE3}"/>
              </a:ext>
            </a:extLst>
          </p:cNvPr>
          <p:cNvSpPr txBox="1"/>
          <p:nvPr/>
        </p:nvSpPr>
        <p:spPr>
          <a:xfrm>
            <a:off x="362097" y="1916969"/>
            <a:ext cx="10199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Headline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F9F30-F9A6-C727-3D10-21B51227B3F3}"/>
              </a:ext>
            </a:extLst>
          </p:cNvPr>
          <p:cNvSpPr txBox="1"/>
          <p:nvPr/>
        </p:nvSpPr>
        <p:spPr>
          <a:xfrm>
            <a:off x="362099" y="2428987"/>
            <a:ext cx="10199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1204A-0665-30C2-E33B-5D21356D2435}"/>
              </a:ext>
            </a:extLst>
          </p:cNvPr>
          <p:cNvSpPr txBox="1"/>
          <p:nvPr/>
        </p:nvSpPr>
        <p:spPr>
          <a:xfrm>
            <a:off x="362098" y="2923834"/>
            <a:ext cx="10199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BEB1E-F5D1-3DF7-F28E-36F841C2F1AB}"/>
              </a:ext>
            </a:extLst>
          </p:cNvPr>
          <p:cNvSpPr txBox="1"/>
          <p:nvPr/>
        </p:nvSpPr>
        <p:spPr>
          <a:xfrm>
            <a:off x="362099" y="3355192"/>
            <a:ext cx="10199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Education and Certifications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1A7BB-51B6-3488-A3CB-E68FA1F86694}"/>
              </a:ext>
            </a:extLst>
          </p:cNvPr>
          <p:cNvSpPr txBox="1"/>
          <p:nvPr/>
        </p:nvSpPr>
        <p:spPr>
          <a:xfrm>
            <a:off x="362099" y="3847208"/>
            <a:ext cx="10199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Skills and Endorsements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A830DCB-E011-7B99-47A6-C7F387B04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296" y="5440048"/>
            <a:ext cx="1253340" cy="22473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6B5C41-D661-E613-92D9-5D1A604E941E}"/>
              </a:ext>
            </a:extLst>
          </p:cNvPr>
          <p:cNvSpPr txBox="1"/>
          <p:nvPr/>
        </p:nvSpPr>
        <p:spPr>
          <a:xfrm>
            <a:off x="362098" y="4276401"/>
            <a:ext cx="10199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Recommendations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29FDC3-42C6-1A0C-3435-4DCFF7F6F6E0}"/>
              </a:ext>
            </a:extLst>
          </p:cNvPr>
          <p:cNvSpPr txBox="1"/>
          <p:nvPr/>
        </p:nvSpPr>
        <p:spPr>
          <a:xfrm>
            <a:off x="362097" y="4731299"/>
            <a:ext cx="10199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Custom URL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595087-A749-5B4C-5CC8-A583D21052C4}"/>
              </a:ext>
            </a:extLst>
          </p:cNvPr>
          <p:cNvSpPr txBox="1"/>
          <p:nvPr/>
        </p:nvSpPr>
        <p:spPr>
          <a:xfrm>
            <a:off x="362097" y="5191346"/>
            <a:ext cx="10199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Interests and Groups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DCAECE-DA1D-E8F3-C083-FD0ACC7A430C}"/>
              </a:ext>
            </a:extLst>
          </p:cNvPr>
          <p:cNvSpPr txBox="1"/>
          <p:nvPr/>
        </p:nvSpPr>
        <p:spPr>
          <a:xfrm>
            <a:off x="362098" y="5622704"/>
            <a:ext cx="10199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Keywords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88445-F092-4A20-8F31-65F3D47F8AF9}"/>
              </a:ext>
            </a:extLst>
          </p:cNvPr>
          <p:cNvSpPr txBox="1"/>
          <p:nvPr/>
        </p:nvSpPr>
        <p:spPr>
          <a:xfrm>
            <a:off x="362097" y="6071885"/>
            <a:ext cx="10199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Engage and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0A5DD0-29E9-2C05-F63F-8A990F9C3B37}"/>
              </a:ext>
            </a:extLst>
          </p:cNvPr>
          <p:cNvSpPr txBox="1"/>
          <p:nvPr/>
        </p:nvSpPr>
        <p:spPr>
          <a:xfrm>
            <a:off x="362097" y="6485687"/>
            <a:ext cx="9172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Public Profile Visibility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4"/>
          <p:cNvSpPr txBox="1">
            <a:spLocks noGrp="1"/>
          </p:cNvSpPr>
          <p:nvPr>
            <p:ph type="title"/>
          </p:nvPr>
        </p:nvSpPr>
        <p:spPr>
          <a:xfrm>
            <a:off x="362100" y="492175"/>
            <a:ext cx="9990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Presentation 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78DE84-8EB2-914D-D733-C6791B160634}"/>
              </a:ext>
            </a:extLst>
          </p:cNvPr>
          <p:cNvSpPr txBox="1"/>
          <p:nvPr/>
        </p:nvSpPr>
        <p:spPr>
          <a:xfrm>
            <a:off x="362099" y="1444955"/>
            <a:ext cx="10199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Project should be professional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81ADA-FD83-D39A-3973-1817CD7AFCE3}"/>
              </a:ext>
            </a:extLst>
          </p:cNvPr>
          <p:cNvSpPr txBox="1"/>
          <p:nvPr/>
        </p:nvSpPr>
        <p:spPr>
          <a:xfrm>
            <a:off x="362096" y="2225425"/>
            <a:ext cx="10199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Consistency in layout and fonts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F9F30-F9A6-C727-3D10-21B51227B3F3}"/>
              </a:ext>
            </a:extLst>
          </p:cNvPr>
          <p:cNvSpPr txBox="1"/>
          <p:nvPr/>
        </p:nvSpPr>
        <p:spPr>
          <a:xfrm>
            <a:off x="362095" y="3005895"/>
            <a:ext cx="10199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Try to make at least intermediate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1204A-0665-30C2-E33B-5D21356D2435}"/>
              </a:ext>
            </a:extLst>
          </p:cNvPr>
          <p:cNvSpPr txBox="1"/>
          <p:nvPr/>
        </p:nvSpPr>
        <p:spPr>
          <a:xfrm>
            <a:off x="399464" y="3786365"/>
            <a:ext cx="10199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Upload to GitHub and mention in LinkedIn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A830DCB-E011-7B99-47A6-C7F387B04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296" y="5440048"/>
            <a:ext cx="1253340" cy="224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3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44;p28">
            <a:extLst>
              <a:ext uri="{FF2B5EF4-FFF2-40B4-BE49-F238E27FC236}">
                <a16:creationId xmlns:a16="http://schemas.microsoft.com/office/drawing/2014/main" id="{1666D85C-9470-9F89-1080-8BF43D4E3834}"/>
              </a:ext>
            </a:extLst>
          </p:cNvPr>
          <p:cNvSpPr txBox="1">
            <a:spLocks/>
          </p:cNvSpPr>
          <p:nvPr/>
        </p:nvSpPr>
        <p:spPr>
          <a:xfrm>
            <a:off x="1762616" y="2634787"/>
            <a:ext cx="6437700" cy="1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>
              <a:buSzPts val="990"/>
            </a:pPr>
            <a:r>
              <a:rPr lang="en-IN" sz="7200" dirty="0"/>
              <a:t>THANKS!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ncer Treatment Information Brochure by Slidesgo">
  <a:themeElements>
    <a:clrScheme name="Simple Light">
      <a:dk1>
        <a:srgbClr val="000000"/>
      </a:dk1>
      <a:lt1>
        <a:srgbClr val="FFFFFF"/>
      </a:lt1>
      <a:dk2>
        <a:srgbClr val="F1FCFF"/>
      </a:dk2>
      <a:lt2>
        <a:srgbClr val="CAECFF"/>
      </a:lt2>
      <a:accent1>
        <a:srgbClr val="054586"/>
      </a:accent1>
      <a:accent2>
        <a:srgbClr val="95CCF8"/>
      </a:accent2>
      <a:accent3>
        <a:srgbClr val="92DFDC"/>
      </a:accent3>
      <a:accent4>
        <a:srgbClr val="D66C68"/>
      </a:accent4>
      <a:accent5>
        <a:srgbClr val="FF854F"/>
      </a:accent5>
      <a:accent6>
        <a:srgbClr val="FFAF3F"/>
      </a:accent6>
      <a:hlink>
        <a:srgbClr val="0545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127</Words>
  <Application>Microsoft Office PowerPoint</Application>
  <PresentationFormat>Custom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Montserrat</vt:lpstr>
      <vt:lpstr>Montserrat ExtraBold</vt:lpstr>
      <vt:lpstr>Wingdings</vt:lpstr>
      <vt:lpstr>Roboto</vt:lpstr>
      <vt:lpstr>Cancer Treatment Information Brochure by Slidesgo</vt:lpstr>
      <vt:lpstr>Best Portfolio Creation </vt:lpstr>
      <vt:lpstr>Why an ATS-friendly resume</vt:lpstr>
      <vt:lpstr>LinkedIn Optimization </vt:lpstr>
      <vt:lpstr>Project Presentation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AUTOMATE</dc:title>
  <dc:creator>Sachin Melinahosahalli MohanKumar</dc:creator>
  <cp:lastModifiedBy>Sachin Melinahosahalli MohanKumar</cp:lastModifiedBy>
  <cp:revision>33</cp:revision>
  <dcterms:modified xsi:type="dcterms:W3CDTF">2023-07-15T09:32:38Z</dcterms:modified>
</cp:coreProperties>
</file>