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6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56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4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chin-m-6a6a9a17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Primary Key Constrain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0" i="0" dirty="0">
                <a:effectLst/>
                <a:latin typeface="Söhne"/>
              </a:rPr>
              <a:t>The primary key constraint ensures that each row in a table is uniquely identified.</a:t>
            </a: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Unique Constraint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0" i="0" dirty="0">
                <a:effectLst/>
                <a:latin typeface="Söhne"/>
              </a:rPr>
              <a:t>The unique constraint guarantees that values in a column are unique. </a:t>
            </a: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Foreign Key Constraint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4800" b="0" i="0" dirty="0">
                <a:effectLst/>
                <a:latin typeface="Söhne"/>
              </a:rPr>
              <a:t>Maintains integrity between linked tables.</a:t>
            </a: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Check Constraint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b="0" i="0" dirty="0">
                <a:effectLst/>
                <a:latin typeface="Söhne"/>
              </a:rPr>
              <a:t>Defines conditions for column data.</a:t>
            </a:r>
            <a:br>
              <a:rPr lang="en-US" sz="48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Not Null Constraint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sz="4800" b="0" i="0" dirty="0">
                <a:effectLst/>
                <a:latin typeface="Söhne"/>
              </a:rPr>
              <a:t>Ensures columns never contain empty values.</a:t>
            </a:r>
            <a:br>
              <a:rPr lang="en-IN" sz="1700" b="0" i="0" dirty="0">
                <a:effectLst/>
                <a:latin typeface="Söhne"/>
              </a:rPr>
            </a:br>
            <a:br>
              <a:rPr lang="en-IN" sz="1700" b="0" i="0" dirty="0">
                <a:effectLst/>
                <a:latin typeface="Söhne"/>
              </a:rPr>
            </a:br>
            <a:br>
              <a:rPr lang="en-IN" sz="1700" b="0" i="0" dirty="0">
                <a:effectLst/>
                <a:latin typeface="Söhne"/>
              </a:rPr>
            </a:br>
            <a:br>
              <a:rPr lang="en-IN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572613"/>
            <a:ext cx="8461207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737380"/>
            <a:ext cx="8215884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89090"/>
            <a:ext cx="7543800" cy="13716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2F5F9E"/>
                </a:solidFill>
              </a:defRPr>
            </a:pPr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Default Constraint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63619"/>
            <a:ext cx="7543800" cy="267376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0" i="0" dirty="0">
                <a:effectLst/>
                <a:latin typeface="Söhne"/>
              </a:rPr>
              <a:t>Assigns preset values to columns when no specific value is provided.</a:t>
            </a: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br>
              <a:rPr lang="en-US" sz="1700" b="0" i="0" dirty="0">
                <a:effectLst/>
                <a:latin typeface="Söhne"/>
              </a:rPr>
            </a:br>
            <a:r>
              <a:rPr lang="en-US" sz="1700" b="0" i="0" dirty="0">
                <a:effectLst/>
                <a:latin typeface="Söhne"/>
              </a:rPr>
              <a:t>Follow </a:t>
            </a:r>
            <a:r>
              <a:rPr lang="en-US" sz="1700" b="0" i="0" dirty="0">
                <a:effectLst/>
                <a:latin typeface="Söhne"/>
                <a:hlinkClick r:id="rId2"/>
              </a:rPr>
              <a:t>https://www.linkedin.com/in/sachin-m-6a6a9a171/</a:t>
            </a:r>
            <a:endParaRPr lang="en-US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</TotalTime>
  <Words>175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Söhne</vt:lpstr>
      <vt:lpstr>Savon</vt:lpstr>
      <vt:lpstr>Primary Key Constrain</vt:lpstr>
      <vt:lpstr>Unique Constraint</vt:lpstr>
      <vt:lpstr>Foreign Key Constraint</vt:lpstr>
      <vt:lpstr>Check Constraint</vt:lpstr>
      <vt:lpstr>Not Null Constraint</vt:lpstr>
      <vt:lpstr>Default Constraint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Define the Problem</dc:title>
  <dc:subject/>
  <dc:creator>Sachin Melinahosahalli MohanKumar</dc:creator>
  <cp:keywords/>
  <dc:description>generated using python-pptx</dc:description>
  <cp:lastModifiedBy>Sachin Melinahosahalli MohanKumar</cp:lastModifiedBy>
  <cp:revision>3</cp:revision>
  <dcterms:created xsi:type="dcterms:W3CDTF">2013-01-27T09:14:16Z</dcterms:created>
  <dcterms:modified xsi:type="dcterms:W3CDTF">2023-07-14T16:35:47Z</dcterms:modified>
  <cp:category/>
</cp:coreProperties>
</file>