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DF7C-C4D5-F1E6-AE3C-10BAEB544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E40A-63FE-70A9-0C4A-1CB1F816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38D5-96F1-D83F-E15A-64D3551A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F5BD-87C6-CBB6-0A69-01939D50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AED2-49B6-2D45-44E6-C3BEA9A4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BA49-EBD5-6800-2342-3C6E2905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D45A-2AC8-134A-3C6E-D3937ECD0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50E0-9244-4E61-ADBE-AB59CD8A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61DD-4E5C-8B80-180A-054D85C4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07AA-79B0-6F5A-9631-59D308B6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1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4CE2B-C197-3B45-0B21-4DCD76CCF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F86E0-0073-BA6B-6719-56616466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832D-EA5B-F269-8CEE-484A0D75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FF08-543B-9420-841A-C4F41B4F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C244-49B9-1630-2582-9C187B3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1BF9-913B-9118-59FF-DEE7DE5A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3DBA-E1C5-1DE0-FB5F-F7598914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173F1-FB60-7680-5892-67527989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8C20-6BD7-3BC5-F8FE-A2FCE2DC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63EA-107B-D397-914A-3679D8FD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7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2CEC-F79F-9CED-117F-932CF4E3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B3C1-94E2-2F7D-1146-69DF8F6F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31EA-CCAF-8E33-2F6A-50493A0C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CC5E-A5D9-11B3-10E8-5160C7DD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5195-AE9E-DB00-A70F-DC9CA5BF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C1E6-83CB-D667-BFF9-ADF6AD3C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A229-CF2C-D4C4-BEB6-3BA1F657D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3D10-990F-3467-2760-15A14400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8902-18B1-8955-DBCD-D1D7C24F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E72BA-44BD-FC7F-B115-8A2A692C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430BC-43E9-044E-DF55-B784E5C4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8C35-BA9D-573D-B34E-AE0CC110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E462F-3474-235A-9A7E-E4282064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C6248-095E-DD04-785D-E294444EB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23581-A8B0-AB3B-61D5-C1945AC58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893F0-BE62-4B64-F681-CE5F8DE1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7D0D3-8C7F-6E1F-871C-174D2915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D8D20-FA57-4D24-09F3-570E54B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11DB-8414-FD21-4FA7-151DA0A8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D877-EA5E-F612-4D6F-E997251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2F8F-90BE-22B3-82C9-6740662D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EA2F3-7AC3-4D5D-BB75-825343B3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0B86-3ABB-7AAD-6F53-5720691B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778ED-5CB3-A583-F5FD-E207F2D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799B8-923D-33CC-FBAA-6E515411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9C389-B09C-C154-C849-1F983831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1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14BD-4876-63B3-032F-AE78BBE2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71A5-D471-BCA4-650A-D691F2CE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ED061-7020-C30A-610B-019252AF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4D215-D253-9CF2-36F4-93F43D2A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93EB5-9790-8F52-ADFC-918A9511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42DF-5225-560B-43CA-919D4E9C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2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D29B-0BA2-A5D8-E26C-142A0791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1A96E-7695-4883-BC96-FD99760D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08989-5947-8ADD-0AC2-FE69274A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E53C0-6109-3DEB-734C-E31A2805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28A3-6D47-7D17-2827-3AF5FB36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BA532-4D94-27B5-22DF-65957CC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39029-46DF-358B-8B3C-1A2538D7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8657-D27E-A50F-FB5D-F303B859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D49F-05D5-07C7-DA12-5EC15E90C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F2C1-9E21-4564-8D86-056A56C7CC4C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342D-B8FF-287C-E45C-E9B1F5A04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70FC-21CD-AD73-075E-30D2AF7B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A1DF-4733-4358-9726-BBA14848D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6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D8F43FF-BFC9-0492-3D04-891C7AEDC6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7B8226-55B6-6E5B-2134-261BF99980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DCFFA0-2C4A-E8E8-BF0E-BA88D91D642C}"/>
                </a:ext>
              </a:extLst>
            </p:cNvPr>
            <p:cNvSpPr/>
            <p:nvPr/>
          </p:nvSpPr>
          <p:spPr>
            <a:xfrm>
              <a:off x="81280" y="3718560"/>
              <a:ext cx="3891280" cy="305816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1976591613">
                    <a:custGeom>
                      <a:avLst/>
                      <a:gdLst>
                        <a:gd name="connsiteX0" fmla="*/ 0 w 3891280"/>
                        <a:gd name="connsiteY0" fmla="*/ 0 h 3058160"/>
                        <a:gd name="connsiteX1" fmla="*/ 594810 w 3891280"/>
                        <a:gd name="connsiteY1" fmla="*/ 0 h 3058160"/>
                        <a:gd name="connsiteX2" fmla="*/ 1111794 w 3891280"/>
                        <a:gd name="connsiteY2" fmla="*/ 0 h 3058160"/>
                        <a:gd name="connsiteX3" fmla="*/ 1589866 w 3891280"/>
                        <a:gd name="connsiteY3" fmla="*/ 0 h 3058160"/>
                        <a:gd name="connsiteX4" fmla="*/ 2067937 w 3891280"/>
                        <a:gd name="connsiteY4" fmla="*/ 0 h 3058160"/>
                        <a:gd name="connsiteX5" fmla="*/ 2507096 w 3891280"/>
                        <a:gd name="connsiteY5" fmla="*/ 0 h 3058160"/>
                        <a:gd name="connsiteX6" fmla="*/ 2985168 w 3891280"/>
                        <a:gd name="connsiteY6" fmla="*/ 0 h 3058160"/>
                        <a:gd name="connsiteX7" fmla="*/ 3891280 w 3891280"/>
                        <a:gd name="connsiteY7" fmla="*/ 0 h 3058160"/>
                        <a:gd name="connsiteX8" fmla="*/ 3891280 w 3891280"/>
                        <a:gd name="connsiteY8" fmla="*/ 479112 h 3058160"/>
                        <a:gd name="connsiteX9" fmla="*/ 3891280 w 3891280"/>
                        <a:gd name="connsiteY9" fmla="*/ 958223 h 3058160"/>
                        <a:gd name="connsiteX10" fmla="*/ 3891280 w 3891280"/>
                        <a:gd name="connsiteY10" fmla="*/ 1437335 h 3058160"/>
                        <a:gd name="connsiteX11" fmla="*/ 3891280 w 3891280"/>
                        <a:gd name="connsiteY11" fmla="*/ 1916447 h 3058160"/>
                        <a:gd name="connsiteX12" fmla="*/ 3891280 w 3891280"/>
                        <a:gd name="connsiteY12" fmla="*/ 2364977 h 3058160"/>
                        <a:gd name="connsiteX13" fmla="*/ 3891280 w 3891280"/>
                        <a:gd name="connsiteY13" fmla="*/ 3058160 h 3058160"/>
                        <a:gd name="connsiteX14" fmla="*/ 3413208 w 3891280"/>
                        <a:gd name="connsiteY14" fmla="*/ 3058160 h 3058160"/>
                        <a:gd name="connsiteX15" fmla="*/ 2857311 w 3891280"/>
                        <a:gd name="connsiteY15" fmla="*/ 3058160 h 3058160"/>
                        <a:gd name="connsiteX16" fmla="*/ 2223589 w 3891280"/>
                        <a:gd name="connsiteY16" fmla="*/ 3058160 h 3058160"/>
                        <a:gd name="connsiteX17" fmla="*/ 1784430 w 3891280"/>
                        <a:gd name="connsiteY17" fmla="*/ 3058160 h 3058160"/>
                        <a:gd name="connsiteX18" fmla="*/ 1306358 w 3891280"/>
                        <a:gd name="connsiteY18" fmla="*/ 3058160 h 3058160"/>
                        <a:gd name="connsiteX19" fmla="*/ 789374 w 3891280"/>
                        <a:gd name="connsiteY19" fmla="*/ 3058160 h 3058160"/>
                        <a:gd name="connsiteX20" fmla="*/ 0 w 3891280"/>
                        <a:gd name="connsiteY20" fmla="*/ 3058160 h 3058160"/>
                        <a:gd name="connsiteX21" fmla="*/ 0 w 3891280"/>
                        <a:gd name="connsiteY21" fmla="*/ 2487303 h 3058160"/>
                        <a:gd name="connsiteX22" fmla="*/ 0 w 3891280"/>
                        <a:gd name="connsiteY22" fmla="*/ 1947029 h 3058160"/>
                        <a:gd name="connsiteX23" fmla="*/ 0 w 3891280"/>
                        <a:gd name="connsiteY23" fmla="*/ 1529080 h 3058160"/>
                        <a:gd name="connsiteX24" fmla="*/ 0 w 3891280"/>
                        <a:gd name="connsiteY24" fmla="*/ 1049968 h 3058160"/>
                        <a:gd name="connsiteX25" fmla="*/ 0 w 3891280"/>
                        <a:gd name="connsiteY25" fmla="*/ 601438 h 3058160"/>
                        <a:gd name="connsiteX26" fmla="*/ 0 w 3891280"/>
                        <a:gd name="connsiteY26" fmla="*/ 0 h 30581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891280" h="3058160" fill="none" extrusionOk="0">
                          <a:moveTo>
                            <a:pt x="0" y="0"/>
                          </a:moveTo>
                          <a:cubicBezTo>
                            <a:pt x="188053" y="-43731"/>
                            <a:pt x="405561" y="38231"/>
                            <a:pt x="594810" y="0"/>
                          </a:cubicBezTo>
                          <a:cubicBezTo>
                            <a:pt x="784059" y="-38231"/>
                            <a:pt x="949455" y="26318"/>
                            <a:pt x="1111794" y="0"/>
                          </a:cubicBezTo>
                          <a:cubicBezTo>
                            <a:pt x="1274133" y="-26318"/>
                            <a:pt x="1484795" y="33056"/>
                            <a:pt x="1589866" y="0"/>
                          </a:cubicBezTo>
                          <a:cubicBezTo>
                            <a:pt x="1694937" y="-33056"/>
                            <a:pt x="1930832" y="50651"/>
                            <a:pt x="2067937" y="0"/>
                          </a:cubicBezTo>
                          <a:cubicBezTo>
                            <a:pt x="2205042" y="-50651"/>
                            <a:pt x="2417893" y="4251"/>
                            <a:pt x="2507096" y="0"/>
                          </a:cubicBezTo>
                          <a:cubicBezTo>
                            <a:pt x="2596299" y="-4251"/>
                            <a:pt x="2758157" y="56503"/>
                            <a:pt x="2985168" y="0"/>
                          </a:cubicBezTo>
                          <a:cubicBezTo>
                            <a:pt x="3212179" y="-56503"/>
                            <a:pt x="3471311" y="11407"/>
                            <a:pt x="3891280" y="0"/>
                          </a:cubicBezTo>
                          <a:cubicBezTo>
                            <a:pt x="3907581" y="187876"/>
                            <a:pt x="3877338" y="358005"/>
                            <a:pt x="3891280" y="479112"/>
                          </a:cubicBezTo>
                          <a:cubicBezTo>
                            <a:pt x="3905222" y="600219"/>
                            <a:pt x="3841809" y="853555"/>
                            <a:pt x="3891280" y="958223"/>
                          </a:cubicBezTo>
                          <a:cubicBezTo>
                            <a:pt x="3940751" y="1062891"/>
                            <a:pt x="3869786" y="1289801"/>
                            <a:pt x="3891280" y="1437335"/>
                          </a:cubicBezTo>
                          <a:cubicBezTo>
                            <a:pt x="3912774" y="1584869"/>
                            <a:pt x="3856706" y="1801345"/>
                            <a:pt x="3891280" y="1916447"/>
                          </a:cubicBezTo>
                          <a:cubicBezTo>
                            <a:pt x="3925854" y="2031549"/>
                            <a:pt x="3847866" y="2227401"/>
                            <a:pt x="3891280" y="2364977"/>
                          </a:cubicBezTo>
                          <a:cubicBezTo>
                            <a:pt x="3934694" y="2502553"/>
                            <a:pt x="3845707" y="2849356"/>
                            <a:pt x="3891280" y="3058160"/>
                          </a:cubicBezTo>
                          <a:cubicBezTo>
                            <a:pt x="3677854" y="3089418"/>
                            <a:pt x="3612202" y="3026433"/>
                            <a:pt x="3413208" y="3058160"/>
                          </a:cubicBezTo>
                          <a:cubicBezTo>
                            <a:pt x="3214214" y="3089887"/>
                            <a:pt x="2986015" y="3039726"/>
                            <a:pt x="2857311" y="3058160"/>
                          </a:cubicBezTo>
                          <a:cubicBezTo>
                            <a:pt x="2728607" y="3076594"/>
                            <a:pt x="2436022" y="3021982"/>
                            <a:pt x="2223589" y="3058160"/>
                          </a:cubicBezTo>
                          <a:cubicBezTo>
                            <a:pt x="2011156" y="3094338"/>
                            <a:pt x="1926650" y="3025221"/>
                            <a:pt x="1784430" y="3058160"/>
                          </a:cubicBezTo>
                          <a:cubicBezTo>
                            <a:pt x="1642210" y="3091099"/>
                            <a:pt x="1441481" y="3031024"/>
                            <a:pt x="1306358" y="3058160"/>
                          </a:cubicBezTo>
                          <a:cubicBezTo>
                            <a:pt x="1171235" y="3085296"/>
                            <a:pt x="963284" y="3002854"/>
                            <a:pt x="789374" y="3058160"/>
                          </a:cubicBezTo>
                          <a:cubicBezTo>
                            <a:pt x="615464" y="3113466"/>
                            <a:pt x="209899" y="2974071"/>
                            <a:pt x="0" y="3058160"/>
                          </a:cubicBezTo>
                          <a:cubicBezTo>
                            <a:pt x="-63592" y="2874868"/>
                            <a:pt x="19507" y="2606119"/>
                            <a:pt x="0" y="2487303"/>
                          </a:cubicBezTo>
                          <a:cubicBezTo>
                            <a:pt x="-19507" y="2368487"/>
                            <a:pt x="22226" y="2088267"/>
                            <a:pt x="0" y="1947029"/>
                          </a:cubicBezTo>
                          <a:cubicBezTo>
                            <a:pt x="-22226" y="1805791"/>
                            <a:pt x="19149" y="1699961"/>
                            <a:pt x="0" y="1529080"/>
                          </a:cubicBezTo>
                          <a:cubicBezTo>
                            <a:pt x="-19149" y="1358199"/>
                            <a:pt x="957" y="1180151"/>
                            <a:pt x="0" y="1049968"/>
                          </a:cubicBezTo>
                          <a:cubicBezTo>
                            <a:pt x="-957" y="919785"/>
                            <a:pt x="11075" y="701620"/>
                            <a:pt x="0" y="601438"/>
                          </a:cubicBezTo>
                          <a:cubicBezTo>
                            <a:pt x="-11075" y="501256"/>
                            <a:pt x="66859" y="143125"/>
                            <a:pt x="0" y="0"/>
                          </a:cubicBezTo>
                          <a:close/>
                        </a:path>
                        <a:path w="3891280" h="3058160" stroke="0" extrusionOk="0">
                          <a:moveTo>
                            <a:pt x="0" y="0"/>
                          </a:moveTo>
                          <a:cubicBezTo>
                            <a:pt x="201413" y="-28392"/>
                            <a:pt x="443586" y="18778"/>
                            <a:pt x="555897" y="0"/>
                          </a:cubicBezTo>
                          <a:cubicBezTo>
                            <a:pt x="668208" y="-18778"/>
                            <a:pt x="827224" y="1221"/>
                            <a:pt x="1033969" y="0"/>
                          </a:cubicBezTo>
                          <a:cubicBezTo>
                            <a:pt x="1240714" y="-1221"/>
                            <a:pt x="1355536" y="40788"/>
                            <a:pt x="1550953" y="0"/>
                          </a:cubicBezTo>
                          <a:cubicBezTo>
                            <a:pt x="1746370" y="-40788"/>
                            <a:pt x="1912412" y="55139"/>
                            <a:pt x="2184676" y="0"/>
                          </a:cubicBezTo>
                          <a:cubicBezTo>
                            <a:pt x="2456940" y="-55139"/>
                            <a:pt x="2518485" y="21771"/>
                            <a:pt x="2818399" y="0"/>
                          </a:cubicBezTo>
                          <a:cubicBezTo>
                            <a:pt x="3118313" y="-21771"/>
                            <a:pt x="3092524" y="54074"/>
                            <a:pt x="3296470" y="0"/>
                          </a:cubicBezTo>
                          <a:cubicBezTo>
                            <a:pt x="3500416" y="-54074"/>
                            <a:pt x="3621436" y="64760"/>
                            <a:pt x="3891280" y="0"/>
                          </a:cubicBezTo>
                          <a:cubicBezTo>
                            <a:pt x="3956297" y="219077"/>
                            <a:pt x="3836111" y="297919"/>
                            <a:pt x="3891280" y="570857"/>
                          </a:cubicBezTo>
                          <a:cubicBezTo>
                            <a:pt x="3946449" y="843795"/>
                            <a:pt x="3873898" y="896978"/>
                            <a:pt x="3891280" y="1049968"/>
                          </a:cubicBezTo>
                          <a:cubicBezTo>
                            <a:pt x="3908662" y="1202958"/>
                            <a:pt x="3886523" y="1406705"/>
                            <a:pt x="3891280" y="1590243"/>
                          </a:cubicBezTo>
                          <a:cubicBezTo>
                            <a:pt x="3896037" y="1773781"/>
                            <a:pt x="3890822" y="1913663"/>
                            <a:pt x="3891280" y="2008192"/>
                          </a:cubicBezTo>
                          <a:cubicBezTo>
                            <a:pt x="3891738" y="2102721"/>
                            <a:pt x="3858020" y="2326026"/>
                            <a:pt x="3891280" y="2456722"/>
                          </a:cubicBezTo>
                          <a:cubicBezTo>
                            <a:pt x="3924540" y="2587418"/>
                            <a:pt x="3836192" y="2887230"/>
                            <a:pt x="3891280" y="3058160"/>
                          </a:cubicBezTo>
                          <a:cubicBezTo>
                            <a:pt x="3711674" y="3123572"/>
                            <a:pt x="3574271" y="2986456"/>
                            <a:pt x="3257557" y="3058160"/>
                          </a:cubicBezTo>
                          <a:cubicBezTo>
                            <a:pt x="2940843" y="3129864"/>
                            <a:pt x="2823605" y="3019087"/>
                            <a:pt x="2701660" y="3058160"/>
                          </a:cubicBezTo>
                          <a:cubicBezTo>
                            <a:pt x="2579715" y="3097233"/>
                            <a:pt x="2316083" y="3014581"/>
                            <a:pt x="2184676" y="3058160"/>
                          </a:cubicBezTo>
                          <a:cubicBezTo>
                            <a:pt x="2053269" y="3101739"/>
                            <a:pt x="1848759" y="3024041"/>
                            <a:pt x="1706604" y="3058160"/>
                          </a:cubicBezTo>
                          <a:cubicBezTo>
                            <a:pt x="1564449" y="3092279"/>
                            <a:pt x="1386458" y="3033955"/>
                            <a:pt x="1111794" y="3058160"/>
                          </a:cubicBezTo>
                          <a:cubicBezTo>
                            <a:pt x="837130" y="3082365"/>
                            <a:pt x="668540" y="3017508"/>
                            <a:pt x="516984" y="3058160"/>
                          </a:cubicBezTo>
                          <a:cubicBezTo>
                            <a:pt x="365428" y="3098812"/>
                            <a:pt x="136373" y="3013384"/>
                            <a:pt x="0" y="3058160"/>
                          </a:cubicBezTo>
                          <a:cubicBezTo>
                            <a:pt x="-21480" y="2862158"/>
                            <a:pt x="3818" y="2803582"/>
                            <a:pt x="0" y="2579048"/>
                          </a:cubicBezTo>
                          <a:cubicBezTo>
                            <a:pt x="-3818" y="2354514"/>
                            <a:pt x="65601" y="2265733"/>
                            <a:pt x="0" y="2008192"/>
                          </a:cubicBezTo>
                          <a:cubicBezTo>
                            <a:pt x="-65601" y="1750651"/>
                            <a:pt x="27724" y="1690652"/>
                            <a:pt x="0" y="1529080"/>
                          </a:cubicBezTo>
                          <a:cubicBezTo>
                            <a:pt x="-27724" y="1367508"/>
                            <a:pt x="22196" y="1085068"/>
                            <a:pt x="0" y="958223"/>
                          </a:cubicBezTo>
                          <a:cubicBezTo>
                            <a:pt x="-22196" y="831378"/>
                            <a:pt x="46155" y="673739"/>
                            <a:pt x="0" y="540275"/>
                          </a:cubicBezTo>
                          <a:cubicBezTo>
                            <a:pt x="-46155" y="406811"/>
                            <a:pt x="41116" y="1744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67AA83-8711-E3D6-9353-C76D2C68E528}"/>
                </a:ext>
              </a:extLst>
            </p:cNvPr>
            <p:cNvSpPr/>
            <p:nvPr/>
          </p:nvSpPr>
          <p:spPr>
            <a:xfrm>
              <a:off x="8219440" y="3718560"/>
              <a:ext cx="3891280" cy="305816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1186970096">
                    <a:custGeom>
                      <a:avLst/>
                      <a:gdLst>
                        <a:gd name="connsiteX0" fmla="*/ 0 w 3891280"/>
                        <a:gd name="connsiteY0" fmla="*/ 0 h 3058160"/>
                        <a:gd name="connsiteX1" fmla="*/ 633723 w 3891280"/>
                        <a:gd name="connsiteY1" fmla="*/ 0 h 3058160"/>
                        <a:gd name="connsiteX2" fmla="*/ 1228533 w 3891280"/>
                        <a:gd name="connsiteY2" fmla="*/ 0 h 3058160"/>
                        <a:gd name="connsiteX3" fmla="*/ 1745517 w 3891280"/>
                        <a:gd name="connsiteY3" fmla="*/ 0 h 3058160"/>
                        <a:gd name="connsiteX4" fmla="*/ 2223589 w 3891280"/>
                        <a:gd name="connsiteY4" fmla="*/ 0 h 3058160"/>
                        <a:gd name="connsiteX5" fmla="*/ 2857311 w 3891280"/>
                        <a:gd name="connsiteY5" fmla="*/ 0 h 3058160"/>
                        <a:gd name="connsiteX6" fmla="*/ 3891280 w 3891280"/>
                        <a:gd name="connsiteY6" fmla="*/ 0 h 3058160"/>
                        <a:gd name="connsiteX7" fmla="*/ 3891280 w 3891280"/>
                        <a:gd name="connsiteY7" fmla="*/ 417949 h 3058160"/>
                        <a:gd name="connsiteX8" fmla="*/ 3891280 w 3891280"/>
                        <a:gd name="connsiteY8" fmla="*/ 988805 h 3058160"/>
                        <a:gd name="connsiteX9" fmla="*/ 3891280 w 3891280"/>
                        <a:gd name="connsiteY9" fmla="*/ 1467917 h 3058160"/>
                        <a:gd name="connsiteX10" fmla="*/ 3891280 w 3891280"/>
                        <a:gd name="connsiteY10" fmla="*/ 2038773 h 3058160"/>
                        <a:gd name="connsiteX11" fmla="*/ 3891280 w 3891280"/>
                        <a:gd name="connsiteY11" fmla="*/ 2609630 h 3058160"/>
                        <a:gd name="connsiteX12" fmla="*/ 3891280 w 3891280"/>
                        <a:gd name="connsiteY12" fmla="*/ 3058160 h 3058160"/>
                        <a:gd name="connsiteX13" fmla="*/ 3413208 w 3891280"/>
                        <a:gd name="connsiteY13" fmla="*/ 3058160 h 3058160"/>
                        <a:gd name="connsiteX14" fmla="*/ 2857311 w 3891280"/>
                        <a:gd name="connsiteY14" fmla="*/ 3058160 h 3058160"/>
                        <a:gd name="connsiteX15" fmla="*/ 2340327 w 3891280"/>
                        <a:gd name="connsiteY15" fmla="*/ 3058160 h 3058160"/>
                        <a:gd name="connsiteX16" fmla="*/ 1823343 w 3891280"/>
                        <a:gd name="connsiteY16" fmla="*/ 3058160 h 3058160"/>
                        <a:gd name="connsiteX17" fmla="*/ 1345271 w 3891280"/>
                        <a:gd name="connsiteY17" fmla="*/ 3058160 h 3058160"/>
                        <a:gd name="connsiteX18" fmla="*/ 711548 w 3891280"/>
                        <a:gd name="connsiteY18" fmla="*/ 3058160 h 3058160"/>
                        <a:gd name="connsiteX19" fmla="*/ 0 w 3891280"/>
                        <a:gd name="connsiteY19" fmla="*/ 3058160 h 3058160"/>
                        <a:gd name="connsiteX20" fmla="*/ 0 w 3891280"/>
                        <a:gd name="connsiteY20" fmla="*/ 2609630 h 3058160"/>
                        <a:gd name="connsiteX21" fmla="*/ 0 w 3891280"/>
                        <a:gd name="connsiteY21" fmla="*/ 2161100 h 3058160"/>
                        <a:gd name="connsiteX22" fmla="*/ 0 w 3891280"/>
                        <a:gd name="connsiteY22" fmla="*/ 1620825 h 3058160"/>
                        <a:gd name="connsiteX23" fmla="*/ 0 w 3891280"/>
                        <a:gd name="connsiteY23" fmla="*/ 1111131 h 3058160"/>
                        <a:gd name="connsiteX24" fmla="*/ 0 w 3891280"/>
                        <a:gd name="connsiteY24" fmla="*/ 662601 h 3058160"/>
                        <a:gd name="connsiteX25" fmla="*/ 0 w 3891280"/>
                        <a:gd name="connsiteY25" fmla="*/ 0 h 30581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891280" h="3058160" fill="none" extrusionOk="0">
                          <a:moveTo>
                            <a:pt x="0" y="0"/>
                          </a:moveTo>
                          <a:cubicBezTo>
                            <a:pt x="165707" y="-2691"/>
                            <a:pt x="324711" y="683"/>
                            <a:pt x="633723" y="0"/>
                          </a:cubicBezTo>
                          <a:cubicBezTo>
                            <a:pt x="942735" y="-683"/>
                            <a:pt x="983699" y="17160"/>
                            <a:pt x="1228533" y="0"/>
                          </a:cubicBezTo>
                          <a:cubicBezTo>
                            <a:pt x="1473367" y="-17160"/>
                            <a:pt x="1585906" y="11014"/>
                            <a:pt x="1745517" y="0"/>
                          </a:cubicBezTo>
                          <a:cubicBezTo>
                            <a:pt x="1905128" y="-11014"/>
                            <a:pt x="2032124" y="45129"/>
                            <a:pt x="2223589" y="0"/>
                          </a:cubicBezTo>
                          <a:cubicBezTo>
                            <a:pt x="2415054" y="-45129"/>
                            <a:pt x="2603173" y="63679"/>
                            <a:pt x="2857311" y="0"/>
                          </a:cubicBezTo>
                          <a:cubicBezTo>
                            <a:pt x="3111449" y="-63679"/>
                            <a:pt x="3522364" y="102624"/>
                            <a:pt x="3891280" y="0"/>
                          </a:cubicBezTo>
                          <a:cubicBezTo>
                            <a:pt x="3898876" y="140230"/>
                            <a:pt x="3860843" y="248849"/>
                            <a:pt x="3891280" y="417949"/>
                          </a:cubicBezTo>
                          <a:cubicBezTo>
                            <a:pt x="3921717" y="587049"/>
                            <a:pt x="3873440" y="740106"/>
                            <a:pt x="3891280" y="988805"/>
                          </a:cubicBezTo>
                          <a:cubicBezTo>
                            <a:pt x="3909120" y="1237504"/>
                            <a:pt x="3883530" y="1294960"/>
                            <a:pt x="3891280" y="1467917"/>
                          </a:cubicBezTo>
                          <a:cubicBezTo>
                            <a:pt x="3899030" y="1640874"/>
                            <a:pt x="3845587" y="1920174"/>
                            <a:pt x="3891280" y="2038773"/>
                          </a:cubicBezTo>
                          <a:cubicBezTo>
                            <a:pt x="3936973" y="2157372"/>
                            <a:pt x="3845549" y="2343127"/>
                            <a:pt x="3891280" y="2609630"/>
                          </a:cubicBezTo>
                          <a:cubicBezTo>
                            <a:pt x="3937011" y="2876133"/>
                            <a:pt x="3875962" y="2877491"/>
                            <a:pt x="3891280" y="3058160"/>
                          </a:cubicBezTo>
                          <a:cubicBezTo>
                            <a:pt x="3747578" y="3086215"/>
                            <a:pt x="3518891" y="3014019"/>
                            <a:pt x="3413208" y="3058160"/>
                          </a:cubicBezTo>
                          <a:cubicBezTo>
                            <a:pt x="3307525" y="3102301"/>
                            <a:pt x="3007244" y="3046178"/>
                            <a:pt x="2857311" y="3058160"/>
                          </a:cubicBezTo>
                          <a:cubicBezTo>
                            <a:pt x="2707378" y="3070142"/>
                            <a:pt x="2459662" y="3053236"/>
                            <a:pt x="2340327" y="3058160"/>
                          </a:cubicBezTo>
                          <a:cubicBezTo>
                            <a:pt x="2220992" y="3063084"/>
                            <a:pt x="1954267" y="3029226"/>
                            <a:pt x="1823343" y="3058160"/>
                          </a:cubicBezTo>
                          <a:cubicBezTo>
                            <a:pt x="1692419" y="3087094"/>
                            <a:pt x="1470923" y="3002627"/>
                            <a:pt x="1345271" y="3058160"/>
                          </a:cubicBezTo>
                          <a:cubicBezTo>
                            <a:pt x="1219619" y="3113693"/>
                            <a:pt x="893703" y="3050652"/>
                            <a:pt x="711548" y="3058160"/>
                          </a:cubicBezTo>
                          <a:cubicBezTo>
                            <a:pt x="529393" y="3065668"/>
                            <a:pt x="303120" y="3025217"/>
                            <a:pt x="0" y="3058160"/>
                          </a:cubicBezTo>
                          <a:cubicBezTo>
                            <a:pt x="-30448" y="2892979"/>
                            <a:pt x="50410" y="2756254"/>
                            <a:pt x="0" y="2609630"/>
                          </a:cubicBezTo>
                          <a:cubicBezTo>
                            <a:pt x="-50410" y="2463006"/>
                            <a:pt x="22206" y="2291331"/>
                            <a:pt x="0" y="2161100"/>
                          </a:cubicBezTo>
                          <a:cubicBezTo>
                            <a:pt x="-22206" y="2030869"/>
                            <a:pt x="9873" y="1803000"/>
                            <a:pt x="0" y="1620825"/>
                          </a:cubicBezTo>
                          <a:cubicBezTo>
                            <a:pt x="-9873" y="1438651"/>
                            <a:pt x="21655" y="1280393"/>
                            <a:pt x="0" y="1111131"/>
                          </a:cubicBezTo>
                          <a:cubicBezTo>
                            <a:pt x="-21655" y="941869"/>
                            <a:pt x="10019" y="787445"/>
                            <a:pt x="0" y="662601"/>
                          </a:cubicBezTo>
                          <a:cubicBezTo>
                            <a:pt x="-10019" y="537757"/>
                            <a:pt x="5891" y="320898"/>
                            <a:pt x="0" y="0"/>
                          </a:cubicBezTo>
                          <a:close/>
                        </a:path>
                        <a:path w="3891280" h="3058160" stroke="0" extrusionOk="0">
                          <a:moveTo>
                            <a:pt x="0" y="0"/>
                          </a:moveTo>
                          <a:cubicBezTo>
                            <a:pt x="294156" y="-34462"/>
                            <a:pt x="375320" y="44758"/>
                            <a:pt x="594810" y="0"/>
                          </a:cubicBezTo>
                          <a:cubicBezTo>
                            <a:pt x="814300" y="-44758"/>
                            <a:pt x="957032" y="31540"/>
                            <a:pt x="1150707" y="0"/>
                          </a:cubicBezTo>
                          <a:cubicBezTo>
                            <a:pt x="1344382" y="-31540"/>
                            <a:pt x="1456645" y="54003"/>
                            <a:pt x="1706604" y="0"/>
                          </a:cubicBezTo>
                          <a:cubicBezTo>
                            <a:pt x="1956563" y="-54003"/>
                            <a:pt x="1944179" y="37702"/>
                            <a:pt x="2145763" y="0"/>
                          </a:cubicBezTo>
                          <a:cubicBezTo>
                            <a:pt x="2347347" y="-37702"/>
                            <a:pt x="2546031" y="47564"/>
                            <a:pt x="2779486" y="0"/>
                          </a:cubicBezTo>
                          <a:cubicBezTo>
                            <a:pt x="3012941" y="-47564"/>
                            <a:pt x="3244170" y="43821"/>
                            <a:pt x="3374296" y="0"/>
                          </a:cubicBezTo>
                          <a:cubicBezTo>
                            <a:pt x="3504422" y="-43821"/>
                            <a:pt x="3709747" y="59387"/>
                            <a:pt x="3891280" y="0"/>
                          </a:cubicBezTo>
                          <a:cubicBezTo>
                            <a:pt x="3943692" y="271339"/>
                            <a:pt x="3869718" y="337935"/>
                            <a:pt x="3891280" y="570857"/>
                          </a:cubicBezTo>
                          <a:cubicBezTo>
                            <a:pt x="3912842" y="803779"/>
                            <a:pt x="3843882" y="879861"/>
                            <a:pt x="3891280" y="1049968"/>
                          </a:cubicBezTo>
                          <a:cubicBezTo>
                            <a:pt x="3938678" y="1220075"/>
                            <a:pt x="3848997" y="1363116"/>
                            <a:pt x="3891280" y="1467917"/>
                          </a:cubicBezTo>
                          <a:cubicBezTo>
                            <a:pt x="3933563" y="1572718"/>
                            <a:pt x="3881674" y="1800169"/>
                            <a:pt x="3891280" y="2038773"/>
                          </a:cubicBezTo>
                          <a:cubicBezTo>
                            <a:pt x="3900886" y="2277377"/>
                            <a:pt x="3879038" y="2282391"/>
                            <a:pt x="3891280" y="2456722"/>
                          </a:cubicBezTo>
                          <a:cubicBezTo>
                            <a:pt x="3903522" y="2631053"/>
                            <a:pt x="3866357" y="2759004"/>
                            <a:pt x="3891280" y="3058160"/>
                          </a:cubicBezTo>
                          <a:cubicBezTo>
                            <a:pt x="3752455" y="3124137"/>
                            <a:pt x="3552023" y="3045149"/>
                            <a:pt x="3257557" y="3058160"/>
                          </a:cubicBezTo>
                          <a:cubicBezTo>
                            <a:pt x="2963091" y="3071171"/>
                            <a:pt x="2997397" y="3053765"/>
                            <a:pt x="2818399" y="3058160"/>
                          </a:cubicBezTo>
                          <a:cubicBezTo>
                            <a:pt x="2639401" y="3062555"/>
                            <a:pt x="2574360" y="3012804"/>
                            <a:pt x="2379240" y="3058160"/>
                          </a:cubicBezTo>
                          <a:cubicBezTo>
                            <a:pt x="2184120" y="3103516"/>
                            <a:pt x="1954581" y="3049599"/>
                            <a:pt x="1823343" y="3058160"/>
                          </a:cubicBezTo>
                          <a:cubicBezTo>
                            <a:pt x="1692105" y="3066721"/>
                            <a:pt x="1481886" y="2991315"/>
                            <a:pt x="1228533" y="3058160"/>
                          </a:cubicBezTo>
                          <a:cubicBezTo>
                            <a:pt x="975180" y="3125005"/>
                            <a:pt x="885552" y="3034009"/>
                            <a:pt x="750461" y="3058160"/>
                          </a:cubicBezTo>
                          <a:cubicBezTo>
                            <a:pt x="615370" y="3082311"/>
                            <a:pt x="164740" y="3017134"/>
                            <a:pt x="0" y="3058160"/>
                          </a:cubicBezTo>
                          <a:cubicBezTo>
                            <a:pt x="-4259" y="2883629"/>
                            <a:pt x="54092" y="2711404"/>
                            <a:pt x="0" y="2579048"/>
                          </a:cubicBezTo>
                          <a:cubicBezTo>
                            <a:pt x="-54092" y="2446692"/>
                            <a:pt x="43507" y="2198280"/>
                            <a:pt x="0" y="2099937"/>
                          </a:cubicBezTo>
                          <a:cubicBezTo>
                            <a:pt x="-43507" y="2001594"/>
                            <a:pt x="36373" y="1768329"/>
                            <a:pt x="0" y="1590243"/>
                          </a:cubicBezTo>
                          <a:cubicBezTo>
                            <a:pt x="-36373" y="1412157"/>
                            <a:pt x="42660" y="1372537"/>
                            <a:pt x="0" y="1172295"/>
                          </a:cubicBezTo>
                          <a:cubicBezTo>
                            <a:pt x="-42660" y="972053"/>
                            <a:pt x="27696" y="913582"/>
                            <a:pt x="0" y="662601"/>
                          </a:cubicBezTo>
                          <a:cubicBezTo>
                            <a:pt x="-27696" y="411620"/>
                            <a:pt x="39004" y="28051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905C8B-8C78-F2E4-BCF8-580099DAD2DD}"/>
                </a:ext>
              </a:extLst>
            </p:cNvPr>
            <p:cNvSpPr/>
            <p:nvPr/>
          </p:nvSpPr>
          <p:spPr>
            <a:xfrm>
              <a:off x="4150360" y="3718560"/>
              <a:ext cx="3891280" cy="305816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3870333643">
                    <a:custGeom>
                      <a:avLst/>
                      <a:gdLst>
                        <a:gd name="connsiteX0" fmla="*/ 0 w 3891280"/>
                        <a:gd name="connsiteY0" fmla="*/ 0 h 3058160"/>
                        <a:gd name="connsiteX1" fmla="*/ 555897 w 3891280"/>
                        <a:gd name="connsiteY1" fmla="*/ 0 h 3058160"/>
                        <a:gd name="connsiteX2" fmla="*/ 1033969 w 3891280"/>
                        <a:gd name="connsiteY2" fmla="*/ 0 h 3058160"/>
                        <a:gd name="connsiteX3" fmla="*/ 1473127 w 3891280"/>
                        <a:gd name="connsiteY3" fmla="*/ 0 h 3058160"/>
                        <a:gd name="connsiteX4" fmla="*/ 2067937 w 3891280"/>
                        <a:gd name="connsiteY4" fmla="*/ 0 h 3058160"/>
                        <a:gd name="connsiteX5" fmla="*/ 2662747 w 3891280"/>
                        <a:gd name="connsiteY5" fmla="*/ 0 h 3058160"/>
                        <a:gd name="connsiteX6" fmla="*/ 3140819 w 3891280"/>
                        <a:gd name="connsiteY6" fmla="*/ 0 h 3058160"/>
                        <a:gd name="connsiteX7" fmla="*/ 3891280 w 3891280"/>
                        <a:gd name="connsiteY7" fmla="*/ 0 h 3058160"/>
                        <a:gd name="connsiteX8" fmla="*/ 3891280 w 3891280"/>
                        <a:gd name="connsiteY8" fmla="*/ 448530 h 3058160"/>
                        <a:gd name="connsiteX9" fmla="*/ 3891280 w 3891280"/>
                        <a:gd name="connsiteY9" fmla="*/ 988805 h 3058160"/>
                        <a:gd name="connsiteX10" fmla="*/ 3891280 w 3891280"/>
                        <a:gd name="connsiteY10" fmla="*/ 1437335 h 3058160"/>
                        <a:gd name="connsiteX11" fmla="*/ 3891280 w 3891280"/>
                        <a:gd name="connsiteY11" fmla="*/ 1977610 h 3058160"/>
                        <a:gd name="connsiteX12" fmla="*/ 3891280 w 3891280"/>
                        <a:gd name="connsiteY12" fmla="*/ 2548467 h 3058160"/>
                        <a:gd name="connsiteX13" fmla="*/ 3891280 w 3891280"/>
                        <a:gd name="connsiteY13" fmla="*/ 3058160 h 3058160"/>
                        <a:gd name="connsiteX14" fmla="*/ 3335383 w 3891280"/>
                        <a:gd name="connsiteY14" fmla="*/ 3058160 h 3058160"/>
                        <a:gd name="connsiteX15" fmla="*/ 2740573 w 3891280"/>
                        <a:gd name="connsiteY15" fmla="*/ 3058160 h 3058160"/>
                        <a:gd name="connsiteX16" fmla="*/ 2145763 w 3891280"/>
                        <a:gd name="connsiteY16" fmla="*/ 3058160 h 3058160"/>
                        <a:gd name="connsiteX17" fmla="*/ 1706604 w 3891280"/>
                        <a:gd name="connsiteY17" fmla="*/ 3058160 h 3058160"/>
                        <a:gd name="connsiteX18" fmla="*/ 1150707 w 3891280"/>
                        <a:gd name="connsiteY18" fmla="*/ 3058160 h 3058160"/>
                        <a:gd name="connsiteX19" fmla="*/ 516984 w 3891280"/>
                        <a:gd name="connsiteY19" fmla="*/ 3058160 h 3058160"/>
                        <a:gd name="connsiteX20" fmla="*/ 0 w 3891280"/>
                        <a:gd name="connsiteY20" fmla="*/ 3058160 h 3058160"/>
                        <a:gd name="connsiteX21" fmla="*/ 0 w 3891280"/>
                        <a:gd name="connsiteY21" fmla="*/ 2579048 h 3058160"/>
                        <a:gd name="connsiteX22" fmla="*/ 0 w 3891280"/>
                        <a:gd name="connsiteY22" fmla="*/ 2038773 h 3058160"/>
                        <a:gd name="connsiteX23" fmla="*/ 0 w 3891280"/>
                        <a:gd name="connsiteY23" fmla="*/ 1590243 h 3058160"/>
                        <a:gd name="connsiteX24" fmla="*/ 0 w 3891280"/>
                        <a:gd name="connsiteY24" fmla="*/ 1019387 h 3058160"/>
                        <a:gd name="connsiteX25" fmla="*/ 0 w 3891280"/>
                        <a:gd name="connsiteY25" fmla="*/ 540275 h 3058160"/>
                        <a:gd name="connsiteX26" fmla="*/ 0 w 3891280"/>
                        <a:gd name="connsiteY26" fmla="*/ 0 h 30581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891280" h="3058160" fill="none" extrusionOk="0">
                          <a:moveTo>
                            <a:pt x="0" y="0"/>
                          </a:moveTo>
                          <a:cubicBezTo>
                            <a:pt x="241022" y="-42332"/>
                            <a:pt x="395626" y="60704"/>
                            <a:pt x="555897" y="0"/>
                          </a:cubicBezTo>
                          <a:cubicBezTo>
                            <a:pt x="716168" y="-60704"/>
                            <a:pt x="821455" y="21442"/>
                            <a:pt x="1033969" y="0"/>
                          </a:cubicBezTo>
                          <a:cubicBezTo>
                            <a:pt x="1246483" y="-21442"/>
                            <a:pt x="1306520" y="5458"/>
                            <a:pt x="1473127" y="0"/>
                          </a:cubicBezTo>
                          <a:cubicBezTo>
                            <a:pt x="1639734" y="-5458"/>
                            <a:pt x="1793031" y="60354"/>
                            <a:pt x="2067937" y="0"/>
                          </a:cubicBezTo>
                          <a:cubicBezTo>
                            <a:pt x="2342843" y="-60354"/>
                            <a:pt x="2419578" y="52546"/>
                            <a:pt x="2662747" y="0"/>
                          </a:cubicBezTo>
                          <a:cubicBezTo>
                            <a:pt x="2905916" y="-52546"/>
                            <a:pt x="3019354" y="27636"/>
                            <a:pt x="3140819" y="0"/>
                          </a:cubicBezTo>
                          <a:cubicBezTo>
                            <a:pt x="3262284" y="-27636"/>
                            <a:pt x="3603004" y="66871"/>
                            <a:pt x="3891280" y="0"/>
                          </a:cubicBezTo>
                          <a:cubicBezTo>
                            <a:pt x="3926912" y="95726"/>
                            <a:pt x="3861037" y="264484"/>
                            <a:pt x="3891280" y="448530"/>
                          </a:cubicBezTo>
                          <a:cubicBezTo>
                            <a:pt x="3921523" y="632576"/>
                            <a:pt x="3869888" y="864921"/>
                            <a:pt x="3891280" y="988805"/>
                          </a:cubicBezTo>
                          <a:cubicBezTo>
                            <a:pt x="3912672" y="1112689"/>
                            <a:pt x="3864223" y="1222924"/>
                            <a:pt x="3891280" y="1437335"/>
                          </a:cubicBezTo>
                          <a:cubicBezTo>
                            <a:pt x="3918337" y="1651746"/>
                            <a:pt x="3870128" y="1866812"/>
                            <a:pt x="3891280" y="1977610"/>
                          </a:cubicBezTo>
                          <a:cubicBezTo>
                            <a:pt x="3912432" y="2088408"/>
                            <a:pt x="3836399" y="2310939"/>
                            <a:pt x="3891280" y="2548467"/>
                          </a:cubicBezTo>
                          <a:cubicBezTo>
                            <a:pt x="3946161" y="2785995"/>
                            <a:pt x="3873087" y="2934784"/>
                            <a:pt x="3891280" y="3058160"/>
                          </a:cubicBezTo>
                          <a:cubicBezTo>
                            <a:pt x="3633076" y="3087539"/>
                            <a:pt x="3458489" y="3003639"/>
                            <a:pt x="3335383" y="3058160"/>
                          </a:cubicBezTo>
                          <a:cubicBezTo>
                            <a:pt x="3212277" y="3112681"/>
                            <a:pt x="2937619" y="3035487"/>
                            <a:pt x="2740573" y="3058160"/>
                          </a:cubicBezTo>
                          <a:cubicBezTo>
                            <a:pt x="2543527" y="3080833"/>
                            <a:pt x="2307849" y="3020201"/>
                            <a:pt x="2145763" y="3058160"/>
                          </a:cubicBezTo>
                          <a:cubicBezTo>
                            <a:pt x="1983677" y="3096119"/>
                            <a:pt x="1900946" y="3012313"/>
                            <a:pt x="1706604" y="3058160"/>
                          </a:cubicBezTo>
                          <a:cubicBezTo>
                            <a:pt x="1512262" y="3104007"/>
                            <a:pt x="1367754" y="3002000"/>
                            <a:pt x="1150707" y="3058160"/>
                          </a:cubicBezTo>
                          <a:cubicBezTo>
                            <a:pt x="933660" y="3114320"/>
                            <a:pt x="695850" y="3043775"/>
                            <a:pt x="516984" y="3058160"/>
                          </a:cubicBezTo>
                          <a:cubicBezTo>
                            <a:pt x="338118" y="3072545"/>
                            <a:pt x="251329" y="3023740"/>
                            <a:pt x="0" y="3058160"/>
                          </a:cubicBezTo>
                          <a:cubicBezTo>
                            <a:pt x="-52347" y="2927023"/>
                            <a:pt x="22483" y="2731843"/>
                            <a:pt x="0" y="2579048"/>
                          </a:cubicBezTo>
                          <a:cubicBezTo>
                            <a:pt x="-22483" y="2426253"/>
                            <a:pt x="41711" y="2167378"/>
                            <a:pt x="0" y="2038773"/>
                          </a:cubicBezTo>
                          <a:cubicBezTo>
                            <a:pt x="-41711" y="1910168"/>
                            <a:pt x="29152" y="1778369"/>
                            <a:pt x="0" y="1590243"/>
                          </a:cubicBezTo>
                          <a:cubicBezTo>
                            <a:pt x="-29152" y="1402117"/>
                            <a:pt x="42373" y="1263156"/>
                            <a:pt x="0" y="1019387"/>
                          </a:cubicBezTo>
                          <a:cubicBezTo>
                            <a:pt x="-42373" y="775618"/>
                            <a:pt x="3959" y="777062"/>
                            <a:pt x="0" y="540275"/>
                          </a:cubicBezTo>
                          <a:cubicBezTo>
                            <a:pt x="-3959" y="303488"/>
                            <a:pt x="17473" y="230662"/>
                            <a:pt x="0" y="0"/>
                          </a:cubicBezTo>
                          <a:close/>
                        </a:path>
                        <a:path w="3891280" h="3058160" stroke="0" extrusionOk="0">
                          <a:moveTo>
                            <a:pt x="0" y="0"/>
                          </a:moveTo>
                          <a:cubicBezTo>
                            <a:pt x="156412" y="-5804"/>
                            <a:pt x="265758" y="18644"/>
                            <a:pt x="478072" y="0"/>
                          </a:cubicBezTo>
                          <a:cubicBezTo>
                            <a:pt x="690386" y="-18644"/>
                            <a:pt x="862660" y="32058"/>
                            <a:pt x="995056" y="0"/>
                          </a:cubicBezTo>
                          <a:cubicBezTo>
                            <a:pt x="1127452" y="-32058"/>
                            <a:pt x="1288331" y="24762"/>
                            <a:pt x="1512040" y="0"/>
                          </a:cubicBezTo>
                          <a:cubicBezTo>
                            <a:pt x="1735749" y="-24762"/>
                            <a:pt x="1767813" y="11157"/>
                            <a:pt x="1951199" y="0"/>
                          </a:cubicBezTo>
                          <a:cubicBezTo>
                            <a:pt x="2134585" y="-11157"/>
                            <a:pt x="2213493" y="36517"/>
                            <a:pt x="2390358" y="0"/>
                          </a:cubicBezTo>
                          <a:cubicBezTo>
                            <a:pt x="2567223" y="-36517"/>
                            <a:pt x="2657900" y="47137"/>
                            <a:pt x="2907342" y="0"/>
                          </a:cubicBezTo>
                          <a:cubicBezTo>
                            <a:pt x="3156784" y="-47137"/>
                            <a:pt x="3153519" y="25439"/>
                            <a:pt x="3346501" y="0"/>
                          </a:cubicBezTo>
                          <a:cubicBezTo>
                            <a:pt x="3539483" y="-25439"/>
                            <a:pt x="3637218" y="63184"/>
                            <a:pt x="3891280" y="0"/>
                          </a:cubicBezTo>
                          <a:cubicBezTo>
                            <a:pt x="3905022" y="142585"/>
                            <a:pt x="3865219" y="215472"/>
                            <a:pt x="3891280" y="417949"/>
                          </a:cubicBezTo>
                          <a:cubicBezTo>
                            <a:pt x="3917341" y="620426"/>
                            <a:pt x="3853908" y="693871"/>
                            <a:pt x="3891280" y="927642"/>
                          </a:cubicBezTo>
                          <a:cubicBezTo>
                            <a:pt x="3928652" y="1161413"/>
                            <a:pt x="3882385" y="1246812"/>
                            <a:pt x="3891280" y="1406754"/>
                          </a:cubicBezTo>
                          <a:cubicBezTo>
                            <a:pt x="3900175" y="1566696"/>
                            <a:pt x="3832553" y="1846521"/>
                            <a:pt x="3891280" y="1977610"/>
                          </a:cubicBezTo>
                          <a:cubicBezTo>
                            <a:pt x="3950007" y="2108699"/>
                            <a:pt x="3837099" y="2348882"/>
                            <a:pt x="3891280" y="2548467"/>
                          </a:cubicBezTo>
                          <a:cubicBezTo>
                            <a:pt x="3945461" y="2748052"/>
                            <a:pt x="3884224" y="2953518"/>
                            <a:pt x="3891280" y="3058160"/>
                          </a:cubicBezTo>
                          <a:cubicBezTo>
                            <a:pt x="3752807" y="3100006"/>
                            <a:pt x="3534616" y="3033808"/>
                            <a:pt x="3257557" y="3058160"/>
                          </a:cubicBezTo>
                          <a:cubicBezTo>
                            <a:pt x="2980498" y="3082512"/>
                            <a:pt x="2926040" y="3056192"/>
                            <a:pt x="2779486" y="3058160"/>
                          </a:cubicBezTo>
                          <a:cubicBezTo>
                            <a:pt x="2632932" y="3060128"/>
                            <a:pt x="2484434" y="3014192"/>
                            <a:pt x="2301414" y="3058160"/>
                          </a:cubicBezTo>
                          <a:cubicBezTo>
                            <a:pt x="2118394" y="3102128"/>
                            <a:pt x="1901281" y="2991455"/>
                            <a:pt x="1667691" y="3058160"/>
                          </a:cubicBezTo>
                          <a:cubicBezTo>
                            <a:pt x="1434101" y="3124865"/>
                            <a:pt x="1381427" y="3006193"/>
                            <a:pt x="1189620" y="3058160"/>
                          </a:cubicBezTo>
                          <a:cubicBezTo>
                            <a:pt x="997813" y="3110127"/>
                            <a:pt x="856828" y="3045739"/>
                            <a:pt x="633723" y="3058160"/>
                          </a:cubicBezTo>
                          <a:cubicBezTo>
                            <a:pt x="410618" y="3070581"/>
                            <a:pt x="267381" y="2985276"/>
                            <a:pt x="0" y="3058160"/>
                          </a:cubicBezTo>
                          <a:cubicBezTo>
                            <a:pt x="-34597" y="2772787"/>
                            <a:pt x="65499" y="2728119"/>
                            <a:pt x="0" y="2487303"/>
                          </a:cubicBezTo>
                          <a:cubicBezTo>
                            <a:pt x="-65499" y="2246487"/>
                            <a:pt x="37482" y="2256706"/>
                            <a:pt x="0" y="2038773"/>
                          </a:cubicBezTo>
                          <a:cubicBezTo>
                            <a:pt x="-37482" y="1820840"/>
                            <a:pt x="52392" y="1805758"/>
                            <a:pt x="0" y="1590243"/>
                          </a:cubicBezTo>
                          <a:cubicBezTo>
                            <a:pt x="-52392" y="1374728"/>
                            <a:pt x="67715" y="1213228"/>
                            <a:pt x="0" y="1019387"/>
                          </a:cubicBezTo>
                          <a:cubicBezTo>
                            <a:pt x="-67715" y="825546"/>
                            <a:pt x="29939" y="793219"/>
                            <a:pt x="0" y="570857"/>
                          </a:cubicBezTo>
                          <a:cubicBezTo>
                            <a:pt x="-29939" y="348495"/>
                            <a:pt x="39902" y="1675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FEF89F-AA58-67D6-23E8-7028EEC5A46F}"/>
                </a:ext>
              </a:extLst>
            </p:cNvPr>
            <p:cNvSpPr/>
            <p:nvPr/>
          </p:nvSpPr>
          <p:spPr>
            <a:xfrm>
              <a:off x="2357120" y="579120"/>
              <a:ext cx="3891280" cy="305816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2588606234">
                    <a:custGeom>
                      <a:avLst/>
                      <a:gdLst>
                        <a:gd name="connsiteX0" fmla="*/ 0 w 3891280"/>
                        <a:gd name="connsiteY0" fmla="*/ 0 h 3058160"/>
                        <a:gd name="connsiteX1" fmla="*/ 439159 w 3891280"/>
                        <a:gd name="connsiteY1" fmla="*/ 0 h 3058160"/>
                        <a:gd name="connsiteX2" fmla="*/ 1072881 w 3891280"/>
                        <a:gd name="connsiteY2" fmla="*/ 0 h 3058160"/>
                        <a:gd name="connsiteX3" fmla="*/ 1550953 w 3891280"/>
                        <a:gd name="connsiteY3" fmla="*/ 0 h 3058160"/>
                        <a:gd name="connsiteX4" fmla="*/ 1990112 w 3891280"/>
                        <a:gd name="connsiteY4" fmla="*/ 0 h 3058160"/>
                        <a:gd name="connsiteX5" fmla="*/ 2623835 w 3891280"/>
                        <a:gd name="connsiteY5" fmla="*/ 0 h 3058160"/>
                        <a:gd name="connsiteX6" fmla="*/ 3101906 w 3891280"/>
                        <a:gd name="connsiteY6" fmla="*/ 0 h 3058160"/>
                        <a:gd name="connsiteX7" fmla="*/ 3891280 w 3891280"/>
                        <a:gd name="connsiteY7" fmla="*/ 0 h 3058160"/>
                        <a:gd name="connsiteX8" fmla="*/ 3891280 w 3891280"/>
                        <a:gd name="connsiteY8" fmla="*/ 417949 h 3058160"/>
                        <a:gd name="connsiteX9" fmla="*/ 3891280 w 3891280"/>
                        <a:gd name="connsiteY9" fmla="*/ 866479 h 3058160"/>
                        <a:gd name="connsiteX10" fmla="*/ 3891280 w 3891280"/>
                        <a:gd name="connsiteY10" fmla="*/ 1345590 h 3058160"/>
                        <a:gd name="connsiteX11" fmla="*/ 3891280 w 3891280"/>
                        <a:gd name="connsiteY11" fmla="*/ 1824702 h 3058160"/>
                        <a:gd name="connsiteX12" fmla="*/ 3891280 w 3891280"/>
                        <a:gd name="connsiteY12" fmla="*/ 2334395 h 3058160"/>
                        <a:gd name="connsiteX13" fmla="*/ 3891280 w 3891280"/>
                        <a:gd name="connsiteY13" fmla="*/ 3058160 h 3058160"/>
                        <a:gd name="connsiteX14" fmla="*/ 3257557 w 3891280"/>
                        <a:gd name="connsiteY14" fmla="*/ 3058160 h 3058160"/>
                        <a:gd name="connsiteX15" fmla="*/ 2662747 w 3891280"/>
                        <a:gd name="connsiteY15" fmla="*/ 3058160 h 3058160"/>
                        <a:gd name="connsiteX16" fmla="*/ 2106850 w 3891280"/>
                        <a:gd name="connsiteY16" fmla="*/ 3058160 h 3058160"/>
                        <a:gd name="connsiteX17" fmla="*/ 1473127 w 3891280"/>
                        <a:gd name="connsiteY17" fmla="*/ 3058160 h 3058160"/>
                        <a:gd name="connsiteX18" fmla="*/ 878317 w 3891280"/>
                        <a:gd name="connsiteY18" fmla="*/ 3058160 h 3058160"/>
                        <a:gd name="connsiteX19" fmla="*/ 0 w 3891280"/>
                        <a:gd name="connsiteY19" fmla="*/ 3058160 h 3058160"/>
                        <a:gd name="connsiteX20" fmla="*/ 0 w 3891280"/>
                        <a:gd name="connsiteY20" fmla="*/ 2609630 h 3058160"/>
                        <a:gd name="connsiteX21" fmla="*/ 0 w 3891280"/>
                        <a:gd name="connsiteY21" fmla="*/ 2038773 h 3058160"/>
                        <a:gd name="connsiteX22" fmla="*/ 0 w 3891280"/>
                        <a:gd name="connsiteY22" fmla="*/ 1498498 h 3058160"/>
                        <a:gd name="connsiteX23" fmla="*/ 0 w 3891280"/>
                        <a:gd name="connsiteY23" fmla="*/ 1080550 h 3058160"/>
                        <a:gd name="connsiteX24" fmla="*/ 0 w 3891280"/>
                        <a:gd name="connsiteY24" fmla="*/ 632020 h 3058160"/>
                        <a:gd name="connsiteX25" fmla="*/ 0 w 3891280"/>
                        <a:gd name="connsiteY25" fmla="*/ 0 h 30581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891280" h="3058160" fill="none" extrusionOk="0">
                          <a:moveTo>
                            <a:pt x="0" y="0"/>
                          </a:moveTo>
                          <a:cubicBezTo>
                            <a:pt x="156452" y="-10394"/>
                            <a:pt x="327381" y="2076"/>
                            <a:pt x="439159" y="0"/>
                          </a:cubicBezTo>
                          <a:cubicBezTo>
                            <a:pt x="550937" y="-2076"/>
                            <a:pt x="841892" y="65390"/>
                            <a:pt x="1072881" y="0"/>
                          </a:cubicBezTo>
                          <a:cubicBezTo>
                            <a:pt x="1303870" y="-65390"/>
                            <a:pt x="1441223" y="30710"/>
                            <a:pt x="1550953" y="0"/>
                          </a:cubicBezTo>
                          <a:cubicBezTo>
                            <a:pt x="1660683" y="-30710"/>
                            <a:pt x="1871648" y="4867"/>
                            <a:pt x="1990112" y="0"/>
                          </a:cubicBezTo>
                          <a:cubicBezTo>
                            <a:pt x="2108576" y="-4867"/>
                            <a:pt x="2437705" y="10426"/>
                            <a:pt x="2623835" y="0"/>
                          </a:cubicBezTo>
                          <a:cubicBezTo>
                            <a:pt x="2809965" y="-10426"/>
                            <a:pt x="2999687" y="36192"/>
                            <a:pt x="3101906" y="0"/>
                          </a:cubicBezTo>
                          <a:cubicBezTo>
                            <a:pt x="3204125" y="-36192"/>
                            <a:pt x="3548903" y="39011"/>
                            <a:pt x="3891280" y="0"/>
                          </a:cubicBezTo>
                          <a:cubicBezTo>
                            <a:pt x="3925062" y="90382"/>
                            <a:pt x="3862267" y="256024"/>
                            <a:pt x="3891280" y="417949"/>
                          </a:cubicBezTo>
                          <a:cubicBezTo>
                            <a:pt x="3920293" y="579874"/>
                            <a:pt x="3843574" y="699399"/>
                            <a:pt x="3891280" y="866479"/>
                          </a:cubicBezTo>
                          <a:cubicBezTo>
                            <a:pt x="3938986" y="1033559"/>
                            <a:pt x="3871517" y="1179960"/>
                            <a:pt x="3891280" y="1345590"/>
                          </a:cubicBezTo>
                          <a:cubicBezTo>
                            <a:pt x="3911043" y="1511220"/>
                            <a:pt x="3882303" y="1589776"/>
                            <a:pt x="3891280" y="1824702"/>
                          </a:cubicBezTo>
                          <a:cubicBezTo>
                            <a:pt x="3900257" y="2059628"/>
                            <a:pt x="3851562" y="2082759"/>
                            <a:pt x="3891280" y="2334395"/>
                          </a:cubicBezTo>
                          <a:cubicBezTo>
                            <a:pt x="3930998" y="2586031"/>
                            <a:pt x="3888718" y="2866407"/>
                            <a:pt x="3891280" y="3058160"/>
                          </a:cubicBezTo>
                          <a:cubicBezTo>
                            <a:pt x="3756891" y="3113850"/>
                            <a:pt x="3504687" y="3032435"/>
                            <a:pt x="3257557" y="3058160"/>
                          </a:cubicBezTo>
                          <a:cubicBezTo>
                            <a:pt x="3010427" y="3083885"/>
                            <a:pt x="2913112" y="2997168"/>
                            <a:pt x="2662747" y="3058160"/>
                          </a:cubicBezTo>
                          <a:cubicBezTo>
                            <a:pt x="2412382" y="3119152"/>
                            <a:pt x="2353953" y="3009739"/>
                            <a:pt x="2106850" y="3058160"/>
                          </a:cubicBezTo>
                          <a:cubicBezTo>
                            <a:pt x="1859747" y="3106581"/>
                            <a:pt x="1763674" y="3046548"/>
                            <a:pt x="1473127" y="3058160"/>
                          </a:cubicBezTo>
                          <a:cubicBezTo>
                            <a:pt x="1182580" y="3069772"/>
                            <a:pt x="1120421" y="3022403"/>
                            <a:pt x="878317" y="3058160"/>
                          </a:cubicBezTo>
                          <a:cubicBezTo>
                            <a:pt x="636213" y="3093917"/>
                            <a:pt x="292786" y="2999654"/>
                            <a:pt x="0" y="3058160"/>
                          </a:cubicBezTo>
                          <a:cubicBezTo>
                            <a:pt x="-29727" y="2861582"/>
                            <a:pt x="25359" y="2717430"/>
                            <a:pt x="0" y="2609630"/>
                          </a:cubicBezTo>
                          <a:cubicBezTo>
                            <a:pt x="-25359" y="2501830"/>
                            <a:pt x="1448" y="2283908"/>
                            <a:pt x="0" y="2038773"/>
                          </a:cubicBezTo>
                          <a:cubicBezTo>
                            <a:pt x="-1448" y="1793638"/>
                            <a:pt x="9998" y="1701902"/>
                            <a:pt x="0" y="1498498"/>
                          </a:cubicBezTo>
                          <a:cubicBezTo>
                            <a:pt x="-9998" y="1295094"/>
                            <a:pt x="43353" y="1227880"/>
                            <a:pt x="0" y="1080550"/>
                          </a:cubicBezTo>
                          <a:cubicBezTo>
                            <a:pt x="-43353" y="933220"/>
                            <a:pt x="53001" y="734363"/>
                            <a:pt x="0" y="632020"/>
                          </a:cubicBezTo>
                          <a:cubicBezTo>
                            <a:pt x="-53001" y="529677"/>
                            <a:pt x="55509" y="207095"/>
                            <a:pt x="0" y="0"/>
                          </a:cubicBezTo>
                          <a:close/>
                        </a:path>
                        <a:path w="3891280" h="3058160" stroke="0" extrusionOk="0">
                          <a:moveTo>
                            <a:pt x="0" y="0"/>
                          </a:moveTo>
                          <a:cubicBezTo>
                            <a:pt x="116023" y="-44576"/>
                            <a:pt x="309689" y="22250"/>
                            <a:pt x="439159" y="0"/>
                          </a:cubicBezTo>
                          <a:cubicBezTo>
                            <a:pt x="568629" y="-22250"/>
                            <a:pt x="793653" y="41450"/>
                            <a:pt x="917230" y="0"/>
                          </a:cubicBezTo>
                          <a:cubicBezTo>
                            <a:pt x="1040807" y="-41450"/>
                            <a:pt x="1262971" y="13793"/>
                            <a:pt x="1512040" y="0"/>
                          </a:cubicBezTo>
                          <a:cubicBezTo>
                            <a:pt x="1761109" y="-13793"/>
                            <a:pt x="1859727" y="20155"/>
                            <a:pt x="1990112" y="0"/>
                          </a:cubicBezTo>
                          <a:cubicBezTo>
                            <a:pt x="2120497" y="-20155"/>
                            <a:pt x="2294614" y="14932"/>
                            <a:pt x="2429271" y="0"/>
                          </a:cubicBezTo>
                          <a:cubicBezTo>
                            <a:pt x="2563928" y="-14932"/>
                            <a:pt x="2852244" y="21152"/>
                            <a:pt x="3024080" y="0"/>
                          </a:cubicBezTo>
                          <a:cubicBezTo>
                            <a:pt x="3195916" y="-21152"/>
                            <a:pt x="3502884" y="63638"/>
                            <a:pt x="3891280" y="0"/>
                          </a:cubicBezTo>
                          <a:cubicBezTo>
                            <a:pt x="3951228" y="163751"/>
                            <a:pt x="3883827" y="287719"/>
                            <a:pt x="3891280" y="509693"/>
                          </a:cubicBezTo>
                          <a:cubicBezTo>
                            <a:pt x="3898733" y="731667"/>
                            <a:pt x="3866488" y="883361"/>
                            <a:pt x="3891280" y="1049968"/>
                          </a:cubicBezTo>
                          <a:cubicBezTo>
                            <a:pt x="3916072" y="1216575"/>
                            <a:pt x="3882983" y="1347903"/>
                            <a:pt x="3891280" y="1498498"/>
                          </a:cubicBezTo>
                          <a:cubicBezTo>
                            <a:pt x="3899577" y="1649093"/>
                            <a:pt x="3872709" y="1835745"/>
                            <a:pt x="3891280" y="1977610"/>
                          </a:cubicBezTo>
                          <a:cubicBezTo>
                            <a:pt x="3909851" y="2119475"/>
                            <a:pt x="3851970" y="2304835"/>
                            <a:pt x="3891280" y="2426140"/>
                          </a:cubicBezTo>
                          <a:cubicBezTo>
                            <a:pt x="3930590" y="2547445"/>
                            <a:pt x="3820121" y="2860455"/>
                            <a:pt x="3891280" y="3058160"/>
                          </a:cubicBezTo>
                          <a:cubicBezTo>
                            <a:pt x="3785796" y="3071050"/>
                            <a:pt x="3607451" y="3046634"/>
                            <a:pt x="3413208" y="3058160"/>
                          </a:cubicBezTo>
                          <a:cubicBezTo>
                            <a:pt x="3218965" y="3069686"/>
                            <a:pt x="3120398" y="3039373"/>
                            <a:pt x="2896224" y="3058160"/>
                          </a:cubicBezTo>
                          <a:cubicBezTo>
                            <a:pt x="2672050" y="3076947"/>
                            <a:pt x="2606445" y="3027067"/>
                            <a:pt x="2379240" y="3058160"/>
                          </a:cubicBezTo>
                          <a:cubicBezTo>
                            <a:pt x="2152035" y="3089253"/>
                            <a:pt x="2122073" y="3052582"/>
                            <a:pt x="1940081" y="3058160"/>
                          </a:cubicBezTo>
                          <a:cubicBezTo>
                            <a:pt x="1758089" y="3063738"/>
                            <a:pt x="1638658" y="3039063"/>
                            <a:pt x="1462009" y="3058160"/>
                          </a:cubicBezTo>
                          <a:cubicBezTo>
                            <a:pt x="1285360" y="3077257"/>
                            <a:pt x="1211028" y="3031428"/>
                            <a:pt x="1022851" y="3058160"/>
                          </a:cubicBezTo>
                          <a:cubicBezTo>
                            <a:pt x="834674" y="3084892"/>
                            <a:pt x="688398" y="3027040"/>
                            <a:pt x="505866" y="3058160"/>
                          </a:cubicBezTo>
                          <a:cubicBezTo>
                            <a:pt x="323335" y="3089280"/>
                            <a:pt x="208531" y="3024740"/>
                            <a:pt x="0" y="3058160"/>
                          </a:cubicBezTo>
                          <a:cubicBezTo>
                            <a:pt x="-685" y="2859472"/>
                            <a:pt x="27773" y="2688253"/>
                            <a:pt x="0" y="2579048"/>
                          </a:cubicBezTo>
                          <a:cubicBezTo>
                            <a:pt x="-27773" y="2469843"/>
                            <a:pt x="19237" y="2307297"/>
                            <a:pt x="0" y="2130518"/>
                          </a:cubicBezTo>
                          <a:cubicBezTo>
                            <a:pt x="-19237" y="1953739"/>
                            <a:pt x="47635" y="1746798"/>
                            <a:pt x="0" y="1590243"/>
                          </a:cubicBezTo>
                          <a:cubicBezTo>
                            <a:pt x="-47635" y="1433689"/>
                            <a:pt x="8798" y="1330019"/>
                            <a:pt x="0" y="1172295"/>
                          </a:cubicBezTo>
                          <a:cubicBezTo>
                            <a:pt x="-8798" y="1014571"/>
                            <a:pt x="36065" y="834991"/>
                            <a:pt x="0" y="632020"/>
                          </a:cubicBezTo>
                          <a:cubicBezTo>
                            <a:pt x="-36065" y="429049"/>
                            <a:pt x="14883" y="2848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F661B-2DE8-282B-52B0-2E3FC5FF60B3}"/>
                </a:ext>
              </a:extLst>
            </p:cNvPr>
            <p:cNvSpPr/>
            <p:nvPr/>
          </p:nvSpPr>
          <p:spPr>
            <a:xfrm>
              <a:off x="6400800" y="81280"/>
              <a:ext cx="5709920" cy="355600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2908479199">
                    <a:custGeom>
                      <a:avLst/>
                      <a:gdLst>
                        <a:gd name="connsiteX0" fmla="*/ 0 w 5709920"/>
                        <a:gd name="connsiteY0" fmla="*/ 0 h 3556000"/>
                        <a:gd name="connsiteX1" fmla="*/ 570992 w 5709920"/>
                        <a:gd name="connsiteY1" fmla="*/ 0 h 3556000"/>
                        <a:gd name="connsiteX2" fmla="*/ 1199083 w 5709920"/>
                        <a:gd name="connsiteY2" fmla="*/ 0 h 3556000"/>
                        <a:gd name="connsiteX3" fmla="*/ 1884274 w 5709920"/>
                        <a:gd name="connsiteY3" fmla="*/ 0 h 3556000"/>
                        <a:gd name="connsiteX4" fmla="*/ 2569464 w 5709920"/>
                        <a:gd name="connsiteY4" fmla="*/ 0 h 3556000"/>
                        <a:gd name="connsiteX5" fmla="*/ 3254654 w 5709920"/>
                        <a:gd name="connsiteY5" fmla="*/ 0 h 3556000"/>
                        <a:gd name="connsiteX6" fmla="*/ 3882746 w 5709920"/>
                        <a:gd name="connsiteY6" fmla="*/ 0 h 3556000"/>
                        <a:gd name="connsiteX7" fmla="*/ 4339539 w 5709920"/>
                        <a:gd name="connsiteY7" fmla="*/ 0 h 3556000"/>
                        <a:gd name="connsiteX8" fmla="*/ 4739234 w 5709920"/>
                        <a:gd name="connsiteY8" fmla="*/ 0 h 3556000"/>
                        <a:gd name="connsiteX9" fmla="*/ 5196027 w 5709920"/>
                        <a:gd name="connsiteY9" fmla="*/ 0 h 3556000"/>
                        <a:gd name="connsiteX10" fmla="*/ 5709920 w 5709920"/>
                        <a:gd name="connsiteY10" fmla="*/ 0 h 3556000"/>
                        <a:gd name="connsiteX11" fmla="*/ 5709920 w 5709920"/>
                        <a:gd name="connsiteY11" fmla="*/ 557107 h 3556000"/>
                        <a:gd name="connsiteX12" fmla="*/ 5709920 w 5709920"/>
                        <a:gd name="connsiteY12" fmla="*/ 1114213 h 3556000"/>
                        <a:gd name="connsiteX13" fmla="*/ 5709920 w 5709920"/>
                        <a:gd name="connsiteY13" fmla="*/ 1778000 h 3556000"/>
                        <a:gd name="connsiteX14" fmla="*/ 5709920 w 5709920"/>
                        <a:gd name="connsiteY14" fmla="*/ 2299547 h 3556000"/>
                        <a:gd name="connsiteX15" fmla="*/ 5709920 w 5709920"/>
                        <a:gd name="connsiteY15" fmla="*/ 2821093 h 3556000"/>
                        <a:gd name="connsiteX16" fmla="*/ 5709920 w 5709920"/>
                        <a:gd name="connsiteY16" fmla="*/ 3556000 h 3556000"/>
                        <a:gd name="connsiteX17" fmla="*/ 5138928 w 5709920"/>
                        <a:gd name="connsiteY17" fmla="*/ 3556000 h 3556000"/>
                        <a:gd name="connsiteX18" fmla="*/ 4682134 w 5709920"/>
                        <a:gd name="connsiteY18" fmla="*/ 3556000 h 3556000"/>
                        <a:gd name="connsiteX19" fmla="*/ 4282440 w 5709920"/>
                        <a:gd name="connsiteY19" fmla="*/ 3556000 h 3556000"/>
                        <a:gd name="connsiteX20" fmla="*/ 3711448 w 5709920"/>
                        <a:gd name="connsiteY20" fmla="*/ 3556000 h 3556000"/>
                        <a:gd name="connsiteX21" fmla="*/ 3311754 w 5709920"/>
                        <a:gd name="connsiteY21" fmla="*/ 3556000 h 3556000"/>
                        <a:gd name="connsiteX22" fmla="*/ 2740762 w 5709920"/>
                        <a:gd name="connsiteY22" fmla="*/ 3556000 h 3556000"/>
                        <a:gd name="connsiteX23" fmla="*/ 2226869 w 5709920"/>
                        <a:gd name="connsiteY23" fmla="*/ 3556000 h 3556000"/>
                        <a:gd name="connsiteX24" fmla="*/ 1541678 w 5709920"/>
                        <a:gd name="connsiteY24" fmla="*/ 3556000 h 3556000"/>
                        <a:gd name="connsiteX25" fmla="*/ 1027786 w 5709920"/>
                        <a:gd name="connsiteY25" fmla="*/ 3556000 h 3556000"/>
                        <a:gd name="connsiteX26" fmla="*/ 570992 w 5709920"/>
                        <a:gd name="connsiteY26" fmla="*/ 3556000 h 3556000"/>
                        <a:gd name="connsiteX27" fmla="*/ 0 w 5709920"/>
                        <a:gd name="connsiteY27" fmla="*/ 3556000 h 3556000"/>
                        <a:gd name="connsiteX28" fmla="*/ 0 w 5709920"/>
                        <a:gd name="connsiteY28" fmla="*/ 2998893 h 3556000"/>
                        <a:gd name="connsiteX29" fmla="*/ 0 w 5709920"/>
                        <a:gd name="connsiteY29" fmla="*/ 2406227 h 3556000"/>
                        <a:gd name="connsiteX30" fmla="*/ 0 w 5709920"/>
                        <a:gd name="connsiteY30" fmla="*/ 1742440 h 3556000"/>
                        <a:gd name="connsiteX31" fmla="*/ 0 w 5709920"/>
                        <a:gd name="connsiteY31" fmla="*/ 1185333 h 3556000"/>
                        <a:gd name="connsiteX32" fmla="*/ 0 w 5709920"/>
                        <a:gd name="connsiteY32" fmla="*/ 699347 h 3556000"/>
                        <a:gd name="connsiteX33" fmla="*/ 0 w 5709920"/>
                        <a:gd name="connsiteY33" fmla="*/ 0 h 355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5709920" h="3556000" fill="none" extrusionOk="0">
                          <a:moveTo>
                            <a:pt x="0" y="0"/>
                          </a:moveTo>
                          <a:cubicBezTo>
                            <a:pt x="139622" y="-53682"/>
                            <a:pt x="296865" y="15142"/>
                            <a:pt x="570992" y="0"/>
                          </a:cubicBezTo>
                          <a:cubicBezTo>
                            <a:pt x="845119" y="-15142"/>
                            <a:pt x="1043473" y="38587"/>
                            <a:pt x="1199083" y="0"/>
                          </a:cubicBezTo>
                          <a:cubicBezTo>
                            <a:pt x="1354693" y="-38587"/>
                            <a:pt x="1671559" y="56491"/>
                            <a:pt x="1884274" y="0"/>
                          </a:cubicBezTo>
                          <a:cubicBezTo>
                            <a:pt x="2096989" y="-56491"/>
                            <a:pt x="2227077" y="33666"/>
                            <a:pt x="2569464" y="0"/>
                          </a:cubicBezTo>
                          <a:cubicBezTo>
                            <a:pt x="2911851" y="-33666"/>
                            <a:pt x="2917275" y="13760"/>
                            <a:pt x="3254654" y="0"/>
                          </a:cubicBezTo>
                          <a:cubicBezTo>
                            <a:pt x="3592033" y="-13760"/>
                            <a:pt x="3568870" y="22965"/>
                            <a:pt x="3882746" y="0"/>
                          </a:cubicBezTo>
                          <a:cubicBezTo>
                            <a:pt x="4196622" y="-22965"/>
                            <a:pt x="4186523" y="26270"/>
                            <a:pt x="4339539" y="0"/>
                          </a:cubicBezTo>
                          <a:cubicBezTo>
                            <a:pt x="4492555" y="-26270"/>
                            <a:pt x="4606465" y="8909"/>
                            <a:pt x="4739234" y="0"/>
                          </a:cubicBezTo>
                          <a:cubicBezTo>
                            <a:pt x="4872004" y="-8909"/>
                            <a:pt x="5043488" y="33698"/>
                            <a:pt x="5196027" y="0"/>
                          </a:cubicBezTo>
                          <a:cubicBezTo>
                            <a:pt x="5348566" y="-33698"/>
                            <a:pt x="5567377" y="27304"/>
                            <a:pt x="5709920" y="0"/>
                          </a:cubicBezTo>
                          <a:cubicBezTo>
                            <a:pt x="5714344" y="243362"/>
                            <a:pt x="5649799" y="364778"/>
                            <a:pt x="5709920" y="557107"/>
                          </a:cubicBezTo>
                          <a:cubicBezTo>
                            <a:pt x="5770041" y="749436"/>
                            <a:pt x="5696842" y="851390"/>
                            <a:pt x="5709920" y="1114213"/>
                          </a:cubicBezTo>
                          <a:cubicBezTo>
                            <a:pt x="5722998" y="1377036"/>
                            <a:pt x="5672320" y="1483112"/>
                            <a:pt x="5709920" y="1778000"/>
                          </a:cubicBezTo>
                          <a:cubicBezTo>
                            <a:pt x="5747520" y="2072888"/>
                            <a:pt x="5702067" y="2167281"/>
                            <a:pt x="5709920" y="2299547"/>
                          </a:cubicBezTo>
                          <a:cubicBezTo>
                            <a:pt x="5717773" y="2431813"/>
                            <a:pt x="5682158" y="2698258"/>
                            <a:pt x="5709920" y="2821093"/>
                          </a:cubicBezTo>
                          <a:cubicBezTo>
                            <a:pt x="5737682" y="2943928"/>
                            <a:pt x="5635293" y="3315929"/>
                            <a:pt x="5709920" y="3556000"/>
                          </a:cubicBezTo>
                          <a:cubicBezTo>
                            <a:pt x="5528073" y="3567581"/>
                            <a:pt x="5333285" y="3555493"/>
                            <a:pt x="5138928" y="3556000"/>
                          </a:cubicBezTo>
                          <a:cubicBezTo>
                            <a:pt x="4944571" y="3556507"/>
                            <a:pt x="4885666" y="3506011"/>
                            <a:pt x="4682134" y="3556000"/>
                          </a:cubicBezTo>
                          <a:cubicBezTo>
                            <a:pt x="4478602" y="3605989"/>
                            <a:pt x="4420462" y="3528454"/>
                            <a:pt x="4282440" y="3556000"/>
                          </a:cubicBezTo>
                          <a:cubicBezTo>
                            <a:pt x="4144418" y="3583546"/>
                            <a:pt x="3907915" y="3513406"/>
                            <a:pt x="3711448" y="3556000"/>
                          </a:cubicBezTo>
                          <a:cubicBezTo>
                            <a:pt x="3514981" y="3598594"/>
                            <a:pt x="3450035" y="3536368"/>
                            <a:pt x="3311754" y="3556000"/>
                          </a:cubicBezTo>
                          <a:cubicBezTo>
                            <a:pt x="3173473" y="3575632"/>
                            <a:pt x="2941958" y="3533066"/>
                            <a:pt x="2740762" y="3556000"/>
                          </a:cubicBezTo>
                          <a:cubicBezTo>
                            <a:pt x="2539566" y="3578934"/>
                            <a:pt x="2334570" y="3504734"/>
                            <a:pt x="2226869" y="3556000"/>
                          </a:cubicBezTo>
                          <a:cubicBezTo>
                            <a:pt x="2119168" y="3607266"/>
                            <a:pt x="1711996" y="3526144"/>
                            <a:pt x="1541678" y="3556000"/>
                          </a:cubicBezTo>
                          <a:cubicBezTo>
                            <a:pt x="1371360" y="3585856"/>
                            <a:pt x="1160997" y="3542135"/>
                            <a:pt x="1027786" y="3556000"/>
                          </a:cubicBezTo>
                          <a:cubicBezTo>
                            <a:pt x="894575" y="3569865"/>
                            <a:pt x="777743" y="3514714"/>
                            <a:pt x="570992" y="3556000"/>
                          </a:cubicBezTo>
                          <a:cubicBezTo>
                            <a:pt x="364241" y="3597286"/>
                            <a:pt x="214595" y="3529610"/>
                            <a:pt x="0" y="3556000"/>
                          </a:cubicBezTo>
                          <a:cubicBezTo>
                            <a:pt x="-15878" y="3388831"/>
                            <a:pt x="23573" y="3188596"/>
                            <a:pt x="0" y="2998893"/>
                          </a:cubicBezTo>
                          <a:cubicBezTo>
                            <a:pt x="-23573" y="2809190"/>
                            <a:pt x="50527" y="2567167"/>
                            <a:pt x="0" y="2406227"/>
                          </a:cubicBezTo>
                          <a:cubicBezTo>
                            <a:pt x="-50527" y="2245287"/>
                            <a:pt x="30949" y="1916619"/>
                            <a:pt x="0" y="1742440"/>
                          </a:cubicBezTo>
                          <a:cubicBezTo>
                            <a:pt x="-30949" y="1568261"/>
                            <a:pt x="54680" y="1355660"/>
                            <a:pt x="0" y="1185333"/>
                          </a:cubicBezTo>
                          <a:cubicBezTo>
                            <a:pt x="-54680" y="1015006"/>
                            <a:pt x="4651" y="818472"/>
                            <a:pt x="0" y="699347"/>
                          </a:cubicBezTo>
                          <a:cubicBezTo>
                            <a:pt x="-4651" y="580222"/>
                            <a:pt x="18739" y="330411"/>
                            <a:pt x="0" y="0"/>
                          </a:cubicBezTo>
                          <a:close/>
                        </a:path>
                        <a:path w="5709920" h="3556000" stroke="0" extrusionOk="0">
                          <a:moveTo>
                            <a:pt x="0" y="0"/>
                          </a:moveTo>
                          <a:cubicBezTo>
                            <a:pt x="193516" y="-11187"/>
                            <a:pt x="449760" y="19863"/>
                            <a:pt x="570992" y="0"/>
                          </a:cubicBezTo>
                          <a:cubicBezTo>
                            <a:pt x="692224" y="-19863"/>
                            <a:pt x="858124" y="35243"/>
                            <a:pt x="1027786" y="0"/>
                          </a:cubicBezTo>
                          <a:cubicBezTo>
                            <a:pt x="1197448" y="-35243"/>
                            <a:pt x="1509809" y="49820"/>
                            <a:pt x="1655877" y="0"/>
                          </a:cubicBezTo>
                          <a:cubicBezTo>
                            <a:pt x="1801945" y="-49820"/>
                            <a:pt x="2095961" y="29291"/>
                            <a:pt x="2226869" y="0"/>
                          </a:cubicBezTo>
                          <a:cubicBezTo>
                            <a:pt x="2357777" y="-29291"/>
                            <a:pt x="2607583" y="59217"/>
                            <a:pt x="2797861" y="0"/>
                          </a:cubicBezTo>
                          <a:cubicBezTo>
                            <a:pt x="2988139" y="-59217"/>
                            <a:pt x="3274570" y="15129"/>
                            <a:pt x="3425952" y="0"/>
                          </a:cubicBezTo>
                          <a:cubicBezTo>
                            <a:pt x="3577334" y="-15129"/>
                            <a:pt x="3771767" y="29465"/>
                            <a:pt x="4111142" y="0"/>
                          </a:cubicBezTo>
                          <a:cubicBezTo>
                            <a:pt x="4450517" y="-29465"/>
                            <a:pt x="4473966" y="7133"/>
                            <a:pt x="4739234" y="0"/>
                          </a:cubicBezTo>
                          <a:cubicBezTo>
                            <a:pt x="5004502" y="-7133"/>
                            <a:pt x="5383453" y="67957"/>
                            <a:pt x="5709920" y="0"/>
                          </a:cubicBezTo>
                          <a:cubicBezTo>
                            <a:pt x="5750161" y="137114"/>
                            <a:pt x="5667379" y="468251"/>
                            <a:pt x="5709920" y="592667"/>
                          </a:cubicBezTo>
                          <a:cubicBezTo>
                            <a:pt x="5752461" y="717083"/>
                            <a:pt x="5693769" y="1037950"/>
                            <a:pt x="5709920" y="1185333"/>
                          </a:cubicBezTo>
                          <a:cubicBezTo>
                            <a:pt x="5726071" y="1332716"/>
                            <a:pt x="5684751" y="1507226"/>
                            <a:pt x="5709920" y="1813560"/>
                          </a:cubicBezTo>
                          <a:cubicBezTo>
                            <a:pt x="5735089" y="2119894"/>
                            <a:pt x="5656082" y="2294500"/>
                            <a:pt x="5709920" y="2477347"/>
                          </a:cubicBezTo>
                          <a:cubicBezTo>
                            <a:pt x="5763758" y="2660194"/>
                            <a:pt x="5627322" y="3062180"/>
                            <a:pt x="5709920" y="3556000"/>
                          </a:cubicBezTo>
                          <a:cubicBezTo>
                            <a:pt x="5573532" y="3599386"/>
                            <a:pt x="5275387" y="3514910"/>
                            <a:pt x="5081829" y="3556000"/>
                          </a:cubicBezTo>
                          <a:cubicBezTo>
                            <a:pt x="4888271" y="3597090"/>
                            <a:pt x="4825485" y="3513048"/>
                            <a:pt x="4682134" y="3556000"/>
                          </a:cubicBezTo>
                          <a:cubicBezTo>
                            <a:pt x="4538783" y="3598952"/>
                            <a:pt x="4315469" y="3522937"/>
                            <a:pt x="3996944" y="3556000"/>
                          </a:cubicBezTo>
                          <a:cubicBezTo>
                            <a:pt x="3678419" y="3589063"/>
                            <a:pt x="3647325" y="3505585"/>
                            <a:pt x="3368853" y="3556000"/>
                          </a:cubicBezTo>
                          <a:cubicBezTo>
                            <a:pt x="3090381" y="3606415"/>
                            <a:pt x="2837668" y="3489491"/>
                            <a:pt x="2683662" y="3556000"/>
                          </a:cubicBezTo>
                          <a:cubicBezTo>
                            <a:pt x="2529656" y="3622509"/>
                            <a:pt x="2353432" y="3534940"/>
                            <a:pt x="2169770" y="3556000"/>
                          </a:cubicBezTo>
                          <a:cubicBezTo>
                            <a:pt x="1986108" y="3577060"/>
                            <a:pt x="1770101" y="3488213"/>
                            <a:pt x="1598778" y="3556000"/>
                          </a:cubicBezTo>
                          <a:cubicBezTo>
                            <a:pt x="1427455" y="3623787"/>
                            <a:pt x="1321369" y="3535418"/>
                            <a:pt x="1084885" y="3556000"/>
                          </a:cubicBezTo>
                          <a:cubicBezTo>
                            <a:pt x="848401" y="3576582"/>
                            <a:pt x="220175" y="3459396"/>
                            <a:pt x="0" y="3556000"/>
                          </a:cubicBezTo>
                          <a:cubicBezTo>
                            <a:pt x="-43887" y="3346460"/>
                            <a:pt x="51617" y="3245789"/>
                            <a:pt x="0" y="2963333"/>
                          </a:cubicBezTo>
                          <a:cubicBezTo>
                            <a:pt x="-51617" y="2680877"/>
                            <a:pt x="13060" y="2544744"/>
                            <a:pt x="0" y="2335107"/>
                          </a:cubicBezTo>
                          <a:cubicBezTo>
                            <a:pt x="-13060" y="2125470"/>
                            <a:pt x="59980" y="1945876"/>
                            <a:pt x="0" y="1671320"/>
                          </a:cubicBezTo>
                          <a:cubicBezTo>
                            <a:pt x="-59980" y="1396764"/>
                            <a:pt x="51279" y="1332990"/>
                            <a:pt x="0" y="1185333"/>
                          </a:cubicBezTo>
                          <a:cubicBezTo>
                            <a:pt x="-51279" y="1037676"/>
                            <a:pt x="50370" y="785343"/>
                            <a:pt x="0" y="592667"/>
                          </a:cubicBezTo>
                          <a:cubicBezTo>
                            <a:pt x="-50370" y="399991"/>
                            <a:pt x="67598" y="16696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8A42AC-3287-5C78-6988-72BCC16A72A5}"/>
                </a:ext>
              </a:extLst>
            </p:cNvPr>
            <p:cNvSpPr/>
            <p:nvPr/>
          </p:nvSpPr>
          <p:spPr>
            <a:xfrm>
              <a:off x="81280" y="1513840"/>
              <a:ext cx="2123440" cy="212344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224154568">
                    <a:custGeom>
                      <a:avLst/>
                      <a:gdLst>
                        <a:gd name="connsiteX0" fmla="*/ 0 w 2123440"/>
                        <a:gd name="connsiteY0" fmla="*/ 0 h 2123440"/>
                        <a:gd name="connsiteX1" fmla="*/ 573329 w 2123440"/>
                        <a:gd name="connsiteY1" fmla="*/ 0 h 2123440"/>
                        <a:gd name="connsiteX2" fmla="*/ 1061720 w 2123440"/>
                        <a:gd name="connsiteY2" fmla="*/ 0 h 2123440"/>
                        <a:gd name="connsiteX3" fmla="*/ 1613814 w 2123440"/>
                        <a:gd name="connsiteY3" fmla="*/ 0 h 2123440"/>
                        <a:gd name="connsiteX4" fmla="*/ 2123440 w 2123440"/>
                        <a:gd name="connsiteY4" fmla="*/ 0 h 2123440"/>
                        <a:gd name="connsiteX5" fmla="*/ 2123440 w 2123440"/>
                        <a:gd name="connsiteY5" fmla="*/ 488391 h 2123440"/>
                        <a:gd name="connsiteX6" fmla="*/ 2123440 w 2123440"/>
                        <a:gd name="connsiteY6" fmla="*/ 976782 h 2123440"/>
                        <a:gd name="connsiteX7" fmla="*/ 2123440 w 2123440"/>
                        <a:gd name="connsiteY7" fmla="*/ 1443939 h 2123440"/>
                        <a:gd name="connsiteX8" fmla="*/ 2123440 w 2123440"/>
                        <a:gd name="connsiteY8" fmla="*/ 2123440 h 2123440"/>
                        <a:gd name="connsiteX9" fmla="*/ 1592580 w 2123440"/>
                        <a:gd name="connsiteY9" fmla="*/ 2123440 h 2123440"/>
                        <a:gd name="connsiteX10" fmla="*/ 1040486 w 2123440"/>
                        <a:gd name="connsiteY10" fmla="*/ 2123440 h 2123440"/>
                        <a:gd name="connsiteX11" fmla="*/ 530860 w 2123440"/>
                        <a:gd name="connsiteY11" fmla="*/ 2123440 h 2123440"/>
                        <a:gd name="connsiteX12" fmla="*/ 0 w 2123440"/>
                        <a:gd name="connsiteY12" fmla="*/ 2123440 h 2123440"/>
                        <a:gd name="connsiteX13" fmla="*/ 0 w 2123440"/>
                        <a:gd name="connsiteY13" fmla="*/ 1550111 h 2123440"/>
                        <a:gd name="connsiteX14" fmla="*/ 0 w 2123440"/>
                        <a:gd name="connsiteY14" fmla="*/ 1019251 h 2123440"/>
                        <a:gd name="connsiteX15" fmla="*/ 0 w 2123440"/>
                        <a:gd name="connsiteY15" fmla="*/ 0 h 2123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123440" h="2123440" fill="none" extrusionOk="0">
                          <a:moveTo>
                            <a:pt x="0" y="0"/>
                          </a:moveTo>
                          <a:cubicBezTo>
                            <a:pt x="147053" y="-26358"/>
                            <a:pt x="328676" y="20524"/>
                            <a:pt x="573329" y="0"/>
                          </a:cubicBezTo>
                          <a:cubicBezTo>
                            <a:pt x="817982" y="-20524"/>
                            <a:pt x="912228" y="33316"/>
                            <a:pt x="1061720" y="0"/>
                          </a:cubicBezTo>
                          <a:cubicBezTo>
                            <a:pt x="1211212" y="-33316"/>
                            <a:pt x="1400979" y="1376"/>
                            <a:pt x="1613814" y="0"/>
                          </a:cubicBezTo>
                          <a:cubicBezTo>
                            <a:pt x="1826649" y="-1376"/>
                            <a:pt x="1929901" y="41845"/>
                            <a:pt x="2123440" y="0"/>
                          </a:cubicBezTo>
                          <a:cubicBezTo>
                            <a:pt x="2139388" y="114387"/>
                            <a:pt x="2097995" y="299547"/>
                            <a:pt x="2123440" y="488391"/>
                          </a:cubicBezTo>
                          <a:cubicBezTo>
                            <a:pt x="2148885" y="677235"/>
                            <a:pt x="2110704" y="867749"/>
                            <a:pt x="2123440" y="976782"/>
                          </a:cubicBezTo>
                          <a:cubicBezTo>
                            <a:pt x="2136176" y="1085815"/>
                            <a:pt x="2080742" y="1223840"/>
                            <a:pt x="2123440" y="1443939"/>
                          </a:cubicBezTo>
                          <a:cubicBezTo>
                            <a:pt x="2166138" y="1664038"/>
                            <a:pt x="2096470" y="1840608"/>
                            <a:pt x="2123440" y="2123440"/>
                          </a:cubicBezTo>
                          <a:cubicBezTo>
                            <a:pt x="1907380" y="2140323"/>
                            <a:pt x="1812449" y="2071967"/>
                            <a:pt x="1592580" y="2123440"/>
                          </a:cubicBezTo>
                          <a:cubicBezTo>
                            <a:pt x="1372711" y="2174913"/>
                            <a:pt x="1178966" y="2074322"/>
                            <a:pt x="1040486" y="2123440"/>
                          </a:cubicBezTo>
                          <a:cubicBezTo>
                            <a:pt x="902006" y="2172558"/>
                            <a:pt x="747255" y="2110105"/>
                            <a:pt x="530860" y="2123440"/>
                          </a:cubicBezTo>
                          <a:cubicBezTo>
                            <a:pt x="314465" y="2136775"/>
                            <a:pt x="248944" y="2099028"/>
                            <a:pt x="0" y="2123440"/>
                          </a:cubicBezTo>
                          <a:cubicBezTo>
                            <a:pt x="-54633" y="1950584"/>
                            <a:pt x="36581" y="1774468"/>
                            <a:pt x="0" y="1550111"/>
                          </a:cubicBezTo>
                          <a:cubicBezTo>
                            <a:pt x="-36581" y="1325754"/>
                            <a:pt x="46167" y="1147847"/>
                            <a:pt x="0" y="1019251"/>
                          </a:cubicBezTo>
                          <a:cubicBezTo>
                            <a:pt x="-46167" y="890655"/>
                            <a:pt x="12421" y="490060"/>
                            <a:pt x="0" y="0"/>
                          </a:cubicBezTo>
                          <a:close/>
                        </a:path>
                        <a:path w="2123440" h="2123440" stroke="0" extrusionOk="0">
                          <a:moveTo>
                            <a:pt x="0" y="0"/>
                          </a:moveTo>
                          <a:cubicBezTo>
                            <a:pt x="158276" y="-22085"/>
                            <a:pt x="373118" y="59896"/>
                            <a:pt x="552094" y="0"/>
                          </a:cubicBezTo>
                          <a:cubicBezTo>
                            <a:pt x="731070" y="-59896"/>
                            <a:pt x="969919" y="8472"/>
                            <a:pt x="1082954" y="0"/>
                          </a:cubicBezTo>
                          <a:cubicBezTo>
                            <a:pt x="1195989" y="-8472"/>
                            <a:pt x="1371937" y="28037"/>
                            <a:pt x="1656283" y="0"/>
                          </a:cubicBezTo>
                          <a:cubicBezTo>
                            <a:pt x="1940629" y="-28037"/>
                            <a:pt x="1916520" y="15515"/>
                            <a:pt x="2123440" y="0"/>
                          </a:cubicBezTo>
                          <a:cubicBezTo>
                            <a:pt x="2141274" y="226426"/>
                            <a:pt x="2121688" y="266690"/>
                            <a:pt x="2123440" y="467157"/>
                          </a:cubicBezTo>
                          <a:cubicBezTo>
                            <a:pt x="2125192" y="667624"/>
                            <a:pt x="2066901" y="770450"/>
                            <a:pt x="2123440" y="976782"/>
                          </a:cubicBezTo>
                          <a:cubicBezTo>
                            <a:pt x="2179979" y="1183114"/>
                            <a:pt x="2113800" y="1212936"/>
                            <a:pt x="2123440" y="1443939"/>
                          </a:cubicBezTo>
                          <a:cubicBezTo>
                            <a:pt x="2133080" y="1674942"/>
                            <a:pt x="2112882" y="1976844"/>
                            <a:pt x="2123440" y="2123440"/>
                          </a:cubicBezTo>
                          <a:cubicBezTo>
                            <a:pt x="2001395" y="2169141"/>
                            <a:pt x="1807346" y="2082834"/>
                            <a:pt x="1592580" y="2123440"/>
                          </a:cubicBezTo>
                          <a:cubicBezTo>
                            <a:pt x="1377814" y="2164046"/>
                            <a:pt x="1229141" y="2108532"/>
                            <a:pt x="1040486" y="2123440"/>
                          </a:cubicBezTo>
                          <a:cubicBezTo>
                            <a:pt x="851831" y="2138348"/>
                            <a:pt x="651029" y="2116054"/>
                            <a:pt x="467157" y="2123440"/>
                          </a:cubicBezTo>
                          <a:cubicBezTo>
                            <a:pt x="283285" y="2130826"/>
                            <a:pt x="166276" y="2071588"/>
                            <a:pt x="0" y="2123440"/>
                          </a:cubicBezTo>
                          <a:cubicBezTo>
                            <a:pt x="-18815" y="1908324"/>
                            <a:pt x="20958" y="1771142"/>
                            <a:pt x="0" y="1656283"/>
                          </a:cubicBezTo>
                          <a:cubicBezTo>
                            <a:pt x="-20958" y="1541424"/>
                            <a:pt x="31107" y="1310500"/>
                            <a:pt x="0" y="1167892"/>
                          </a:cubicBezTo>
                          <a:cubicBezTo>
                            <a:pt x="-31107" y="1025284"/>
                            <a:pt x="25415" y="876328"/>
                            <a:pt x="0" y="615798"/>
                          </a:cubicBezTo>
                          <a:cubicBezTo>
                            <a:pt x="-25415" y="355268"/>
                            <a:pt x="69819" y="2504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B296DF-B356-BC3D-1BDC-3E89ED4AA6F1}"/>
                </a:ext>
              </a:extLst>
            </p:cNvPr>
            <p:cNvSpPr/>
            <p:nvPr/>
          </p:nvSpPr>
          <p:spPr>
            <a:xfrm>
              <a:off x="81280" y="579120"/>
              <a:ext cx="2123440" cy="85344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3386390058">
                    <a:custGeom>
                      <a:avLst/>
                      <a:gdLst>
                        <a:gd name="connsiteX0" fmla="*/ 0 w 2123440"/>
                        <a:gd name="connsiteY0" fmla="*/ 0 h 853440"/>
                        <a:gd name="connsiteX1" fmla="*/ 530860 w 2123440"/>
                        <a:gd name="connsiteY1" fmla="*/ 0 h 853440"/>
                        <a:gd name="connsiteX2" fmla="*/ 1082954 w 2123440"/>
                        <a:gd name="connsiteY2" fmla="*/ 0 h 853440"/>
                        <a:gd name="connsiteX3" fmla="*/ 1550111 w 2123440"/>
                        <a:gd name="connsiteY3" fmla="*/ 0 h 853440"/>
                        <a:gd name="connsiteX4" fmla="*/ 2123440 w 2123440"/>
                        <a:gd name="connsiteY4" fmla="*/ 0 h 853440"/>
                        <a:gd name="connsiteX5" fmla="*/ 2123440 w 2123440"/>
                        <a:gd name="connsiteY5" fmla="*/ 418186 h 853440"/>
                        <a:gd name="connsiteX6" fmla="*/ 2123440 w 2123440"/>
                        <a:gd name="connsiteY6" fmla="*/ 853440 h 853440"/>
                        <a:gd name="connsiteX7" fmla="*/ 1550111 w 2123440"/>
                        <a:gd name="connsiteY7" fmla="*/ 853440 h 853440"/>
                        <a:gd name="connsiteX8" fmla="*/ 998017 w 2123440"/>
                        <a:gd name="connsiteY8" fmla="*/ 853440 h 853440"/>
                        <a:gd name="connsiteX9" fmla="*/ 467157 w 2123440"/>
                        <a:gd name="connsiteY9" fmla="*/ 853440 h 853440"/>
                        <a:gd name="connsiteX10" fmla="*/ 0 w 2123440"/>
                        <a:gd name="connsiteY10" fmla="*/ 853440 h 853440"/>
                        <a:gd name="connsiteX11" fmla="*/ 0 w 2123440"/>
                        <a:gd name="connsiteY11" fmla="*/ 418186 h 853440"/>
                        <a:gd name="connsiteX12" fmla="*/ 0 w 2123440"/>
                        <a:gd name="connsiteY12" fmla="*/ 0 h 853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23440" h="853440" fill="none" extrusionOk="0">
                          <a:moveTo>
                            <a:pt x="0" y="0"/>
                          </a:moveTo>
                          <a:cubicBezTo>
                            <a:pt x="219614" y="-35737"/>
                            <a:pt x="285786" y="7847"/>
                            <a:pt x="530860" y="0"/>
                          </a:cubicBezTo>
                          <a:cubicBezTo>
                            <a:pt x="775934" y="-7847"/>
                            <a:pt x="825005" y="49486"/>
                            <a:pt x="1082954" y="0"/>
                          </a:cubicBezTo>
                          <a:cubicBezTo>
                            <a:pt x="1340903" y="-49486"/>
                            <a:pt x="1381290" y="52522"/>
                            <a:pt x="1550111" y="0"/>
                          </a:cubicBezTo>
                          <a:cubicBezTo>
                            <a:pt x="1718932" y="-52522"/>
                            <a:pt x="1870025" y="25440"/>
                            <a:pt x="2123440" y="0"/>
                          </a:cubicBezTo>
                          <a:cubicBezTo>
                            <a:pt x="2144169" y="174837"/>
                            <a:pt x="2075003" y="278205"/>
                            <a:pt x="2123440" y="418186"/>
                          </a:cubicBezTo>
                          <a:cubicBezTo>
                            <a:pt x="2171877" y="558167"/>
                            <a:pt x="2084390" y="657075"/>
                            <a:pt x="2123440" y="853440"/>
                          </a:cubicBezTo>
                          <a:cubicBezTo>
                            <a:pt x="1962252" y="858094"/>
                            <a:pt x="1784949" y="819514"/>
                            <a:pt x="1550111" y="853440"/>
                          </a:cubicBezTo>
                          <a:cubicBezTo>
                            <a:pt x="1315273" y="887366"/>
                            <a:pt x="1269377" y="798875"/>
                            <a:pt x="998017" y="853440"/>
                          </a:cubicBezTo>
                          <a:cubicBezTo>
                            <a:pt x="726657" y="908005"/>
                            <a:pt x="698481" y="806131"/>
                            <a:pt x="467157" y="853440"/>
                          </a:cubicBezTo>
                          <a:cubicBezTo>
                            <a:pt x="235833" y="900749"/>
                            <a:pt x="155988" y="836810"/>
                            <a:pt x="0" y="853440"/>
                          </a:cubicBezTo>
                          <a:cubicBezTo>
                            <a:pt x="-12340" y="693505"/>
                            <a:pt x="43485" y="576081"/>
                            <a:pt x="0" y="418186"/>
                          </a:cubicBezTo>
                          <a:cubicBezTo>
                            <a:pt x="-43485" y="260291"/>
                            <a:pt x="31751" y="104169"/>
                            <a:pt x="0" y="0"/>
                          </a:cubicBezTo>
                          <a:close/>
                        </a:path>
                        <a:path w="2123440" h="853440" stroke="0" extrusionOk="0">
                          <a:moveTo>
                            <a:pt x="0" y="0"/>
                          </a:moveTo>
                          <a:cubicBezTo>
                            <a:pt x="170303" y="-28232"/>
                            <a:pt x="370867" y="8354"/>
                            <a:pt x="467157" y="0"/>
                          </a:cubicBezTo>
                          <a:cubicBezTo>
                            <a:pt x="563447" y="-8354"/>
                            <a:pt x="761794" y="22933"/>
                            <a:pt x="955548" y="0"/>
                          </a:cubicBezTo>
                          <a:cubicBezTo>
                            <a:pt x="1149302" y="-22933"/>
                            <a:pt x="1274113" y="6884"/>
                            <a:pt x="1486408" y="0"/>
                          </a:cubicBezTo>
                          <a:cubicBezTo>
                            <a:pt x="1698703" y="-6884"/>
                            <a:pt x="1829120" y="67917"/>
                            <a:pt x="2123440" y="0"/>
                          </a:cubicBezTo>
                          <a:cubicBezTo>
                            <a:pt x="2171041" y="80344"/>
                            <a:pt x="2104448" y="201943"/>
                            <a:pt x="2123440" y="401117"/>
                          </a:cubicBezTo>
                          <a:cubicBezTo>
                            <a:pt x="2142432" y="600291"/>
                            <a:pt x="2089148" y="747668"/>
                            <a:pt x="2123440" y="853440"/>
                          </a:cubicBezTo>
                          <a:cubicBezTo>
                            <a:pt x="1996748" y="875281"/>
                            <a:pt x="1814025" y="809327"/>
                            <a:pt x="1571346" y="853440"/>
                          </a:cubicBezTo>
                          <a:cubicBezTo>
                            <a:pt x="1328667" y="897553"/>
                            <a:pt x="1293203" y="803540"/>
                            <a:pt x="1061720" y="853440"/>
                          </a:cubicBezTo>
                          <a:cubicBezTo>
                            <a:pt x="830237" y="903340"/>
                            <a:pt x="752129" y="799338"/>
                            <a:pt x="530860" y="853440"/>
                          </a:cubicBezTo>
                          <a:cubicBezTo>
                            <a:pt x="309591" y="907542"/>
                            <a:pt x="215734" y="846430"/>
                            <a:pt x="0" y="853440"/>
                          </a:cubicBezTo>
                          <a:cubicBezTo>
                            <a:pt x="-15146" y="662983"/>
                            <a:pt x="27627" y="593156"/>
                            <a:pt x="0" y="426720"/>
                          </a:cubicBezTo>
                          <a:cubicBezTo>
                            <a:pt x="-27627" y="260284"/>
                            <a:pt x="5012" y="15676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001E15-E66A-C272-DB44-8E192D248505}"/>
                </a:ext>
              </a:extLst>
            </p:cNvPr>
            <p:cNvSpPr/>
            <p:nvPr/>
          </p:nvSpPr>
          <p:spPr>
            <a:xfrm>
              <a:off x="81280" y="81280"/>
              <a:ext cx="6167120" cy="416560"/>
            </a:xfrm>
            <a:prstGeom prst="rect">
              <a:avLst/>
            </a:prstGeom>
            <a:gradFill>
              <a:gsLst>
                <a:gs pos="96000">
                  <a:schemeClr val="bg1">
                    <a:lumMod val="50000"/>
                  </a:schemeClr>
                </a:gs>
                <a:gs pos="48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extLst>
                <a:ext uri="{C807C97D-BFC1-408E-A445-0C87EB9F89A2}">
                  <ask:lineSketchStyleProps xmlns:ask="http://schemas.microsoft.com/office/drawing/2018/sketchyshapes" sd="2590397570">
                    <a:custGeom>
                      <a:avLst/>
                      <a:gdLst>
                        <a:gd name="connsiteX0" fmla="*/ 0 w 6167120"/>
                        <a:gd name="connsiteY0" fmla="*/ 0 h 416560"/>
                        <a:gd name="connsiteX1" fmla="*/ 560647 w 6167120"/>
                        <a:gd name="connsiteY1" fmla="*/ 0 h 416560"/>
                        <a:gd name="connsiteX2" fmla="*/ 1121295 w 6167120"/>
                        <a:gd name="connsiteY2" fmla="*/ 0 h 416560"/>
                        <a:gd name="connsiteX3" fmla="*/ 1620271 w 6167120"/>
                        <a:gd name="connsiteY3" fmla="*/ 0 h 416560"/>
                        <a:gd name="connsiteX4" fmla="*/ 2119247 w 6167120"/>
                        <a:gd name="connsiteY4" fmla="*/ 0 h 416560"/>
                        <a:gd name="connsiteX5" fmla="*/ 2494880 w 6167120"/>
                        <a:gd name="connsiteY5" fmla="*/ 0 h 416560"/>
                        <a:gd name="connsiteX6" fmla="*/ 3117199 w 6167120"/>
                        <a:gd name="connsiteY6" fmla="*/ 0 h 416560"/>
                        <a:gd name="connsiteX7" fmla="*/ 3677846 w 6167120"/>
                        <a:gd name="connsiteY7" fmla="*/ 0 h 416560"/>
                        <a:gd name="connsiteX8" fmla="*/ 4238493 w 6167120"/>
                        <a:gd name="connsiteY8" fmla="*/ 0 h 416560"/>
                        <a:gd name="connsiteX9" fmla="*/ 4675798 w 6167120"/>
                        <a:gd name="connsiteY9" fmla="*/ 0 h 416560"/>
                        <a:gd name="connsiteX10" fmla="*/ 5174774 w 6167120"/>
                        <a:gd name="connsiteY10" fmla="*/ 0 h 416560"/>
                        <a:gd name="connsiteX11" fmla="*/ 6167120 w 6167120"/>
                        <a:gd name="connsiteY11" fmla="*/ 0 h 416560"/>
                        <a:gd name="connsiteX12" fmla="*/ 6167120 w 6167120"/>
                        <a:gd name="connsiteY12" fmla="*/ 416560 h 416560"/>
                        <a:gd name="connsiteX13" fmla="*/ 5544802 w 6167120"/>
                        <a:gd name="connsiteY13" fmla="*/ 416560 h 416560"/>
                        <a:gd name="connsiteX14" fmla="*/ 4922483 w 6167120"/>
                        <a:gd name="connsiteY14" fmla="*/ 416560 h 416560"/>
                        <a:gd name="connsiteX15" fmla="*/ 4485178 w 6167120"/>
                        <a:gd name="connsiteY15" fmla="*/ 416560 h 416560"/>
                        <a:gd name="connsiteX16" fmla="*/ 4047873 w 6167120"/>
                        <a:gd name="connsiteY16" fmla="*/ 416560 h 416560"/>
                        <a:gd name="connsiteX17" fmla="*/ 3425555 w 6167120"/>
                        <a:gd name="connsiteY17" fmla="*/ 416560 h 416560"/>
                        <a:gd name="connsiteX18" fmla="*/ 2988250 w 6167120"/>
                        <a:gd name="connsiteY18" fmla="*/ 416560 h 416560"/>
                        <a:gd name="connsiteX19" fmla="*/ 2427603 w 6167120"/>
                        <a:gd name="connsiteY19" fmla="*/ 416560 h 416560"/>
                        <a:gd name="connsiteX20" fmla="*/ 2051969 w 6167120"/>
                        <a:gd name="connsiteY20" fmla="*/ 416560 h 416560"/>
                        <a:gd name="connsiteX21" fmla="*/ 1552993 w 6167120"/>
                        <a:gd name="connsiteY21" fmla="*/ 416560 h 416560"/>
                        <a:gd name="connsiteX22" fmla="*/ 930674 w 6167120"/>
                        <a:gd name="connsiteY22" fmla="*/ 416560 h 416560"/>
                        <a:gd name="connsiteX23" fmla="*/ 555041 w 6167120"/>
                        <a:gd name="connsiteY23" fmla="*/ 416560 h 416560"/>
                        <a:gd name="connsiteX24" fmla="*/ 0 w 6167120"/>
                        <a:gd name="connsiteY24" fmla="*/ 416560 h 416560"/>
                        <a:gd name="connsiteX25" fmla="*/ 0 w 6167120"/>
                        <a:gd name="connsiteY25" fmla="*/ 0 h 4165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6167120" h="416560" fill="none" extrusionOk="0">
                          <a:moveTo>
                            <a:pt x="0" y="0"/>
                          </a:moveTo>
                          <a:cubicBezTo>
                            <a:pt x="226952" y="-23631"/>
                            <a:pt x="424410" y="19675"/>
                            <a:pt x="560647" y="0"/>
                          </a:cubicBezTo>
                          <a:cubicBezTo>
                            <a:pt x="696884" y="-19675"/>
                            <a:pt x="969229" y="12221"/>
                            <a:pt x="1121295" y="0"/>
                          </a:cubicBezTo>
                          <a:cubicBezTo>
                            <a:pt x="1273361" y="-12221"/>
                            <a:pt x="1391440" y="8725"/>
                            <a:pt x="1620271" y="0"/>
                          </a:cubicBezTo>
                          <a:cubicBezTo>
                            <a:pt x="1849102" y="-8725"/>
                            <a:pt x="1913344" y="27822"/>
                            <a:pt x="2119247" y="0"/>
                          </a:cubicBezTo>
                          <a:cubicBezTo>
                            <a:pt x="2325150" y="-27822"/>
                            <a:pt x="2406914" y="35527"/>
                            <a:pt x="2494880" y="0"/>
                          </a:cubicBezTo>
                          <a:cubicBezTo>
                            <a:pt x="2582846" y="-35527"/>
                            <a:pt x="2834012" y="30526"/>
                            <a:pt x="3117199" y="0"/>
                          </a:cubicBezTo>
                          <a:cubicBezTo>
                            <a:pt x="3400386" y="-30526"/>
                            <a:pt x="3466758" y="11981"/>
                            <a:pt x="3677846" y="0"/>
                          </a:cubicBezTo>
                          <a:cubicBezTo>
                            <a:pt x="3888934" y="-11981"/>
                            <a:pt x="4114384" y="37176"/>
                            <a:pt x="4238493" y="0"/>
                          </a:cubicBezTo>
                          <a:cubicBezTo>
                            <a:pt x="4362602" y="-37176"/>
                            <a:pt x="4573706" y="28151"/>
                            <a:pt x="4675798" y="0"/>
                          </a:cubicBezTo>
                          <a:cubicBezTo>
                            <a:pt x="4777891" y="-28151"/>
                            <a:pt x="4979590" y="57603"/>
                            <a:pt x="5174774" y="0"/>
                          </a:cubicBezTo>
                          <a:cubicBezTo>
                            <a:pt x="5369958" y="-57603"/>
                            <a:pt x="5861611" y="58671"/>
                            <a:pt x="6167120" y="0"/>
                          </a:cubicBezTo>
                          <a:cubicBezTo>
                            <a:pt x="6174494" y="201909"/>
                            <a:pt x="6129480" y="323650"/>
                            <a:pt x="6167120" y="416560"/>
                          </a:cubicBezTo>
                          <a:cubicBezTo>
                            <a:pt x="6014541" y="447587"/>
                            <a:pt x="5784549" y="388213"/>
                            <a:pt x="5544802" y="416560"/>
                          </a:cubicBezTo>
                          <a:cubicBezTo>
                            <a:pt x="5305055" y="444907"/>
                            <a:pt x="5050913" y="413974"/>
                            <a:pt x="4922483" y="416560"/>
                          </a:cubicBezTo>
                          <a:cubicBezTo>
                            <a:pt x="4794053" y="419146"/>
                            <a:pt x="4598253" y="396242"/>
                            <a:pt x="4485178" y="416560"/>
                          </a:cubicBezTo>
                          <a:cubicBezTo>
                            <a:pt x="4372104" y="436878"/>
                            <a:pt x="4220459" y="373072"/>
                            <a:pt x="4047873" y="416560"/>
                          </a:cubicBezTo>
                          <a:cubicBezTo>
                            <a:pt x="3875288" y="460048"/>
                            <a:pt x="3619503" y="408236"/>
                            <a:pt x="3425555" y="416560"/>
                          </a:cubicBezTo>
                          <a:cubicBezTo>
                            <a:pt x="3231607" y="424884"/>
                            <a:pt x="3138912" y="405586"/>
                            <a:pt x="2988250" y="416560"/>
                          </a:cubicBezTo>
                          <a:cubicBezTo>
                            <a:pt x="2837588" y="427534"/>
                            <a:pt x="2549905" y="374687"/>
                            <a:pt x="2427603" y="416560"/>
                          </a:cubicBezTo>
                          <a:cubicBezTo>
                            <a:pt x="2305301" y="458433"/>
                            <a:pt x="2145967" y="397453"/>
                            <a:pt x="2051969" y="416560"/>
                          </a:cubicBezTo>
                          <a:cubicBezTo>
                            <a:pt x="1957971" y="435667"/>
                            <a:pt x="1801108" y="389090"/>
                            <a:pt x="1552993" y="416560"/>
                          </a:cubicBezTo>
                          <a:cubicBezTo>
                            <a:pt x="1304878" y="444030"/>
                            <a:pt x="1137129" y="387515"/>
                            <a:pt x="930674" y="416560"/>
                          </a:cubicBezTo>
                          <a:cubicBezTo>
                            <a:pt x="724219" y="445605"/>
                            <a:pt x="717599" y="414781"/>
                            <a:pt x="555041" y="416560"/>
                          </a:cubicBezTo>
                          <a:cubicBezTo>
                            <a:pt x="392483" y="418339"/>
                            <a:pt x="267915" y="401864"/>
                            <a:pt x="0" y="416560"/>
                          </a:cubicBezTo>
                          <a:cubicBezTo>
                            <a:pt x="-13851" y="249507"/>
                            <a:pt x="4929" y="91310"/>
                            <a:pt x="0" y="0"/>
                          </a:cubicBezTo>
                          <a:close/>
                        </a:path>
                        <a:path w="6167120" h="416560" stroke="0" extrusionOk="0">
                          <a:moveTo>
                            <a:pt x="0" y="0"/>
                          </a:moveTo>
                          <a:cubicBezTo>
                            <a:pt x="138266" y="-13984"/>
                            <a:pt x="225571" y="40769"/>
                            <a:pt x="375634" y="0"/>
                          </a:cubicBezTo>
                          <a:cubicBezTo>
                            <a:pt x="525697" y="-40769"/>
                            <a:pt x="587890" y="25567"/>
                            <a:pt x="751267" y="0"/>
                          </a:cubicBezTo>
                          <a:cubicBezTo>
                            <a:pt x="914644" y="-25567"/>
                            <a:pt x="942037" y="27997"/>
                            <a:pt x="1126901" y="0"/>
                          </a:cubicBezTo>
                          <a:cubicBezTo>
                            <a:pt x="1311765" y="-27997"/>
                            <a:pt x="1558984" y="70313"/>
                            <a:pt x="1749219" y="0"/>
                          </a:cubicBezTo>
                          <a:cubicBezTo>
                            <a:pt x="1939454" y="-70313"/>
                            <a:pt x="2009905" y="21877"/>
                            <a:pt x="2248196" y="0"/>
                          </a:cubicBezTo>
                          <a:cubicBezTo>
                            <a:pt x="2486487" y="-21877"/>
                            <a:pt x="2594524" y="51586"/>
                            <a:pt x="2870514" y="0"/>
                          </a:cubicBezTo>
                          <a:cubicBezTo>
                            <a:pt x="3146504" y="-51586"/>
                            <a:pt x="3256308" y="5020"/>
                            <a:pt x="3492833" y="0"/>
                          </a:cubicBezTo>
                          <a:cubicBezTo>
                            <a:pt x="3729358" y="-5020"/>
                            <a:pt x="3681749" y="27315"/>
                            <a:pt x="3868466" y="0"/>
                          </a:cubicBezTo>
                          <a:cubicBezTo>
                            <a:pt x="4055183" y="-27315"/>
                            <a:pt x="4158738" y="50303"/>
                            <a:pt x="4305771" y="0"/>
                          </a:cubicBezTo>
                          <a:cubicBezTo>
                            <a:pt x="4452804" y="-50303"/>
                            <a:pt x="4635498" y="52968"/>
                            <a:pt x="4866418" y="0"/>
                          </a:cubicBezTo>
                          <a:cubicBezTo>
                            <a:pt x="5097338" y="-52968"/>
                            <a:pt x="5244230" y="14058"/>
                            <a:pt x="5427066" y="0"/>
                          </a:cubicBezTo>
                          <a:cubicBezTo>
                            <a:pt x="5609902" y="-14058"/>
                            <a:pt x="5872723" y="72285"/>
                            <a:pt x="6167120" y="0"/>
                          </a:cubicBezTo>
                          <a:cubicBezTo>
                            <a:pt x="6189565" y="128587"/>
                            <a:pt x="6158015" y="292676"/>
                            <a:pt x="6167120" y="416560"/>
                          </a:cubicBezTo>
                          <a:cubicBezTo>
                            <a:pt x="5988816" y="432765"/>
                            <a:pt x="5909424" y="408397"/>
                            <a:pt x="5668144" y="416560"/>
                          </a:cubicBezTo>
                          <a:cubicBezTo>
                            <a:pt x="5426864" y="424723"/>
                            <a:pt x="5448156" y="380461"/>
                            <a:pt x="5230839" y="416560"/>
                          </a:cubicBezTo>
                          <a:cubicBezTo>
                            <a:pt x="5013523" y="452659"/>
                            <a:pt x="4904760" y="411213"/>
                            <a:pt x="4608521" y="416560"/>
                          </a:cubicBezTo>
                          <a:cubicBezTo>
                            <a:pt x="4312282" y="421907"/>
                            <a:pt x="4225185" y="408951"/>
                            <a:pt x="3924531" y="416560"/>
                          </a:cubicBezTo>
                          <a:cubicBezTo>
                            <a:pt x="3623877" y="424169"/>
                            <a:pt x="3651888" y="390659"/>
                            <a:pt x="3425555" y="416560"/>
                          </a:cubicBezTo>
                          <a:cubicBezTo>
                            <a:pt x="3199222" y="442461"/>
                            <a:pt x="3180763" y="374001"/>
                            <a:pt x="3049921" y="416560"/>
                          </a:cubicBezTo>
                          <a:cubicBezTo>
                            <a:pt x="2919079" y="459119"/>
                            <a:pt x="2830732" y="380631"/>
                            <a:pt x="2674287" y="416560"/>
                          </a:cubicBezTo>
                          <a:cubicBezTo>
                            <a:pt x="2517842" y="452489"/>
                            <a:pt x="2389123" y="391508"/>
                            <a:pt x="2298654" y="416560"/>
                          </a:cubicBezTo>
                          <a:cubicBezTo>
                            <a:pt x="2208185" y="441612"/>
                            <a:pt x="2056167" y="391358"/>
                            <a:pt x="1923020" y="416560"/>
                          </a:cubicBezTo>
                          <a:cubicBezTo>
                            <a:pt x="1789873" y="441762"/>
                            <a:pt x="1589632" y="384959"/>
                            <a:pt x="1424044" y="416560"/>
                          </a:cubicBezTo>
                          <a:cubicBezTo>
                            <a:pt x="1258456" y="448161"/>
                            <a:pt x="1101574" y="370893"/>
                            <a:pt x="863397" y="416560"/>
                          </a:cubicBezTo>
                          <a:cubicBezTo>
                            <a:pt x="625220" y="462227"/>
                            <a:pt x="360785" y="386324"/>
                            <a:pt x="0" y="416560"/>
                          </a:cubicBezTo>
                          <a:cubicBezTo>
                            <a:pt x="-16333" y="263003"/>
                            <a:pt x="27415" y="16222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Heart Disease Diagnostic -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72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Melinahosahalli MohanKumar</dc:creator>
  <cp:lastModifiedBy>Sachin Melinahosahalli MohanKumar</cp:lastModifiedBy>
  <cp:revision>2</cp:revision>
  <dcterms:created xsi:type="dcterms:W3CDTF">2023-05-24T14:36:32Z</dcterms:created>
  <dcterms:modified xsi:type="dcterms:W3CDTF">2023-05-24T17:32:55Z</dcterms:modified>
</cp:coreProperties>
</file>