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60" r:id="rId2"/>
    <p:sldId id="261" r:id="rId3"/>
    <p:sldId id="266" r:id="rId4"/>
    <p:sldId id="267" r:id="rId5"/>
    <p:sldId id="268" r:id="rId6"/>
    <p:sldId id="269" r:id="rId7"/>
    <p:sldId id="270" r:id="rId8"/>
    <p:sldId id="271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Fjalla One" panose="02000506040000020004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7E48B-9689-42F9-93F0-E0D4D4818B69}">
  <a:tblStyle styleId="{B9E7E48B-9689-42F9-93F0-E0D4D4818B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80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6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38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3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86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57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27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73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872ED-06F1-3353-74A3-1330283620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2669" y="1254176"/>
            <a:ext cx="7178662" cy="3482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A2241-7F84-9D77-D9D0-9D182EE8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5123" y="1348287"/>
            <a:ext cx="6378493" cy="80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D38A4-BBB4-13B4-AF36-55492A9FC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23" y="2571750"/>
            <a:ext cx="6456666" cy="12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D7CAF-B0DF-00BB-63F8-94A8F500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8477" y="1134322"/>
            <a:ext cx="6408975" cy="82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CBF4-4D43-1B29-3CAC-D2DB3D1A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77" y="2424223"/>
            <a:ext cx="6524649" cy="15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2A655F-2723-AD9E-27DE-DB47AE5986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8477" y="1248180"/>
            <a:ext cx="6462320" cy="245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94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429DF-E6D4-DBF2-545D-AB4818713E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8477" y="1145950"/>
            <a:ext cx="6416596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F4023-9C50-A1E3-2F3A-EE1E1C50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77" y="2250042"/>
            <a:ext cx="6534616" cy="14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A20F4-F43C-C042-963E-C3E5AEE8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7" y="1099842"/>
            <a:ext cx="6802246" cy="38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EE3D7-D906-B944-265A-BB3E6F58AD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8477" y="1131016"/>
            <a:ext cx="6553768" cy="130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D62C77-52AF-D44E-B9D6-EC232BE7D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77" y="2709352"/>
            <a:ext cx="5895800" cy="17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470681-44DA-D01E-B1A3-19A87A191878}"/>
              </a:ext>
            </a:extLst>
          </p:cNvPr>
          <p:cNvSpPr txBox="1"/>
          <p:nvPr/>
        </p:nvSpPr>
        <p:spPr>
          <a:xfrm>
            <a:off x="1018477" y="310942"/>
            <a:ext cx="73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Do you know the importance of SQL as Data Analyst or Scientist  - Interview Questions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3CCDF-E775-C0EF-8ADE-380B57E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6027" y="1284763"/>
            <a:ext cx="6629975" cy="3109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1390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Barlow Semi Condensed</vt:lpstr>
      <vt:lpstr>Fjalla One</vt:lpstr>
      <vt:lpstr>Technology Consulting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| MS Fabric </dc:title>
  <cp:lastModifiedBy>Sachin Melinahosahalli MohanKumar</cp:lastModifiedBy>
  <cp:revision>3</cp:revision>
  <dcterms:modified xsi:type="dcterms:W3CDTF">2023-08-25T17:43:51Z</dcterms:modified>
</cp:coreProperties>
</file>