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AB64-885C-B2BD-7E6B-9875DF5A5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E6F98-AC4D-9069-A8A7-95512BE79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09373-E8E4-B0BA-87A8-76BC7050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428F-4ABF-4F13-AB82-6710EF9FF3A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F725-65AB-18E4-ADC2-21598D54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BBBA-D33D-C108-1584-DC96203A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BCEC-6645-41AF-8A50-5DD7CF6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1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32C5-6606-1ED6-9CF3-DB788DBB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9C3B2-DFAD-8BC0-EAD3-16078459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7A445-B6AF-A1D1-5B3E-5BA209F4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428F-4ABF-4F13-AB82-6710EF9FF3A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04B3F-7CCD-3927-F634-F1FF2598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F338-F5D1-33E9-8A19-88FE27ED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BCEC-6645-41AF-8A50-5DD7CF6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9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609BE-8638-B768-3436-4585D6F9C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453B3-E8E2-A275-A46C-BACDA421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75E71-A207-F463-2FF9-EC189060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428F-4ABF-4F13-AB82-6710EF9FF3A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C9A8B-E786-D38D-A368-9770FC2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745FD-0641-1189-7B9D-9AB1053B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BCEC-6645-41AF-8A50-5DD7CF6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35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569-2117-FE3D-4EBD-1018B84E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C791-7ECC-3EB1-E5D8-CE6C91DD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2BDB-14B0-26BF-4C7A-234D0C33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428F-4ABF-4F13-AB82-6710EF9FF3A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BE69-2F9A-EB99-902B-ACAE4E9E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AC73-BF6D-7910-3C96-55A3898A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BCEC-6645-41AF-8A50-5DD7CF6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7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F5D6-2A4E-6EFF-1D14-F69C3F80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DBC9C-6D04-6C7A-F77C-E271C51DF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9B608-AFC5-CC84-9C52-CB59DB1D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428F-4ABF-4F13-AB82-6710EF9FF3A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1ED4-474E-596E-81BF-244A8133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C181-EEBF-3692-EE8C-42E56873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BCEC-6645-41AF-8A50-5DD7CF6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4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DE2F-9958-1E24-4246-69271230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5995-E2A7-23E4-9C56-8DE07EC5E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D69C7-9EEF-5223-ACD3-E50FBB808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4EE91-55A9-89FB-9A30-16A185FC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428F-4ABF-4F13-AB82-6710EF9FF3A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2A09F-B8AE-43CB-A158-05628AF4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2AC1F-A288-B304-0B56-D62C6B5B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BCEC-6645-41AF-8A50-5DD7CF6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66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61C2-BB5D-50AF-131C-9A6DD103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321D8-3596-EB98-5714-CEE5347F0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7717A-F65D-744E-EF34-4DC3AC34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C98E8-3918-9A30-4BF7-50D9B6899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C2124-C0FC-2C32-8939-EDCC1D826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59065-FDA5-60A5-D337-CC8470E0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428F-4ABF-4F13-AB82-6710EF9FF3A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5F4BD-CD9D-6353-85C6-8D4CD212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0CD47-76FF-B045-344D-BFD83E2E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BCEC-6645-41AF-8A50-5DD7CF6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BE5E-76A3-3116-EF6C-3D7E656E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214BF-7DA1-49C3-D3F7-6D4A88FC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428F-4ABF-4F13-AB82-6710EF9FF3A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E635A-06B0-98A3-E013-32F36228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B4102-DC7E-B7B4-54DE-D8A518C6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BCEC-6645-41AF-8A50-5DD7CF6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12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326D4-D472-022C-D481-DC233728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428F-4ABF-4F13-AB82-6710EF9FF3A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CB700-ECFC-78BD-57FB-A76D06F7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876BD-09CC-AFF8-1F9D-5E41DF06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BCEC-6645-41AF-8A50-5DD7CF6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5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06CB-50B7-60DA-83E2-F955B726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71A8-A28A-06BD-3311-D4C685D1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9F6DB-489E-BD2E-5A5F-696F18468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EF7DF-FE12-0541-E639-86B397E0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428F-4ABF-4F13-AB82-6710EF9FF3A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E717-4D5A-5F03-FC20-24D24402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7FE34-2DF3-AEDD-F006-174D0140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BCEC-6645-41AF-8A50-5DD7CF6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69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9EA0-3800-6D2F-3240-E13975D8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86910-C1F7-000F-62E6-830E4B7D7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7A626-FC21-8B5D-7A1F-86DE39252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0F12-954E-9791-2D7A-29276F3D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428F-4ABF-4F13-AB82-6710EF9FF3A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C8CF3-5501-AF25-EBEC-5123931F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C3F76-C037-FE06-F816-A1D6A030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BCEC-6645-41AF-8A50-5DD7CF6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27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5E1B2-5E99-F2BB-EC59-60985F0C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0A7D-1F5E-454E-DF9D-4AEBADBC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8C6DD-B671-FD00-FC8B-2540AB0DF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428F-4ABF-4F13-AB82-6710EF9FF3A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F131B-0AF7-21BC-8919-A5532BC93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462E-8C69-71FE-7FC2-8AA4E3290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BBCEC-6645-41AF-8A50-5DD7CF6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6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4562896-C646-4E3C-CF41-929BA43E025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4581E2-F4D8-3360-14E0-38CBB93F301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8C6A90-B580-4208-4232-AE08DBEC6F01}"/>
                </a:ext>
              </a:extLst>
            </p:cNvPr>
            <p:cNvSpPr/>
            <p:nvPr/>
          </p:nvSpPr>
          <p:spPr>
            <a:xfrm>
              <a:off x="10617200" y="259080"/>
              <a:ext cx="1300480" cy="9144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331B43-41F2-E330-0B66-BC90B8066E14}"/>
                </a:ext>
              </a:extLst>
            </p:cNvPr>
            <p:cNvSpPr/>
            <p:nvPr/>
          </p:nvSpPr>
          <p:spPr>
            <a:xfrm>
              <a:off x="7855938" y="259080"/>
              <a:ext cx="2509520" cy="9144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EF68F5-A260-2AD2-03AF-B1D37C864885}"/>
                </a:ext>
              </a:extLst>
            </p:cNvPr>
            <p:cNvSpPr/>
            <p:nvPr/>
          </p:nvSpPr>
          <p:spPr>
            <a:xfrm>
              <a:off x="5094676" y="259080"/>
              <a:ext cx="2509520" cy="9144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051B04-A7ED-6B30-FAF8-B95E919F7D80}"/>
                </a:ext>
              </a:extLst>
            </p:cNvPr>
            <p:cNvSpPr/>
            <p:nvPr/>
          </p:nvSpPr>
          <p:spPr>
            <a:xfrm>
              <a:off x="2333414" y="259080"/>
              <a:ext cx="2509520" cy="9144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2E5526-CE76-A5A7-F81A-AC2762053975}"/>
                </a:ext>
              </a:extLst>
            </p:cNvPr>
            <p:cNvSpPr/>
            <p:nvPr/>
          </p:nvSpPr>
          <p:spPr>
            <a:xfrm>
              <a:off x="189654" y="259080"/>
              <a:ext cx="1845735" cy="9144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Sales Vs Budget Analysis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2C0B76-135E-AA85-61E7-06DEE7C6B45C}"/>
                </a:ext>
              </a:extLst>
            </p:cNvPr>
            <p:cNvSpPr/>
            <p:nvPr/>
          </p:nvSpPr>
          <p:spPr>
            <a:xfrm>
              <a:off x="189654" y="1325880"/>
              <a:ext cx="4351866" cy="250444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7C975C-E0C7-D084-2B9A-FD989852E3DC}"/>
                </a:ext>
              </a:extLst>
            </p:cNvPr>
            <p:cNvSpPr/>
            <p:nvPr/>
          </p:nvSpPr>
          <p:spPr>
            <a:xfrm>
              <a:off x="189654" y="4094480"/>
              <a:ext cx="4351866" cy="250444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62ED8E-2379-B9A2-FD55-20EF0E3EFB1C}"/>
                </a:ext>
              </a:extLst>
            </p:cNvPr>
            <p:cNvSpPr/>
            <p:nvPr/>
          </p:nvSpPr>
          <p:spPr>
            <a:xfrm>
              <a:off x="4660054" y="1325880"/>
              <a:ext cx="4351866" cy="250444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3B9A66-52EA-3498-6EC7-B807C99C3B95}"/>
                </a:ext>
              </a:extLst>
            </p:cNvPr>
            <p:cNvSpPr/>
            <p:nvPr/>
          </p:nvSpPr>
          <p:spPr>
            <a:xfrm>
              <a:off x="4660054" y="4094480"/>
              <a:ext cx="4351866" cy="250444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CC25F6-7089-CD41-0140-E55C4ADB1987}"/>
                </a:ext>
              </a:extLst>
            </p:cNvPr>
            <p:cNvSpPr/>
            <p:nvPr/>
          </p:nvSpPr>
          <p:spPr>
            <a:xfrm>
              <a:off x="9130454" y="1325880"/>
              <a:ext cx="2871894" cy="250444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6BF92A-78ED-CB2D-6E07-FF9C0255723A}"/>
                </a:ext>
              </a:extLst>
            </p:cNvPr>
            <p:cNvSpPr/>
            <p:nvPr/>
          </p:nvSpPr>
          <p:spPr>
            <a:xfrm>
              <a:off x="9130454" y="4094480"/>
              <a:ext cx="2871894" cy="250444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5721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5BE7ADCFE69E42B196D1D2401537A3" ma:contentTypeVersion="11" ma:contentTypeDescription="Create a new document." ma:contentTypeScope="" ma:versionID="6e3bd2ca124c372bbf5e1ec3311564d7">
  <xsd:schema xmlns:xsd="http://www.w3.org/2001/XMLSchema" xmlns:xs="http://www.w3.org/2001/XMLSchema" xmlns:p="http://schemas.microsoft.com/office/2006/metadata/properties" xmlns:ns3="ccb712c4-4617-4f77-aad4-6fca0c0985c0" xmlns:ns4="82dd797e-73df-4303-8f4d-02b89e4ca98d" targetNamespace="http://schemas.microsoft.com/office/2006/metadata/properties" ma:root="true" ma:fieldsID="e4562fa05e4f986d3a3cc7340c8b5fbb" ns3:_="" ns4:_="">
    <xsd:import namespace="ccb712c4-4617-4f77-aad4-6fca0c0985c0"/>
    <xsd:import namespace="82dd797e-73df-4303-8f4d-02b89e4ca98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712c4-4617-4f77-aad4-6fca0c0985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d797e-73df-4303-8f4d-02b89e4ca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2dd797e-73df-4303-8f4d-02b89e4ca98d" xsi:nil="true"/>
  </documentManagement>
</p:properties>
</file>

<file path=customXml/itemProps1.xml><?xml version="1.0" encoding="utf-8"?>
<ds:datastoreItem xmlns:ds="http://schemas.openxmlformats.org/officeDocument/2006/customXml" ds:itemID="{B5BB0547-6D35-4DB6-A590-82DBE735DF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b712c4-4617-4f77-aad4-6fca0c0985c0"/>
    <ds:schemaRef ds:uri="82dd797e-73df-4303-8f4d-02b89e4ca9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70AE0D-2DB4-41EA-998E-18F302F1FD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8FCBFB-58A3-4248-B120-11F6033F9A90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82dd797e-73df-4303-8f4d-02b89e4ca98d"/>
    <ds:schemaRef ds:uri="http://purl.org/dc/elements/1.1/"/>
    <ds:schemaRef ds:uri="http://schemas.microsoft.com/office/infopath/2007/PartnerControls"/>
    <ds:schemaRef ds:uri="ccb712c4-4617-4f77-aad4-6fca0c0985c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Melinahosahalli MohanKumar</dc:creator>
  <cp:lastModifiedBy>Sachin Melinahosahalli MohanKumar</cp:lastModifiedBy>
  <cp:revision>1</cp:revision>
  <dcterms:created xsi:type="dcterms:W3CDTF">2023-05-24T11:42:37Z</dcterms:created>
  <dcterms:modified xsi:type="dcterms:W3CDTF">2023-05-24T12:19:51Z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0x010100DE5BE7ADCFE69E42B196D1D2401537A3</vt:lpwstr>
  </property>
</Properties>
</file>