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A1D5E-B9D4-406B-9583-98606F4FA7FD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66E1C-B794-482D-8755-E57D107012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66E1C-B794-482D-8755-E57D107012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1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0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3067-D6D4-457D-A774-F32B52488609}" type="datetimeFigureOut">
              <a:rPr lang="en-US" smtClean="0"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3B39-50E5-44C1-B8DD-1F5CD291A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467600" cy="1393825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PYTHON DATATYPES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endParaRPr lang="en-US" sz="66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udarsha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579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915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Dictionary &amp;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Lists</a:t>
            </a:r>
          </a:p>
          <a:p>
            <a:endParaRPr lang="en-US" dirty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-&gt;A </a:t>
            </a:r>
            <a:r>
              <a:rPr lang="en-US" sz="2400" dirty="0">
                <a:solidFill>
                  <a:srgbClr val="002060"/>
                </a:solidFill>
              </a:rPr>
              <a:t>dictionary is a heterogeneous collection, so it can contain any python type elements.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-&gt;A </a:t>
            </a:r>
            <a:r>
              <a:rPr lang="en-US" sz="2400" dirty="0">
                <a:solidFill>
                  <a:srgbClr val="002060"/>
                </a:solidFill>
              </a:rPr>
              <a:t>list is also a heterogeneous collection, so it can also contain any python type elements.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dictionary in list</a:t>
            </a:r>
            <a:r>
              <a:rPr lang="en-US" sz="2400" dirty="0" smtClean="0">
                <a:solidFill>
                  <a:srgbClr val="002060"/>
                </a:solidFill>
              </a:rPr>
              <a:t>:-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  <a:r>
              <a:rPr lang="en-US" sz="2400" dirty="0">
                <a:solidFill>
                  <a:srgbClr val="002060"/>
                </a:solidFill>
              </a:rPr>
              <a:t>=[ </a:t>
            </a:r>
            <a:r>
              <a:rPr lang="en-US" sz="2400" dirty="0" smtClean="0">
                <a:solidFill>
                  <a:srgbClr val="002060"/>
                </a:solidFill>
              </a:rPr>
              <a:t>‘</a:t>
            </a:r>
            <a:r>
              <a:rPr lang="en-US" sz="2400" dirty="0">
                <a:solidFill>
                  <a:srgbClr val="002060"/>
                </a:solidFill>
              </a:rPr>
              <a:t>R</a:t>
            </a:r>
            <a:r>
              <a:rPr lang="en-US" sz="2400" dirty="0" smtClean="0">
                <a:solidFill>
                  <a:srgbClr val="002060"/>
                </a:solidFill>
              </a:rPr>
              <a:t>ahul’, </a:t>
            </a:r>
            <a:r>
              <a:rPr lang="en-US" sz="2400" dirty="0">
                <a:solidFill>
                  <a:srgbClr val="002060"/>
                </a:solidFill>
              </a:rPr>
              <a:t>{ ‘eng’:89, ‘math’:76, ‘physics’:80 }, </a:t>
            </a:r>
            <a:r>
              <a:rPr lang="en-US" sz="2400" dirty="0" smtClean="0">
                <a:solidFill>
                  <a:srgbClr val="002060"/>
                </a:solidFill>
              </a:rPr>
              <a:t>‘Bengaluru’ 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In this list, element at index location 1, is a dictionary of subject:marks pairs.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L[1][‘math’] would give </a:t>
            </a:r>
            <a:r>
              <a:rPr lang="en-US" sz="2400" dirty="0" smtClean="0">
                <a:solidFill>
                  <a:srgbClr val="002060"/>
                </a:solidFill>
              </a:rPr>
              <a:t>76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45" y="1524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Example of list in dictionary</a:t>
            </a:r>
            <a:r>
              <a:rPr lang="en-US" sz="2400" b="1" u="sng" dirty="0" smtClean="0"/>
              <a:t>:-</a:t>
            </a:r>
          </a:p>
          <a:p>
            <a:endParaRPr lang="en-US" sz="2400" b="1" u="sng" dirty="0"/>
          </a:p>
          <a:p>
            <a:r>
              <a:rPr lang="en-US" sz="2400" dirty="0">
                <a:solidFill>
                  <a:srgbClr val="002060"/>
                </a:solidFill>
              </a:rPr>
              <a:t>D={ ‘roll’:061, ‘marks</a:t>
            </a:r>
            <a:r>
              <a:rPr lang="en-US" sz="2400" dirty="0" smtClean="0">
                <a:solidFill>
                  <a:srgbClr val="002060"/>
                </a:solidFill>
              </a:rPr>
              <a:t>’:[</a:t>
            </a:r>
            <a:r>
              <a:rPr lang="en-US" sz="2400" dirty="0" smtClean="0">
                <a:solidFill>
                  <a:srgbClr val="002060"/>
                </a:solidFill>
              </a:rPr>
              <a:t>9</a:t>
            </a:r>
            <a:r>
              <a:rPr lang="en-US" sz="2400" dirty="0" smtClean="0">
                <a:solidFill>
                  <a:srgbClr val="002060"/>
                </a:solidFill>
              </a:rPr>
              <a:t>0,89,95,86], </a:t>
            </a:r>
            <a:r>
              <a:rPr lang="en-US" sz="2400" dirty="0">
                <a:solidFill>
                  <a:srgbClr val="002060"/>
                </a:solidFill>
              </a:rPr>
              <a:t>‘city’:”Bengaluru” 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 the dictionary D, we have 3 </a:t>
            </a:r>
            <a:r>
              <a:rPr lang="en-US" sz="2400" dirty="0" smtClean="0">
                <a:solidFill>
                  <a:srgbClr val="002060"/>
                </a:solidFill>
              </a:rPr>
              <a:t>key,value </a:t>
            </a:r>
            <a:r>
              <a:rPr lang="en-US" sz="2400" dirty="0" smtClean="0">
                <a:solidFill>
                  <a:srgbClr val="002060"/>
                </a:solidFill>
              </a:rPr>
              <a:t>pairs i.e roll , marks  &amp; city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D[‘marks’] is a list, that contains some marks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len( D[‘marks’] ) would give us the length of that list </a:t>
            </a:r>
            <a:r>
              <a:rPr lang="en-US" sz="2400" dirty="0" smtClean="0">
                <a:solidFill>
                  <a:srgbClr val="00206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4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D[‘marks’][2] would give </a:t>
            </a:r>
            <a:r>
              <a:rPr lang="en-US" sz="2400" dirty="0" smtClean="0">
                <a:solidFill>
                  <a:srgbClr val="002060"/>
                </a:solidFill>
              </a:rPr>
              <a:t>95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for m in D[‘marks’]:  # iterate through the marks one by </a:t>
            </a:r>
            <a:r>
              <a:rPr lang="en-US" sz="2400" dirty="0" smtClean="0">
                <a:solidFill>
                  <a:srgbClr val="002060"/>
                </a:solidFill>
              </a:rPr>
              <a:t>one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Print(m)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>
                <a:solidFill>
                  <a:srgbClr val="002060"/>
                </a:solidFill>
              </a:rPr>
              <a:t>[90,89,95,86</a:t>
            </a:r>
            <a:r>
              <a:rPr lang="en-US" sz="2400" dirty="0" smtClean="0">
                <a:solidFill>
                  <a:srgbClr val="002060"/>
                </a:solidFill>
              </a:rPr>
              <a:t>]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QUIZ :-</a:t>
            </a:r>
            <a:endParaRPr lang="en-US" sz="28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 smtClean="0"/>
              <a:t>Which </a:t>
            </a:r>
            <a:r>
              <a:rPr lang="en-US" sz="2000" b="1" dirty="0"/>
              <a:t>of the following statements create a dictionary?</a:t>
            </a:r>
            <a:br>
              <a:rPr lang="en-US" sz="2000" b="1" dirty="0"/>
            </a:br>
            <a:r>
              <a:rPr lang="en-US" sz="2000" b="1" dirty="0"/>
              <a:t>a) d = {}</a:t>
            </a:r>
            <a:br>
              <a:rPr lang="en-US" sz="2000" b="1" dirty="0"/>
            </a:br>
            <a:r>
              <a:rPr lang="en-US" sz="2000" b="1" dirty="0"/>
              <a:t>b) d = {“john”:40, “peter”:45}</a:t>
            </a:r>
            <a:br>
              <a:rPr lang="en-US" sz="2000" b="1" dirty="0"/>
            </a:br>
            <a:r>
              <a:rPr lang="en-US" sz="2000" b="1" dirty="0"/>
              <a:t>c) d = {40:”john”, 45:”peter”}</a:t>
            </a:r>
            <a:br>
              <a:rPr lang="en-US" sz="2000" b="1" dirty="0"/>
            </a:br>
            <a:r>
              <a:rPr lang="en-US" sz="2000" b="1" dirty="0"/>
              <a:t>d) All of the </a:t>
            </a:r>
            <a:r>
              <a:rPr lang="en-US" sz="2000" b="1" dirty="0" smtClean="0"/>
              <a:t>mentioned</a:t>
            </a:r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r>
              <a:rPr lang="en-US" sz="2000" b="1" dirty="0"/>
              <a:t>2</a:t>
            </a:r>
            <a:r>
              <a:rPr lang="en-US" sz="2000" b="1" dirty="0" smtClean="0"/>
              <a:t>.     What </a:t>
            </a:r>
            <a:r>
              <a:rPr lang="en-US" sz="2000" b="1" dirty="0"/>
              <a:t>will be the output?</a:t>
            </a:r>
          </a:p>
          <a:p>
            <a:pPr fontAlgn="t"/>
            <a:r>
              <a:rPr lang="en-US" sz="2000" b="1" dirty="0" smtClean="0"/>
              <a:t>            d </a:t>
            </a:r>
            <a:r>
              <a:rPr lang="en-US" sz="2000" b="1" dirty="0"/>
              <a:t>= {"john":40, "peter":45}</a:t>
            </a:r>
          </a:p>
          <a:p>
            <a:pPr fontAlgn="t"/>
            <a:r>
              <a:rPr lang="en-US" sz="2000" b="1" dirty="0" smtClean="0"/>
              <a:t>           "</a:t>
            </a:r>
            <a:r>
              <a:rPr lang="en-US" sz="2000" b="1" dirty="0"/>
              <a:t>john" in d</a:t>
            </a:r>
          </a:p>
          <a:p>
            <a:r>
              <a:rPr lang="en-US" sz="2000" b="1" dirty="0" smtClean="0"/>
              <a:t>         a</a:t>
            </a:r>
            <a:r>
              <a:rPr lang="en-US" sz="2000" b="1" dirty="0"/>
              <a:t>) True</a:t>
            </a:r>
            <a:br>
              <a:rPr lang="en-US" sz="2000" b="1" dirty="0"/>
            </a:br>
            <a:r>
              <a:rPr lang="en-US" sz="2000" b="1" dirty="0" smtClean="0"/>
              <a:t>         b</a:t>
            </a:r>
            <a:r>
              <a:rPr lang="en-US" sz="2000" b="1" dirty="0"/>
              <a:t>) False</a:t>
            </a:r>
            <a:br>
              <a:rPr lang="en-US" sz="2000" b="1" dirty="0"/>
            </a:br>
            <a:r>
              <a:rPr lang="en-US" sz="2000" b="1" dirty="0" smtClean="0"/>
              <a:t>         c</a:t>
            </a:r>
            <a:r>
              <a:rPr lang="en-US" sz="2000" b="1" dirty="0"/>
              <a:t>) None</a:t>
            </a:r>
            <a:br>
              <a:rPr lang="en-US" sz="2000" b="1" dirty="0"/>
            </a:br>
            <a:r>
              <a:rPr lang="en-US" sz="2000" b="1" dirty="0" smtClean="0"/>
              <a:t>         d</a:t>
            </a:r>
            <a:r>
              <a:rPr lang="en-US" sz="2000" b="1" dirty="0"/>
              <a:t>) </a:t>
            </a:r>
            <a:r>
              <a:rPr lang="en-US" sz="2000" b="1" dirty="0" smtClean="0"/>
              <a:t>Error</a:t>
            </a:r>
          </a:p>
          <a:p>
            <a:endParaRPr lang="en-US" sz="2000" b="1" dirty="0" smtClean="0"/>
          </a:p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/>
              <a:t>What will be the output?</a:t>
            </a:r>
          </a:p>
          <a:p>
            <a:pPr fontAlgn="t"/>
            <a:r>
              <a:rPr lang="en-US" b="1" dirty="0"/>
              <a:t>d1 = {"john":40, "peter":45}</a:t>
            </a:r>
          </a:p>
          <a:p>
            <a:pPr fontAlgn="t"/>
            <a:r>
              <a:rPr lang="en-US" b="1" dirty="0"/>
              <a:t>d2 = {"john":466, "peter":45}</a:t>
            </a:r>
          </a:p>
          <a:p>
            <a:pPr fontAlgn="t"/>
            <a:r>
              <a:rPr lang="en-US" b="1" dirty="0"/>
              <a:t>d1 == d2</a:t>
            </a:r>
          </a:p>
          <a:p>
            <a:r>
              <a:rPr lang="en-US" b="1" dirty="0"/>
              <a:t>a) </a:t>
            </a:r>
            <a:r>
              <a:rPr lang="en-US" b="1" dirty="0" smtClean="0"/>
              <a:t>True             </a:t>
            </a:r>
            <a:r>
              <a:rPr lang="en-US" b="1" dirty="0"/>
              <a:t>c) </a:t>
            </a:r>
            <a:r>
              <a:rPr lang="en-US" b="1" dirty="0" smtClean="0"/>
              <a:t>None</a:t>
            </a:r>
            <a:br>
              <a:rPr lang="en-US" b="1" dirty="0" smtClean="0"/>
            </a:br>
            <a:r>
              <a:rPr lang="en-US" b="1" dirty="0" smtClean="0"/>
              <a:t>b</a:t>
            </a:r>
            <a:r>
              <a:rPr lang="en-US" b="1" dirty="0"/>
              <a:t>) False </a:t>
            </a:r>
            <a:r>
              <a:rPr lang="en-US" b="1" dirty="0" smtClean="0"/>
              <a:t>           d</a:t>
            </a:r>
            <a:r>
              <a:rPr lang="en-US" b="1" dirty="0"/>
              <a:t>) Error </a:t>
            </a:r>
          </a:p>
          <a:p>
            <a:r>
              <a:rPr lang="en-US" b="1" dirty="0"/>
              <a:t>If d2 was initialized as d2 = d1 the answer would be true.</a:t>
            </a:r>
            <a:br>
              <a:rPr lang="en-US" b="1" dirty="0"/>
            </a:br>
            <a:endParaRPr lang="en-US" sz="2000" b="1" dirty="0"/>
          </a:p>
          <a:p>
            <a:pPr marL="457200" indent="-457200"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67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</a:t>
            </a:r>
            <a:r>
              <a:rPr lang="en-US" b="1" dirty="0"/>
              <a:t>What will be the output?</a:t>
            </a:r>
          </a:p>
          <a:p>
            <a:endParaRPr lang="en-US" b="1" dirty="0"/>
          </a:p>
          <a:p>
            <a:r>
              <a:rPr lang="en-US" b="1" dirty="0"/>
              <a:t>d1 = {"john":40, "peter":45}</a:t>
            </a:r>
          </a:p>
          <a:p>
            <a:r>
              <a:rPr lang="en-US" b="1" dirty="0"/>
              <a:t>d2 = {"john":466, "peter":45}</a:t>
            </a:r>
          </a:p>
          <a:p>
            <a:r>
              <a:rPr lang="en-US" b="1" dirty="0"/>
              <a:t>d1 &gt; d2</a:t>
            </a:r>
          </a:p>
          <a:p>
            <a:r>
              <a:rPr lang="en-US" b="1" dirty="0"/>
              <a:t>a) True</a:t>
            </a:r>
          </a:p>
          <a:p>
            <a:r>
              <a:rPr lang="en-US" b="1" dirty="0"/>
              <a:t>b) False</a:t>
            </a:r>
          </a:p>
          <a:p>
            <a:r>
              <a:rPr lang="en-US" b="1" dirty="0"/>
              <a:t>c) Error</a:t>
            </a:r>
          </a:p>
          <a:p>
            <a:r>
              <a:rPr lang="en-US" b="1" dirty="0"/>
              <a:t>d) </a:t>
            </a:r>
            <a:r>
              <a:rPr lang="en-US" b="1" dirty="0" smtClean="0"/>
              <a:t>None</a:t>
            </a:r>
          </a:p>
          <a:p>
            <a:endParaRPr lang="en-US" b="1" dirty="0"/>
          </a:p>
          <a:p>
            <a:pPr fontAlgn="base"/>
            <a:r>
              <a:rPr lang="en-US" b="1" dirty="0" smtClean="0"/>
              <a:t>5. 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Will Be The Output Of The Following Code Snippet?</a:t>
            </a:r>
          </a:p>
          <a:p>
            <a:pPr fontAlgn="base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= {(1,2):1,(2,3):2} print(a[1,2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])</a:t>
            </a:r>
          </a:p>
          <a:p>
            <a:pPr fontAlgn="base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 Key Error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  1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 {(2,3):2}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D. {(1,2):1}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9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PROGRAMS</a:t>
            </a:r>
          </a:p>
          <a:p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8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Q-1) Write a python script to add a key to a dictionary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D= {‘name’: ‘Ganesha’ , ‘age’ : 20 , ‘marks’: [92,93,94] 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D[‘city’] = ‘Bengaluru’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</a:rPr>
              <a:t>print(D)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&gt;&gt; </a:t>
            </a:r>
            <a:r>
              <a:rPr lang="en-US" sz="2000" b="1" dirty="0">
                <a:solidFill>
                  <a:srgbClr val="002060"/>
                </a:solidFill>
              </a:rPr>
              <a:t>D= {‘name’: ‘Ganesha’ , ‘age’ : 20 , ‘marks’: [92,93,94</a:t>
            </a:r>
            <a:r>
              <a:rPr lang="en-US" sz="2000" b="1" dirty="0" smtClean="0">
                <a:solidFill>
                  <a:srgbClr val="002060"/>
                </a:solidFill>
              </a:rPr>
              <a:t>] , ‘city’ : ‘Bengaluru’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Q-2) To check whether a key already exists in a dictionary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</a:t>
            </a:r>
            <a:r>
              <a:rPr lang="en-US" sz="2000" b="1" dirty="0">
                <a:solidFill>
                  <a:srgbClr val="002060"/>
                </a:solidFill>
              </a:rPr>
              <a:t>D= {‘name’: ‘Ganesha’ , ‘age’ : 20 , ‘marks’: [92,93,94] , ‘city’ : ‘Bengaluru’ }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   </a:t>
            </a:r>
            <a:r>
              <a:rPr lang="en-US" sz="2000" b="1" dirty="0" smtClean="0">
                <a:solidFill>
                  <a:srgbClr val="002060"/>
                </a:solidFill>
              </a:rPr>
              <a:t>key1=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(input(“enter the key to search for”))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if(key1 in D.keys):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          print(“your key is present”)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else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          print(“your key is not present”)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Q-3) Sum of all items in a dictionary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marks = {‘english’ : 86 , ‘maths’ : 94 , ‘physics’ : 90 , ‘chemistry’ : 87}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print(sum(</a:t>
            </a:r>
            <a:r>
              <a:rPr lang="en-US" sz="2000" b="1" dirty="0" err="1" smtClean="0">
                <a:solidFill>
                  <a:srgbClr val="002060"/>
                </a:solidFill>
              </a:rPr>
              <a:t>marks.values</a:t>
            </a:r>
            <a:r>
              <a:rPr lang="en-US" sz="2000" b="1" dirty="0" smtClean="0">
                <a:solidFill>
                  <a:srgbClr val="002060"/>
                </a:solidFill>
              </a:rPr>
              <a:t>()))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&gt;&gt; 357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899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Q-4) Iterate over dictionary using for loops?</a:t>
            </a:r>
          </a:p>
          <a:p>
            <a:r>
              <a:rPr lang="en-US" dirty="0" smtClean="0"/>
              <a:t>-&gt;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info </a:t>
            </a:r>
            <a:r>
              <a:rPr lang="en-US" b="1" dirty="0">
                <a:solidFill>
                  <a:srgbClr val="002060"/>
                </a:solidFill>
              </a:rPr>
              <a:t>= {‘name’: ‘Ganesha’ , ‘age’ : 20 , ‘marks’: [92,93,94] , ‘city’ : ‘Bengaluru’ }</a:t>
            </a:r>
          </a:p>
          <a:p>
            <a:r>
              <a:rPr lang="en-US" dirty="0" smtClean="0"/>
              <a:t>     </a:t>
            </a:r>
            <a:r>
              <a:rPr lang="en-US" b="1" dirty="0" smtClean="0">
                <a:solidFill>
                  <a:srgbClr val="002060"/>
                </a:solidFill>
              </a:rPr>
              <a:t>for k,v in info.items():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print(“keys:” ,k ,“values:”,v)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Q-5)  Write a python program to remove duplicates from dictionary 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-&gt;  dict = {1: ‘abc’ , 2:’def’ , 3:’abc’ , 4:’ghi’}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result={}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for k,v in dict.items():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if v not in result.values():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</a:rPr>
              <a:t>result[k] </a:t>
            </a:r>
            <a:r>
              <a:rPr lang="en-US" b="1" dirty="0" smtClean="0">
                <a:solidFill>
                  <a:srgbClr val="002060"/>
                </a:solidFill>
              </a:rPr>
              <a:t>= v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print(result)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Q-6) To print greatest of 3 numbers in a dictionary.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-&gt; x={‘a’:56,’b’:43,’c’:32,’d’:12,’e’:2,’f’:23}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print(x)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z=sorted(</a:t>
            </a:r>
            <a:r>
              <a:rPr lang="en-US" b="1" dirty="0" err="1" smtClean="0">
                <a:solidFill>
                  <a:srgbClr val="002060"/>
                </a:solidFill>
              </a:rPr>
              <a:t>x.values</a:t>
            </a:r>
            <a:r>
              <a:rPr lang="en-US" b="1" dirty="0" smtClean="0">
                <a:solidFill>
                  <a:srgbClr val="002060"/>
                </a:solidFill>
              </a:rPr>
              <a:t>())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print(z)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print(“Largest 3 numbers  are :-” ,a[-1],a[-2],a[-3])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     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3200" y="914400"/>
            <a:ext cx="63083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i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9600" b="1" i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4800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</a:t>
            </a:r>
            <a:r>
              <a:rPr lang="en-US" sz="3600" b="1" dirty="0" smtClean="0"/>
              <a:t>NAME :- K R GANESHA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OBJECTIVES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Tx/>
              <a:buFontTx/>
              <a:buNone/>
            </a:pPr>
            <a:r>
              <a:rPr lang="en-US" dirty="0" smtClean="0"/>
              <a:t>By the end of this session, you should be able to:</a:t>
            </a:r>
          </a:p>
          <a:p>
            <a:r>
              <a:rPr lang="en-US" dirty="0" smtClean="0"/>
              <a:t>Understand Dictionaries</a:t>
            </a:r>
          </a:p>
          <a:p>
            <a:r>
              <a:rPr lang="en-US" dirty="0" smtClean="0"/>
              <a:t>Create, access and manipulate Dictionary elements</a:t>
            </a:r>
          </a:p>
          <a:p>
            <a:r>
              <a:rPr lang="en-US" dirty="0" smtClean="0"/>
              <a:t>Use Dictionary and List combinations</a:t>
            </a:r>
          </a:p>
          <a:p>
            <a:r>
              <a:rPr lang="en-US" dirty="0" smtClean="0"/>
              <a:t>Answer some of the quiz questions</a:t>
            </a:r>
          </a:p>
          <a:p>
            <a:r>
              <a:rPr lang="en-US" dirty="0" smtClean="0"/>
              <a:t>Understand programs on dictionary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5344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#  So what is dictionary?</a:t>
            </a:r>
          </a:p>
          <a:p>
            <a:r>
              <a:rPr lang="en-US" sz="2000" b="1" dirty="0" smtClean="0"/>
              <a:t>-&gt; </a:t>
            </a:r>
            <a:r>
              <a:rPr lang="en-US" sz="2000" b="1" dirty="0" smtClean="0">
                <a:solidFill>
                  <a:srgbClr val="002060"/>
                </a:solidFill>
              </a:rPr>
              <a:t>It is an unordered mutable collection of </a:t>
            </a:r>
            <a:r>
              <a:rPr lang="en-US" sz="2000" b="1" dirty="0" smtClean="0">
                <a:solidFill>
                  <a:srgbClr val="002060"/>
                </a:solidFill>
              </a:rPr>
              <a:t>sequences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# How are dictionary represented ?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Dictionary are represented by curly braces.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D={}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It has two parts one is the key and the other is the value separated by colon. Values can be mutable but keys can’t.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D={ key:value 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-&gt; keys can be both character or value .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{1:’a’ , 2:’b’ , 3:’b’ }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{‘a’:1 , ‘b’:2 , ‘c’:3}</a:t>
            </a:r>
          </a:p>
          <a:p>
            <a:endParaRPr lang="en-US" sz="2000" dirty="0" smtClean="0"/>
          </a:p>
          <a:p>
            <a:r>
              <a:rPr lang="en-US" sz="2400" b="1" dirty="0" smtClean="0"/>
              <a:t>#  What are the properties of dictionary?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In dictionary values are accessed by keys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Dictionary can be both homogeneous and heterogeneous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Dictionary can be nested also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It can vary in size and modifiable  at </a:t>
            </a:r>
            <a:r>
              <a:rPr lang="en-US" sz="2000" b="1" dirty="0" smtClean="0">
                <a:solidFill>
                  <a:srgbClr val="002060"/>
                </a:solidFill>
              </a:rPr>
              <a:t> places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Dictionary Operations</a:t>
            </a:r>
          </a:p>
          <a:p>
            <a:endParaRPr lang="en-US" sz="2800" b="1" u="sng" dirty="0" smtClean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1) D={}				# creates an empty dictionary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 There are two methods to declare a dictionary :-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D={ ‘rollno’ : 061, ‘name’ : ”Ganesha”, ‘age’ : 20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D=dict(‘rollno’=061, ‘name’=“Ganesha”, ‘age’=20)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Both these methods declare a dictionary ‘D’ having  3 keys :-rollno,name,age  and  3 values 061,Ganesha,20 </a:t>
            </a:r>
            <a:r>
              <a:rPr lang="en-US" sz="2400" dirty="0" smtClean="0">
                <a:solidFill>
                  <a:srgbClr val="002060"/>
                </a:solidFill>
              </a:rPr>
              <a:t>respectively.Here dict is a key word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 Accessing elements:-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print ( D[‘rollno’] )		#  prints  061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4) To change the value :-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D[‘age’]=19			# changes value of ‘age’ key to 19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5240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5) To find the length of the dictionary :-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len( D )     # returns total key,value pair count  here its length is 3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6) To create a new key :-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D[ ‘city’ ] = “Bengaluru”	# creates a new key,value pair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Now, if we print the dictionary, print(D)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D={ ‘rollno’ : 061, ‘name’ : ”Ganesha”, ‘age’ : 20 ,’city’:’Bengaluru’}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C</a:t>
            </a:r>
            <a:r>
              <a:rPr lang="en-US" sz="2400" dirty="0" smtClean="0">
                <a:solidFill>
                  <a:srgbClr val="002060"/>
                </a:solidFill>
              </a:rPr>
              <a:t>urrent  length is 4.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7) To clear a complete dictionary :-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D.clear( )			# empties the dictionary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 the current example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D={ ‘rollno’ : 061, ‘name’ : ”Ganesha”, ‘age’ : 20 ,’ city’:’Bengaluru’}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 dictionary D may express a record of data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9154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8) To check for the existence :-</a:t>
            </a:r>
          </a:p>
          <a:p>
            <a:endParaRPr lang="en-US" sz="2400" b="1" dirty="0" smtClean="0"/>
          </a:p>
          <a:p>
            <a:r>
              <a:rPr lang="en-US" sz="2000" b="1" dirty="0" smtClean="0">
                <a:solidFill>
                  <a:srgbClr val="002060"/>
                </a:solidFill>
              </a:rPr>
              <a:t>D= { ‘Ganesha’:46, ‘</a:t>
            </a: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dirty="0" smtClean="0">
                <a:solidFill>
                  <a:srgbClr val="002060"/>
                </a:solidFill>
              </a:rPr>
              <a:t>achin’: 49, ‘Shuraksha’: 48  , ‘Charu’: 48, ’Saikiran’: 47 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This dictionary is representing multiple records of student marks, with key as their name.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If(‘</a:t>
            </a:r>
            <a:r>
              <a:rPr lang="en-US" sz="2400" dirty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anesha’) in D:	</a:t>
            </a:r>
            <a:r>
              <a:rPr lang="en-US" sz="2400" dirty="0" smtClean="0">
                <a:solidFill>
                  <a:srgbClr val="002060"/>
                </a:solidFill>
              </a:rPr>
              <a:t># </a:t>
            </a:r>
            <a:r>
              <a:rPr lang="en-US" sz="2400" dirty="0" smtClean="0">
                <a:solidFill>
                  <a:srgbClr val="002060"/>
                </a:solidFill>
              </a:rPr>
              <a:t>checks existence of a key in the dictionary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&gt;&gt;True</a:t>
            </a:r>
          </a:p>
          <a:p>
            <a:endParaRPr lang="en-US" dirty="0" smtClean="0"/>
          </a:p>
          <a:p>
            <a:pPr marL="457200" indent="-457200">
              <a:buAutoNum type="arabicParenR" startAt="9"/>
            </a:pPr>
            <a:r>
              <a:rPr lang="en-US" sz="2400" b="1" dirty="0" smtClean="0"/>
              <a:t>To delete a key :-</a:t>
            </a:r>
          </a:p>
          <a:p>
            <a:r>
              <a:rPr lang="en-US" sz="2400" b="1" dirty="0" smtClean="0"/>
              <a:t>      </a:t>
            </a:r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dirty="0" smtClean="0">
                <a:solidFill>
                  <a:srgbClr val="002060"/>
                </a:solidFill>
              </a:rPr>
              <a:t>here are 2 methods to delete a key :-</a:t>
            </a:r>
          </a:p>
          <a:p>
            <a:pPr marL="514350" indent="-514350">
              <a:buAutoNum type="romanLcParenR"/>
            </a:pPr>
            <a:r>
              <a:rPr lang="en-US" sz="2400" b="1" dirty="0" smtClean="0">
                <a:solidFill>
                  <a:srgbClr val="002060"/>
                </a:solidFill>
              </a:rPr>
              <a:t>del :- directly deletes without returning any value.</a:t>
            </a:r>
          </a:p>
          <a:p>
            <a:pPr marL="514350" indent="-514350">
              <a:buAutoNum type="romanLcParenR"/>
            </a:pPr>
            <a:r>
              <a:rPr lang="en-US" sz="2400" b="1" dirty="0" smtClean="0">
                <a:solidFill>
                  <a:srgbClr val="002060"/>
                </a:solidFill>
              </a:rPr>
              <a:t>pop :- Returns the value </a:t>
            </a:r>
            <a:r>
              <a:rPr lang="en-US" sz="2400" b="1" dirty="0" smtClean="0">
                <a:solidFill>
                  <a:srgbClr val="002060"/>
                </a:solidFill>
              </a:rPr>
              <a:t>&amp; then </a:t>
            </a:r>
            <a:r>
              <a:rPr lang="en-US" sz="2400" b="1" dirty="0" smtClean="0">
                <a:solidFill>
                  <a:srgbClr val="002060"/>
                </a:solidFill>
              </a:rPr>
              <a:t>gets deleted.</a:t>
            </a:r>
          </a:p>
          <a:p>
            <a:pPr marL="514350" indent="-514350">
              <a:buAutoNum type="romanLcParenR"/>
            </a:pPr>
            <a:endParaRPr lang="en-US" sz="2400" b="1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del D[‘Sachin’]	     # deletes the key ‘Sachin’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rgbClr val="002060"/>
                </a:solidFill>
              </a:rPr>
              <a:t>rint(D)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000" b="1" dirty="0" smtClean="0">
                <a:solidFill>
                  <a:srgbClr val="002060"/>
                </a:solidFill>
              </a:rPr>
              <a:t>D= { ‘Ganesha’:46, ‘Shuraksha’: 48  , ‘Charu’: 48, ’Saikiran’: 47 }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D.pop(‘</a:t>
            </a:r>
            <a:r>
              <a:rPr lang="en-US" sz="2400" dirty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anesha’)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# removes and returns the value of key ‘Ganesha’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returns  46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D.pop(‘Optimus’, 0)	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# removes Optimus and returns its value if                     present else it return 0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In this case as Optimus is not there in our dictionary therefore it returns  0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10) D.get(‘Saikiran’,12)	# gives value of ‘Saikiran’ else 12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&gt;&gt; In this case it returns the value  47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11) D.setdefault(‘Dinesh’,45)	# if the key exists then return its value else if not present creates a new key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&gt;&gt; In this case as Dinesh is not present therefore it creates a new key Dinesh and assigns 45 to it.</a:t>
            </a:r>
            <a:endParaRPr lang="en-US" sz="2400" dirty="0" smtClean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906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12) To update :-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D2={‘Virat’:43,’Rahul’:44}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D.update( D2 )	       # Updates D, same keys updated, new added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print(D)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</a:t>
            </a:r>
            <a:r>
              <a:rPr lang="en-US" sz="2000" b="1" dirty="0" smtClean="0">
                <a:solidFill>
                  <a:srgbClr val="002060"/>
                </a:solidFill>
              </a:rPr>
              <a:t>D= { ‘Ganesha’:46, ‘Sachin’: 49, ‘Shuraksha’: 48  , ‘Charu’: 48, ’Saikiran’: 47, ’Virat’:43, ’Rahul’:44}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13) D.keys( )	</a:t>
            </a:r>
            <a:r>
              <a:rPr lang="en-US" sz="2400" dirty="0" smtClean="0">
                <a:solidFill>
                  <a:srgbClr val="002060"/>
                </a:solidFill>
              </a:rPr>
              <a:t>	# returns an iterable of keys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&gt;&gt;</a:t>
            </a:r>
            <a:r>
              <a:rPr lang="en-US" sz="2400" b="1" dirty="0" smtClean="0">
                <a:solidFill>
                  <a:srgbClr val="002060"/>
                </a:solidFill>
              </a:rPr>
              <a:t>D= ‘Ganesha’:, ‘Sachin’, ‘Shuraksha’: , ‘Charu’ ’Saikiran’:’</a:t>
            </a:r>
            <a:r>
              <a:rPr lang="en-US" sz="2400" b="1" dirty="0" err="1" smtClean="0">
                <a:solidFill>
                  <a:srgbClr val="002060"/>
                </a:solidFill>
              </a:rPr>
              <a:t>Virat</a:t>
            </a:r>
            <a:r>
              <a:rPr lang="en-US" sz="2400" b="1" dirty="0" smtClean="0">
                <a:solidFill>
                  <a:srgbClr val="002060"/>
                </a:solidFill>
              </a:rPr>
              <a:t>’, ’Rahul’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14) D.values( )	</a:t>
            </a:r>
            <a:r>
              <a:rPr lang="en-US" sz="2400" dirty="0" smtClean="0">
                <a:solidFill>
                  <a:srgbClr val="002060"/>
                </a:solidFill>
              </a:rPr>
              <a:t>	# returns an iterable of values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&gt;&gt;</a:t>
            </a:r>
            <a:r>
              <a:rPr lang="en-US" sz="2400" b="1" dirty="0" smtClean="0">
                <a:solidFill>
                  <a:srgbClr val="002060"/>
                </a:solidFill>
              </a:rPr>
              <a:t>D=46, 49, 48  , 48, 47, 43, 44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15) list(D.keys( ) )	# Makes a list </a:t>
            </a:r>
            <a:r>
              <a:rPr lang="en-US" sz="2400" dirty="0" smtClean="0">
                <a:solidFill>
                  <a:srgbClr val="002060"/>
                </a:solidFill>
              </a:rPr>
              <a:t>of keys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&gt;&gt;[</a:t>
            </a:r>
            <a:r>
              <a:rPr lang="en-US" sz="2400" b="1" dirty="0" smtClean="0">
                <a:solidFill>
                  <a:srgbClr val="002060"/>
                </a:solidFill>
              </a:rPr>
              <a:t>‘Ganesha’,‘Sachin’, ‘Shuraksha’ ,‘Charu’ ,’Saikiran’,’</a:t>
            </a:r>
            <a:r>
              <a:rPr lang="en-US" sz="2400" b="1" dirty="0" err="1" smtClean="0">
                <a:solidFill>
                  <a:srgbClr val="002060"/>
                </a:solidFill>
              </a:rPr>
              <a:t>Virat</a:t>
            </a:r>
            <a:r>
              <a:rPr lang="en-US" sz="2400" b="1" dirty="0" smtClean="0">
                <a:solidFill>
                  <a:srgbClr val="002060"/>
                </a:solidFill>
              </a:rPr>
              <a:t>’, ’Rahul’]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16) list(D.values( ) )	# Makes a list </a:t>
            </a:r>
            <a:r>
              <a:rPr lang="en-US" sz="2400" dirty="0" smtClean="0">
                <a:solidFill>
                  <a:srgbClr val="002060"/>
                </a:solidFill>
              </a:rPr>
              <a:t>of </a:t>
            </a:r>
            <a:r>
              <a:rPr lang="en-US" sz="2400" dirty="0" smtClean="0">
                <a:solidFill>
                  <a:srgbClr val="002060"/>
                </a:solidFill>
              </a:rPr>
              <a:t>values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&gt;&gt;[</a:t>
            </a:r>
            <a:r>
              <a:rPr lang="en-US" sz="2400" b="1" dirty="0" smtClean="0">
                <a:solidFill>
                  <a:srgbClr val="002060"/>
                </a:solidFill>
              </a:rPr>
              <a:t>46, 49, 48  , 48, 47, 43, 44]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for k in D.keys() : 	# iterate through the keys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dirty="0" smtClean="0">
                <a:solidFill>
                  <a:srgbClr val="002060"/>
                </a:solidFill>
              </a:rPr>
              <a:t>v </a:t>
            </a:r>
            <a:r>
              <a:rPr lang="en-US" sz="2400" dirty="0" smtClean="0">
                <a:solidFill>
                  <a:srgbClr val="002060"/>
                </a:solidFill>
              </a:rPr>
              <a:t>in D.values() :      # iterate through the values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17) D.items( ) 	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# returns an iterable of key,value tuples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 k,v in D.items( ):	  # usage of D.items()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print(“key:”,k , “value:”,v)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1021</Words>
  <Application>Microsoft Office PowerPoint</Application>
  <PresentationFormat>On-screen Show (4:3)</PresentationFormat>
  <Paragraphs>192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DATATYPES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Windows User</dc:creator>
  <cp:lastModifiedBy>Windows User</cp:lastModifiedBy>
  <cp:revision>32</cp:revision>
  <dcterms:created xsi:type="dcterms:W3CDTF">2018-07-06T16:23:40Z</dcterms:created>
  <dcterms:modified xsi:type="dcterms:W3CDTF">2018-07-08T18:36:39Z</dcterms:modified>
</cp:coreProperties>
</file>