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diansachin1998@gmail.com" initials="i" lastIdx="1" clrIdx="0">
    <p:extLst>
      <p:ext uri="{19B8F6BF-5375-455C-9EA6-DF929625EA0E}">
        <p15:presenceInfo xmlns:p15="http://schemas.microsoft.com/office/powerpoint/2012/main" userId="5e37cea044fe9b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D2321-DC97-A346-B49B-9541BC9553E2}" v="77" dt="2018-07-10T06:38:18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 /><Relationship Id="rId13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Relationship Id="rId14" Type="http://schemas.microsoft.com/office/2015/10/relationships/revisionInfo" Target="revisionInfo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iansachin1998@gmail.com" userId="5e37cea044fe9b68" providerId="LiveId" clId="{E56D2321-DC97-A346-B49B-9541BC9553E2}"/>
    <pc:docChg chg="custSel addSld delSld modSld">
      <pc:chgData name="indiansachin1998@gmail.com" userId="5e37cea044fe9b68" providerId="LiveId" clId="{E56D2321-DC97-A346-B49B-9541BC9553E2}" dt="2018-07-10T06:38:18.468" v="78" actId="20577"/>
      <pc:docMkLst>
        <pc:docMk/>
      </pc:docMkLst>
      <pc:sldChg chg="modSp">
        <pc:chgData name="indiansachin1998@gmail.com" userId="5e37cea044fe9b68" providerId="LiveId" clId="{E56D2321-DC97-A346-B49B-9541BC9553E2}" dt="2018-07-10T04:48:44.234" v="27" actId="20577"/>
        <pc:sldMkLst>
          <pc:docMk/>
          <pc:sldMk cId="1502113807" sldId="258"/>
        </pc:sldMkLst>
        <pc:spChg chg="mod">
          <ac:chgData name="indiansachin1998@gmail.com" userId="5e37cea044fe9b68" providerId="LiveId" clId="{E56D2321-DC97-A346-B49B-9541BC9553E2}" dt="2018-07-10T04:48:44.234" v="27" actId="20577"/>
          <ac:spMkLst>
            <pc:docMk/>
            <pc:sldMk cId="1502113807" sldId="258"/>
            <ac:spMk id="3" creationId="{E04E61C8-0F2E-9C40-BC96-699CBFDCD350}"/>
          </ac:spMkLst>
        </pc:spChg>
      </pc:sldChg>
      <pc:sldChg chg="delSp modSp new">
        <pc:chgData name="indiansachin1998@gmail.com" userId="5e37cea044fe9b68" providerId="LiveId" clId="{E56D2321-DC97-A346-B49B-9541BC9553E2}" dt="2018-07-10T06:38:18.468" v="78" actId="20577"/>
        <pc:sldMkLst>
          <pc:docMk/>
          <pc:sldMk cId="2976969296" sldId="261"/>
        </pc:sldMkLst>
        <pc:spChg chg="mod">
          <ac:chgData name="indiansachin1998@gmail.com" userId="5e37cea044fe9b68" providerId="LiveId" clId="{E56D2321-DC97-A346-B49B-9541BC9553E2}" dt="2018-07-10T06:38:18.468" v="78" actId="20577"/>
          <ac:spMkLst>
            <pc:docMk/>
            <pc:sldMk cId="2976969296" sldId="261"/>
            <ac:spMk id="2" creationId="{9188B732-801E-3347-9BA8-1FBF8ECADBB5}"/>
          </ac:spMkLst>
        </pc:spChg>
        <pc:spChg chg="del">
          <ac:chgData name="indiansachin1998@gmail.com" userId="5e37cea044fe9b68" providerId="LiveId" clId="{E56D2321-DC97-A346-B49B-9541BC9553E2}" dt="2018-07-10T06:37:42.070" v="40" actId="478"/>
          <ac:spMkLst>
            <pc:docMk/>
            <pc:sldMk cId="2976969296" sldId="261"/>
            <ac:spMk id="3" creationId="{2401EB4E-5978-934E-98F1-34A8A8BC40B0}"/>
          </ac:spMkLst>
        </pc:spChg>
      </pc:sldChg>
      <pc:sldChg chg="new del">
        <pc:chgData name="indiansachin1998@gmail.com" userId="5e37cea044fe9b68" providerId="LiveId" clId="{E56D2321-DC97-A346-B49B-9541BC9553E2}" dt="2018-07-10T06:37:08.589" v="29" actId="2696"/>
        <pc:sldMkLst>
          <pc:docMk/>
          <pc:sldMk cId="3911782607" sldId="261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9T07:04:09.140" idx="1">
    <p:pos x="4011" y="1177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4D2A-DADB-4540-BFC6-E51BE839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C4D7A-E7D8-504F-9146-06CB85919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E7FA-9BAB-944B-B12F-75E254EC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200F-ACD7-C74D-9AF1-86BCB2F67B42}" type="datetimeFigureOut">
              <a:rPr lang="en-US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3301-FFC4-ED4F-98EC-AFE3ACAF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4AB66-67B3-2C49-9D0E-416C0324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F56-C0AB-BD48-9EAA-607798617C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7CC3-41CC-1940-9261-D348E70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069E3-505B-3A4A-8E18-F55CAE4B9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ACF9-92F2-5341-BFDC-18268957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200F-ACD7-C74D-9AF1-86BCB2F67B42}" type="datetimeFigureOut">
              <a:rPr lang="en-US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E96D-4F18-964D-BBA4-8C34EE54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C80AC-D6F1-E845-A3D9-AFB98766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F56-C0AB-BD48-9EAA-607798617C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EE137-2E28-3047-A7BF-F7C6078DC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778A2-261F-E242-AC58-F9DAFDCF6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49ED-BDD2-D544-BB58-C2A538DC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200F-ACD7-C74D-9AF1-86BCB2F67B42}" type="datetimeFigureOut">
              <a:rPr lang="en-US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C23D-48E8-EA47-8D06-9715F96B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F388-3F1F-8244-957C-66BF1E8B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F56-C0AB-BD48-9EAA-607798617C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D29B-9E28-254E-B9D5-41D8568A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51B9-8DEF-854E-A1A8-E8E11F4F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325E-A10E-4146-A2E9-2FDFE483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200F-ACD7-C74D-9AF1-86BCB2F67B42}" type="datetimeFigureOut">
              <a:rPr lang="en-US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2A2B1-E40A-0B4C-B246-E70E5247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38B3-A83A-F04B-8759-42162337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F56-C0AB-BD48-9EAA-607798617C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B99A-D9A9-C948-BFF1-05655A31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1060F-00C6-5146-9926-39997229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56E9-22DB-4D48-9EEA-9F28343A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200F-ACD7-C74D-9AF1-86BCB2F67B42}" type="datetimeFigureOut">
              <a:rPr lang="en-US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91E2-4EBC-3E45-932B-B0E0B491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2EAC-467D-F248-AA2C-8F21E9F5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F56-C0AB-BD48-9EAA-607798617C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8F7B-99CB-3C4E-8B06-1C23743E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7DEF-ABCC-E845-9176-DD6F1B243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CCD15-8FAE-3D49-9689-46DD8B7AC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98A32-504B-2D4E-A3E0-69655E6F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200F-ACD7-C74D-9AF1-86BCB2F67B42}" type="datetimeFigureOut">
              <a:rPr lang="en-US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9F462-BA3D-6141-9628-A3AE2EE5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DC1DF-EAF3-2C48-A03F-F9508428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F56-C0AB-BD48-9EAA-607798617C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AE12-F5ED-9B44-BADB-1A7E86C0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989A7-214F-3442-AAC1-4DB7F0C97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60AE6-C44B-E644-ABE7-F98178505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006A0-CB07-F64F-94A7-49D21ED72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3080-A9DD-9542-8D79-9E7B28823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59ACB-99CC-F047-BA58-42F1DCF3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200F-ACD7-C74D-9AF1-86BCB2F67B42}" type="datetimeFigureOut">
              <a:rPr lang="en-US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B5022-7CD1-8D48-8F20-A13C1CE7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F7DCD-E2E3-794C-A059-FF14F3EF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F56-C0AB-BD48-9EAA-607798617C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8997-42AE-864C-AAFF-BEFDB35C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FC231-1C6E-5748-8445-F76DE980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200F-ACD7-C74D-9AF1-86BCB2F67B42}" type="datetimeFigureOut">
              <a:rPr lang="en-US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3C29E-7A8A-1749-9419-715CB4EE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2F5C2-0CFD-3447-AB8C-45E70873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F56-C0AB-BD48-9EAA-607798617C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042CF-5B7A-E440-8509-4B59F7F8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200F-ACD7-C74D-9AF1-86BCB2F67B42}" type="datetimeFigureOut">
              <a:rPr lang="en-US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71214-ABB2-B141-AA7C-6D2F2C22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25ED9-3C33-3143-9172-076AED3C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F56-C0AB-BD48-9EAA-607798617C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4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A161-7EFA-A84D-BDD6-35286FF3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8C78-7E02-0A43-9EA0-5D0F6867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E7EEA-6080-DA46-9EBB-29BCD88E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3C1AD-2237-3B47-B4EC-6F875ABD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200F-ACD7-C74D-9AF1-86BCB2F67B42}" type="datetimeFigureOut">
              <a:rPr lang="en-US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DF532-2B82-3148-B1A6-3DFBADB8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BE11A-6BCF-E847-ADF2-2BB734E3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F56-C0AB-BD48-9EAA-607798617C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5138-7FFC-9B4F-9801-6D87BF86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6E2FD-DB90-B146-90DA-69BC197CB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037B7-4163-144B-BADB-B3F888676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FDF1C-4BF0-654B-BF50-49CB667F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200F-ACD7-C74D-9AF1-86BCB2F67B42}" type="datetimeFigureOut">
              <a:rPr lang="en-US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097D9-D158-264F-9321-98D69778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0130E-CC33-7441-9EBC-1CBFB76F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F56-C0AB-BD48-9EAA-607798617C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52250-441E-A640-AC09-BC5C12DA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8171A-BF70-2C4C-9F82-F2806815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B9FD9-90D9-EB4C-BD87-3F98B9A71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200F-ACD7-C74D-9AF1-86BCB2F67B42}" type="datetimeFigureOut">
              <a:rPr lang="en-US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E57B-D2DE-6940-839D-EA0BAEE75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0AC80-8816-904B-99D5-7C502796C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3F56-C0AB-BD48-9EAA-607798617C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63D4-E70E-2345-906B-C10257FFB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86AC4-5E9C-F142-8908-7532CA779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•Files•</a:t>
            </a:r>
          </a:p>
        </p:txBody>
      </p:sp>
    </p:spTree>
    <p:extLst>
      <p:ext uri="{BB962C8B-B14F-4D97-AF65-F5344CB8AC3E}">
        <p14:creationId xmlns:p14="http://schemas.microsoft.com/office/powerpoint/2010/main" val="192451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4A51-7EC1-AF4F-A666-144F4622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        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40DC-C000-774D-BE37-5166EB48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Location with in a disk to store data.</a:t>
            </a:r>
          </a:p>
          <a:p>
            <a:r>
              <a:rPr lang="en-US"/>
              <a:t>Files are accessed using ‘path’ or ‘uniqe name’.</a:t>
            </a:r>
          </a:p>
          <a:p>
            <a:r>
              <a:rPr lang="en-US"/>
              <a:t>File manipulations are done using file object.</a:t>
            </a:r>
          </a:p>
          <a:p>
            <a:r>
              <a:rPr lang="en-US"/>
              <a:t>File Operation functions can be directly done.</a:t>
            </a:r>
          </a:p>
          <a:p>
            <a:r>
              <a:rPr lang="en-US"/>
              <a:t>Follow the sequence to work with files: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Open A file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Perform operation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Close the file</a:t>
            </a:r>
          </a:p>
        </p:txBody>
      </p:sp>
    </p:spTree>
    <p:extLst>
      <p:ext uri="{BB962C8B-B14F-4D97-AF65-F5344CB8AC3E}">
        <p14:creationId xmlns:p14="http://schemas.microsoft.com/office/powerpoint/2010/main" val="369135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57B4-440E-2A43-962A-6A668A2A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handling</a:t>
            </a:r>
            <a:br>
              <a:rPr lang="en-US"/>
            </a:br>
            <a:r>
              <a:rPr lang="en-US"/>
              <a:t>•opening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61C8-0F2E-9C40-BC96-699CBFDCD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Syntax:</a:t>
            </a:r>
          </a:p>
          <a:p>
            <a:pPr marL="457200" lvl="1" indent="0">
              <a:buNone/>
            </a:pPr>
            <a:r>
              <a:rPr lang="en-US"/>
              <a:t>Fileobject=open(Filename,[mode])</a:t>
            </a:r>
          </a:p>
          <a:p>
            <a:r>
              <a:rPr lang="en-US"/>
              <a:t>Common access modes: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‘r’ opens a file for reading only.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‘w’ opens a file for writing only.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‘a’ opens a file for appending only. Text begins at the end of the file.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‘t’ is the text mode.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‘+’ gives the file for both reading and writing.Creats a new file if it does not exist.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‘b’ is the binary mode.</a:t>
            </a:r>
          </a:p>
        </p:txBody>
      </p:sp>
    </p:spTree>
    <p:extLst>
      <p:ext uri="{BB962C8B-B14F-4D97-AF65-F5344CB8AC3E}">
        <p14:creationId xmlns:p14="http://schemas.microsoft.com/office/powerpoint/2010/main" val="150211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E992-96D8-AD42-AB2C-92805123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•Reading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38C9-6AEA-7044-8331-D332DFA9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Syntax:</a:t>
            </a:r>
          </a:p>
          <a:p>
            <a:pPr marL="457200" lvl="1" indent="0">
              <a:buNone/>
            </a:pPr>
            <a:r>
              <a:rPr lang="en-US"/>
              <a:t>Fileobject.read([count])</a:t>
            </a:r>
          </a:p>
          <a:p>
            <a:pPr marL="457200" lvl="1" indent="0">
              <a:buNone/>
            </a:pPr>
            <a:r>
              <a:rPr lang="en-US"/>
              <a:t>Eg: X = varcount.read()    //Reads content of file directed to the file object</a:t>
            </a:r>
          </a:p>
          <a:p>
            <a:pPr marL="457200" lvl="1" indent="0">
              <a:buNone/>
            </a:pPr>
            <a:r>
              <a:rPr lang="en-US"/>
              <a:t>       Print(X)     //Prints the contents of the file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When the files are open these methods are used to read-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read() – Reads the whole file.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readline() – Reads one line each time from the file.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readlines() – Reads all lines from the file in a list.</a:t>
            </a:r>
          </a:p>
          <a:p>
            <a:pPr marL="914400" lvl="1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4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8DBD-1276-EC46-A5E3-14578166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60" y="229807"/>
            <a:ext cx="11353800" cy="969581"/>
          </a:xfrm>
        </p:spPr>
        <p:txBody>
          <a:bodyPr>
            <a:normAutofit/>
          </a:bodyPr>
          <a:lstStyle/>
          <a:p>
            <a:r>
              <a:rPr lang="en-US"/>
              <a:t>•Writing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D10D-A484-6149-AD0A-5C2AB8BE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22"/>
            <a:ext cx="10515600" cy="2709333"/>
          </a:xfrm>
        </p:spPr>
        <p:txBody>
          <a:bodyPr>
            <a:normAutofit/>
          </a:bodyPr>
          <a:lstStyle/>
          <a:p>
            <a:r>
              <a:rPr lang="en-US"/>
              <a:t>Syntax:</a:t>
            </a:r>
          </a:p>
          <a:p>
            <a:pPr marL="457200" lvl="1" indent="0">
              <a:buNone/>
            </a:pPr>
            <a:r>
              <a:rPr lang="en-US"/>
              <a:t>Fileobject.write(str)</a:t>
            </a:r>
          </a:p>
          <a:p>
            <a:pPr marL="457200" lvl="1" indent="0">
              <a:buNone/>
            </a:pPr>
            <a:r>
              <a:rPr lang="en-US"/>
              <a:t>Eg:varcount.write(‘hello world’)     //hello world is written to the the fileobject</a:t>
            </a:r>
          </a:p>
          <a:p>
            <a:r>
              <a:rPr lang="en-US"/>
              <a:t>Writing or appending a file is decided using modes when a file is opened.</a:t>
            </a:r>
          </a:p>
          <a:p>
            <a:r>
              <a:rPr lang="en-US"/>
              <a:t>The input to the file is always a string.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DC4F65C-7D7E-6343-92E7-8909DE61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60" y="3942394"/>
            <a:ext cx="11128240" cy="576976"/>
          </a:xfrm>
        </p:spPr>
        <p:txBody>
          <a:bodyPr>
            <a:normAutofit fontScale="90000"/>
          </a:bodyPr>
          <a:lstStyle/>
          <a:p>
            <a:r>
              <a:rPr lang="en-US"/>
              <a:t>•Closing a file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DCB6C9-28AC-4C47-8215-3C3245E5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9370"/>
            <a:ext cx="10515600" cy="2336347"/>
          </a:xfrm>
        </p:spPr>
        <p:txBody>
          <a:bodyPr>
            <a:normAutofit/>
          </a:bodyPr>
          <a:lstStyle/>
          <a:p>
            <a:r>
              <a:rPr lang="en-US"/>
              <a:t>Syntax:</a:t>
            </a:r>
          </a:p>
          <a:p>
            <a:pPr marL="457200" lvl="1" indent="0">
              <a:buNone/>
            </a:pPr>
            <a:r>
              <a:rPr lang="en-US"/>
              <a:t>Fileobject.close()</a:t>
            </a:r>
          </a:p>
          <a:p>
            <a:pPr marL="457200" lvl="1" indent="0">
              <a:buNone/>
            </a:pPr>
            <a:r>
              <a:rPr lang="en-US"/>
              <a:t>Eg:varcount.close()     //closes the file</a:t>
            </a:r>
          </a:p>
          <a:p>
            <a:r>
              <a:rPr lang="en-US"/>
              <a:t>After the processing of the file,it is closed which saves the files once writing is done.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732-801E-3347-9BA8-1FBF8ECA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62" y="2140857"/>
            <a:ext cx="10515600" cy="2104572"/>
          </a:xfrm>
        </p:spPr>
        <p:txBody>
          <a:bodyPr/>
          <a:lstStyle/>
          <a:p>
            <a:r>
              <a:rPr lang="en-US"/>
              <a:t>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97696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PYTHON</vt:lpstr>
      <vt:lpstr>                                     Files</vt:lpstr>
      <vt:lpstr>File handling •opening a file</vt:lpstr>
      <vt:lpstr>•Reading a file</vt:lpstr>
      <vt:lpstr>•Writing a file</vt:lpstr>
      <vt:lpstr>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revision>4</cp:revision>
  <dcterms:modified xsi:type="dcterms:W3CDTF">2018-07-10T06:38:25Z</dcterms:modified>
</cp:coreProperties>
</file>