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sldIdLst>
    <p:sldId id="257" r:id="rId5"/>
    <p:sldId id="258" r:id="rId6"/>
    <p:sldId id="260" r:id="rId7"/>
    <p:sldId id="275" r:id="rId8"/>
    <p:sldId id="261" r:id="rId9"/>
    <p:sldId id="262"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2DE63D5-997A-4646-A377-4702673A728D}">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63" autoAdjust="0"/>
    <p:restoredTop sz="94614" autoAdjust="0"/>
  </p:normalViewPr>
  <p:slideViewPr>
    <p:cSldViewPr snapToGrid="0">
      <p:cViewPr>
        <p:scale>
          <a:sx n="77" d="100"/>
          <a:sy n="77" d="100"/>
        </p:scale>
        <p:origin x="656" y="1120"/>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60"/>
      </c:doughnutChart>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60"/>
      </c:doughnutChart>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60"/>
      </c:doughnutChart>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60"/>
      </c:doughnutChart>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60"/>
      </c:doughnutChart>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5716D-39C9-48C4-A3EB-B88E4515427D}" type="datetimeFigureOut">
              <a:rPr lang="en-US" smtClean="0"/>
              <a:t>4/29/24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C6D3C-9EB0-4F2C-9026-3887D1CDB44E}" type="slidenum">
              <a:rPr lang="en-US" smtClean="0"/>
              <a:t>‹#›</a:t>
            </a:fld>
            <a:endParaRPr lang="en-US" dirty="0"/>
          </a:p>
        </p:txBody>
      </p:sp>
    </p:spTree>
    <p:extLst>
      <p:ext uri="{BB962C8B-B14F-4D97-AF65-F5344CB8AC3E}">
        <p14:creationId xmlns:p14="http://schemas.microsoft.com/office/powerpoint/2010/main" val="243776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612000" tIns="0" anchor="ctr"/>
          <a:lstStyle>
            <a:lvl1pPr marL="0" indent="0" algn="l">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p:nvPr>
        </p:nvSpPr>
        <p:spPr>
          <a:xfrm>
            <a:off x="2520000" y="0"/>
            <a:ext cx="9672000" cy="6857999"/>
          </a:xfrm>
          <a:solidFill>
            <a:schemeClr val="tx2">
              <a:alpha val="70000"/>
            </a:schemeClr>
          </a:solidFill>
        </p:spPr>
        <p:txBody>
          <a:bodyPr lIns="1116000" rIns="180000" anchor="ctr"/>
          <a:lstStyle>
            <a:lvl1pPr algn="l">
              <a:defRPr sz="500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5C97F3D-57FA-4E82-9EEC-E93088055A15}"/>
              </a:ext>
            </a:extLst>
          </p:cNvPr>
          <p:cNvSpPr>
            <a:spLocks noGrp="1"/>
          </p:cNvSpPr>
          <p:nvPr>
            <p:ph type="subTitle" idx="1"/>
          </p:nvPr>
        </p:nvSpPr>
        <p:spPr>
          <a:xfrm>
            <a:off x="3600000" y="4276447"/>
            <a:ext cx="5161550" cy="620016"/>
          </a:xfrm>
          <a:gradFill>
            <a:gsLst>
              <a:gs pos="0">
                <a:schemeClr val="tx2"/>
              </a:gs>
              <a:gs pos="100000">
                <a:schemeClr val="accent2"/>
              </a:gs>
            </a:gsLst>
            <a:lin ang="14400000" scaled="0"/>
          </a:gradFill>
        </p:spPr>
        <p:txBody>
          <a:bodyPr lIns="144000" anchor="ctr"/>
          <a:lstStyle>
            <a:lvl1pPr marL="0" indent="0" algn="l">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Footer Placeholder 6">
            <a:extLst>
              <a:ext uri="{FF2B5EF4-FFF2-40B4-BE49-F238E27FC236}">
                <a16:creationId xmlns:a16="http://schemas.microsoft.com/office/drawing/2014/main" id="{E31775C8-C7F0-4EC5-A9C0-53AE3A0C5F7B}"/>
              </a:ext>
            </a:extLst>
          </p:cNvPr>
          <p:cNvSpPr>
            <a:spLocks noGrp="1"/>
          </p:cNvSpPr>
          <p:nvPr>
            <p:ph type="ftr" sz="quarter" idx="10"/>
          </p:nvPr>
        </p:nvSpPr>
        <p:spPr>
          <a:xfrm>
            <a:off x="3600000" y="6262080"/>
            <a:ext cx="7560000" cy="360000"/>
          </a:xfrm>
        </p:spPr>
        <p:txBody>
          <a:bodyPr/>
          <a:lstStyle/>
          <a:p>
            <a:endParaRPr lang="en-US" dirty="0"/>
          </a:p>
        </p:txBody>
      </p:sp>
      <p:sp>
        <p:nvSpPr>
          <p:cNvPr id="8" name="Slide Number Placeholder 7">
            <a:extLst>
              <a:ext uri="{FF2B5EF4-FFF2-40B4-BE49-F238E27FC236}">
                <a16:creationId xmlns:a16="http://schemas.microsoft.com/office/drawing/2014/main" id="{9E8B0AE2-DA19-49E2-AC81-5272385D304C}"/>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21423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6858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19" name="Freeform: Shape 18">
            <a:extLst>
              <a:ext uri="{FF2B5EF4-FFF2-40B4-BE49-F238E27FC236}">
                <a16:creationId xmlns:a16="http://schemas.microsoft.com/office/drawing/2014/main" id="{78907576-77BD-4FD0-A9FE-48D249CB435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303794"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303794"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66363"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66363"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828931"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828931"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867711"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30280"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392848"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22" name="Text Placeholder 4">
            <a:extLst>
              <a:ext uri="{FF2B5EF4-FFF2-40B4-BE49-F238E27FC236}">
                <a16:creationId xmlns:a16="http://schemas.microsoft.com/office/drawing/2014/main" id="{FE407FE5-15DF-40F7-B14C-0A04CC30CD66}"/>
              </a:ext>
            </a:extLst>
          </p:cNvPr>
          <p:cNvSpPr>
            <a:spLocks noGrp="1"/>
          </p:cNvSpPr>
          <p:nvPr>
            <p:ph type="body" sz="quarter" idx="26" hasCustomPrompt="1"/>
          </p:nvPr>
        </p:nvSpPr>
        <p:spPr>
          <a:xfrm>
            <a:off x="1303794"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3" name="Text Placeholder 12">
            <a:extLst>
              <a:ext uri="{FF2B5EF4-FFF2-40B4-BE49-F238E27FC236}">
                <a16:creationId xmlns:a16="http://schemas.microsoft.com/office/drawing/2014/main" id="{7DD73F77-2E6A-450D-B4AF-8643D8AE1ECE}"/>
              </a:ext>
            </a:extLst>
          </p:cNvPr>
          <p:cNvSpPr>
            <a:spLocks noGrp="1"/>
          </p:cNvSpPr>
          <p:nvPr>
            <p:ph type="body" sz="quarter" idx="27" hasCustomPrompt="1"/>
          </p:nvPr>
        </p:nvSpPr>
        <p:spPr>
          <a:xfrm>
            <a:off x="1303794"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4" name="Text Placeholder 4">
            <a:extLst>
              <a:ext uri="{FF2B5EF4-FFF2-40B4-BE49-F238E27FC236}">
                <a16:creationId xmlns:a16="http://schemas.microsoft.com/office/drawing/2014/main" id="{7F1CAED2-2A78-4780-A303-060C24C56526}"/>
              </a:ext>
            </a:extLst>
          </p:cNvPr>
          <p:cNvSpPr>
            <a:spLocks noGrp="1"/>
          </p:cNvSpPr>
          <p:nvPr>
            <p:ph type="body" sz="quarter" idx="28" hasCustomPrompt="1"/>
          </p:nvPr>
        </p:nvSpPr>
        <p:spPr>
          <a:xfrm>
            <a:off x="5066363"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7" name="Text Placeholder 12">
            <a:extLst>
              <a:ext uri="{FF2B5EF4-FFF2-40B4-BE49-F238E27FC236}">
                <a16:creationId xmlns:a16="http://schemas.microsoft.com/office/drawing/2014/main" id="{4E77CA0B-49F8-4EE9-84A7-AB28FD1CC1ED}"/>
              </a:ext>
            </a:extLst>
          </p:cNvPr>
          <p:cNvSpPr>
            <a:spLocks noGrp="1"/>
          </p:cNvSpPr>
          <p:nvPr>
            <p:ph type="body" sz="quarter" idx="29" hasCustomPrompt="1"/>
          </p:nvPr>
        </p:nvSpPr>
        <p:spPr>
          <a:xfrm>
            <a:off x="5066363"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8" name="Text Placeholder 4">
            <a:extLst>
              <a:ext uri="{FF2B5EF4-FFF2-40B4-BE49-F238E27FC236}">
                <a16:creationId xmlns:a16="http://schemas.microsoft.com/office/drawing/2014/main" id="{5D4F2294-CE3A-4705-BCB3-C5DAFA373C25}"/>
              </a:ext>
            </a:extLst>
          </p:cNvPr>
          <p:cNvSpPr>
            <a:spLocks noGrp="1"/>
          </p:cNvSpPr>
          <p:nvPr>
            <p:ph type="body" sz="quarter" idx="30" hasCustomPrompt="1"/>
          </p:nvPr>
        </p:nvSpPr>
        <p:spPr>
          <a:xfrm>
            <a:off x="8828931"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32" name="Text Placeholder 12">
            <a:extLst>
              <a:ext uri="{FF2B5EF4-FFF2-40B4-BE49-F238E27FC236}">
                <a16:creationId xmlns:a16="http://schemas.microsoft.com/office/drawing/2014/main" id="{7B49F9AF-7698-444D-8D12-FA0B6A713E03}"/>
              </a:ext>
            </a:extLst>
          </p:cNvPr>
          <p:cNvSpPr>
            <a:spLocks noGrp="1"/>
          </p:cNvSpPr>
          <p:nvPr>
            <p:ph type="body" sz="quarter" idx="31" hasCustomPrompt="1"/>
          </p:nvPr>
        </p:nvSpPr>
        <p:spPr>
          <a:xfrm>
            <a:off x="8828931"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33" name="Picture Placeholder 25">
            <a:extLst>
              <a:ext uri="{FF2B5EF4-FFF2-40B4-BE49-F238E27FC236}">
                <a16:creationId xmlns:a16="http://schemas.microsoft.com/office/drawing/2014/main" id="{6057C2E9-1501-4819-B77D-23A0268DB0F1}"/>
              </a:ext>
            </a:extLst>
          </p:cNvPr>
          <p:cNvSpPr>
            <a:spLocks noGrp="1"/>
          </p:cNvSpPr>
          <p:nvPr>
            <p:ph type="pic" sz="quarter" idx="32" hasCustomPrompt="1"/>
          </p:nvPr>
        </p:nvSpPr>
        <p:spPr>
          <a:xfrm>
            <a:off x="1867711"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4" name="Picture Placeholder 25">
            <a:extLst>
              <a:ext uri="{FF2B5EF4-FFF2-40B4-BE49-F238E27FC236}">
                <a16:creationId xmlns:a16="http://schemas.microsoft.com/office/drawing/2014/main" id="{C77B8544-1CEE-4ED4-89E8-ED042673804D}"/>
              </a:ext>
            </a:extLst>
          </p:cNvPr>
          <p:cNvSpPr>
            <a:spLocks noGrp="1"/>
          </p:cNvSpPr>
          <p:nvPr>
            <p:ph type="pic" sz="quarter" idx="33" hasCustomPrompt="1"/>
          </p:nvPr>
        </p:nvSpPr>
        <p:spPr>
          <a:xfrm>
            <a:off x="5630280"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5" name="Picture Placeholder 25">
            <a:extLst>
              <a:ext uri="{FF2B5EF4-FFF2-40B4-BE49-F238E27FC236}">
                <a16:creationId xmlns:a16="http://schemas.microsoft.com/office/drawing/2014/main" id="{E1131D92-0382-469E-A358-A2EC5FDCCF32}"/>
              </a:ext>
            </a:extLst>
          </p:cNvPr>
          <p:cNvSpPr>
            <a:spLocks noGrp="1"/>
          </p:cNvSpPr>
          <p:nvPr>
            <p:ph type="pic" sz="quarter" idx="34" hasCustomPrompt="1"/>
          </p:nvPr>
        </p:nvSpPr>
        <p:spPr>
          <a:xfrm>
            <a:off x="9392848"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 name="Title 2">
            <a:extLst>
              <a:ext uri="{FF2B5EF4-FFF2-40B4-BE49-F238E27FC236}">
                <a16:creationId xmlns:a16="http://schemas.microsoft.com/office/drawing/2014/main" id="{7C0EBF36-B9CA-4962-B198-27B56B54E58C}"/>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39219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sted Imag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hasCustomPrompt="1"/>
          </p:nvPr>
        </p:nvSpPr>
        <p:spPr>
          <a:xfrm>
            <a:off x="2095500" y="1992933"/>
            <a:ext cx="9388499" cy="1095375"/>
          </a:xfrm>
        </p:spPr>
        <p:txBody>
          <a:bodyPr/>
          <a:lstStyle>
            <a:lvl1pPr marL="0" indent="0">
              <a:buNone/>
              <a:defRPr/>
            </a:lvl1pPr>
          </a:lstStyle>
          <a:p>
            <a:pPr lvl="0"/>
            <a:r>
              <a:rPr lang="en-US" dirty="0"/>
              <a:t>Description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11" name="Picture Placeholder 10">
            <a:extLst>
              <a:ext uri="{FF2B5EF4-FFF2-40B4-BE49-F238E27FC236}">
                <a16:creationId xmlns:a16="http://schemas.microsoft.com/office/drawing/2014/main" id="{A98EA298-DD21-4B69-8125-094245EDF713}"/>
              </a:ext>
            </a:extLst>
          </p:cNvPr>
          <p:cNvSpPr>
            <a:spLocks noGrp="1"/>
          </p:cNvSpPr>
          <p:nvPr>
            <p:ph type="pic" sz="quarter" idx="13" hasCustomPrompt="1"/>
          </p:nvPr>
        </p:nvSpPr>
        <p:spPr>
          <a:xfrm>
            <a:off x="684213" y="19929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2" name="Picture Placeholder 10">
            <a:extLst>
              <a:ext uri="{FF2B5EF4-FFF2-40B4-BE49-F238E27FC236}">
                <a16:creationId xmlns:a16="http://schemas.microsoft.com/office/drawing/2014/main" id="{4C93EFCC-1E62-4200-9E96-2476EE2581BF}"/>
              </a:ext>
            </a:extLst>
          </p:cNvPr>
          <p:cNvSpPr>
            <a:spLocks noGrp="1"/>
          </p:cNvSpPr>
          <p:nvPr>
            <p:ph type="pic" sz="quarter" idx="14" hasCustomPrompt="1"/>
          </p:nvPr>
        </p:nvSpPr>
        <p:spPr>
          <a:xfrm>
            <a:off x="684213" y="34311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3" name="Picture Placeholder 10">
            <a:extLst>
              <a:ext uri="{FF2B5EF4-FFF2-40B4-BE49-F238E27FC236}">
                <a16:creationId xmlns:a16="http://schemas.microsoft.com/office/drawing/2014/main" id="{8741D874-BD81-4469-AA1C-32517FD7C37B}"/>
              </a:ext>
            </a:extLst>
          </p:cNvPr>
          <p:cNvSpPr>
            <a:spLocks noGrp="1"/>
          </p:cNvSpPr>
          <p:nvPr>
            <p:ph type="pic" sz="quarter" idx="15" hasCustomPrompt="1"/>
          </p:nvPr>
        </p:nvSpPr>
        <p:spPr>
          <a:xfrm>
            <a:off x="684213" y="48693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4" name="Content Placeholder 2">
            <a:extLst>
              <a:ext uri="{FF2B5EF4-FFF2-40B4-BE49-F238E27FC236}">
                <a16:creationId xmlns:a16="http://schemas.microsoft.com/office/drawing/2014/main" id="{CFB0B599-DDEF-43E9-A07F-FC328C595BCE}"/>
              </a:ext>
            </a:extLst>
          </p:cNvPr>
          <p:cNvSpPr>
            <a:spLocks noGrp="1"/>
          </p:cNvSpPr>
          <p:nvPr>
            <p:ph idx="16" hasCustomPrompt="1"/>
          </p:nvPr>
        </p:nvSpPr>
        <p:spPr>
          <a:xfrm>
            <a:off x="2095500" y="3422739"/>
            <a:ext cx="9388499" cy="1095375"/>
          </a:xfrm>
        </p:spPr>
        <p:txBody>
          <a:bodyPr/>
          <a:lstStyle>
            <a:lvl1pPr marL="0" indent="0">
              <a:buNone/>
              <a:defRPr/>
            </a:lvl1pPr>
          </a:lstStyle>
          <a:p>
            <a:pPr lvl="0"/>
            <a:r>
              <a:rPr lang="en-US" dirty="0"/>
              <a:t>Description Here</a:t>
            </a:r>
          </a:p>
        </p:txBody>
      </p:sp>
      <p:sp>
        <p:nvSpPr>
          <p:cNvPr id="15" name="Content Placeholder 2">
            <a:extLst>
              <a:ext uri="{FF2B5EF4-FFF2-40B4-BE49-F238E27FC236}">
                <a16:creationId xmlns:a16="http://schemas.microsoft.com/office/drawing/2014/main" id="{63FF0857-6431-48DC-BE82-9A93C55CEFB4}"/>
              </a:ext>
            </a:extLst>
          </p:cNvPr>
          <p:cNvSpPr>
            <a:spLocks noGrp="1"/>
          </p:cNvSpPr>
          <p:nvPr>
            <p:ph idx="17" hasCustomPrompt="1"/>
          </p:nvPr>
        </p:nvSpPr>
        <p:spPr>
          <a:xfrm>
            <a:off x="2095500" y="4867850"/>
            <a:ext cx="9388499" cy="1095375"/>
          </a:xfrm>
        </p:spPr>
        <p:txBody>
          <a:bodyPr/>
          <a:lstStyle>
            <a:lvl1pPr marL="0" indent="0">
              <a:buNone/>
              <a:defRPr/>
            </a:lvl1pPr>
          </a:lstStyle>
          <a:p>
            <a:pPr lvl="0"/>
            <a:r>
              <a:rPr lang="en-US" dirty="0"/>
              <a:t>Description Here</a:t>
            </a:r>
          </a:p>
        </p:txBody>
      </p:sp>
    </p:spTree>
    <p:extLst>
      <p:ext uri="{BB962C8B-B14F-4D97-AF65-F5344CB8AC3E}">
        <p14:creationId xmlns:p14="http://schemas.microsoft.com/office/powerpoint/2010/main" val="2119471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3041740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0" tIns="0" rIns="612000" anchor="ctr"/>
          <a:lstStyle>
            <a:lvl1pPr marL="0" indent="0" algn="r">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hasCustomPrompt="1"/>
          </p:nvPr>
        </p:nvSpPr>
        <p:spPr>
          <a:xfrm>
            <a:off x="0" y="0"/>
            <a:ext cx="9672000" cy="6857999"/>
          </a:xfrm>
          <a:solidFill>
            <a:schemeClr val="tx2">
              <a:alpha val="70000"/>
            </a:schemeClr>
          </a:solidFill>
        </p:spPr>
        <p:txBody>
          <a:bodyPr lIns="1116000" rIns="180000" bIns="756000" anchor="ctr"/>
          <a:lstStyle>
            <a:lvl1pPr algn="l">
              <a:lnSpc>
                <a:spcPct val="65000"/>
              </a:lnSpc>
              <a:defRPr sz="8800" cap="all" baseline="0">
                <a:solidFill>
                  <a:schemeClr val="bg1"/>
                </a:solidFill>
              </a:defRPr>
            </a:lvl1pPr>
          </a:lstStyle>
          <a:p>
            <a:r>
              <a:rPr lang="en-US" dirty="0"/>
              <a:t>Thank </a:t>
            </a:r>
            <a:br>
              <a:rPr lang="en-US" dirty="0"/>
            </a:br>
            <a:r>
              <a:rPr lang="en-US" dirty="0"/>
              <a:t>you</a:t>
            </a:r>
          </a:p>
        </p:txBody>
      </p:sp>
      <p:sp>
        <p:nvSpPr>
          <p:cNvPr id="6" name="Text Placeholder 5">
            <a:extLst>
              <a:ext uri="{FF2B5EF4-FFF2-40B4-BE49-F238E27FC236}">
                <a16:creationId xmlns:a16="http://schemas.microsoft.com/office/drawing/2014/main" id="{D49FD1A9-E34B-4888-90DE-493861AD75C6}"/>
              </a:ext>
            </a:extLst>
          </p:cNvPr>
          <p:cNvSpPr>
            <a:spLocks noGrp="1"/>
          </p:cNvSpPr>
          <p:nvPr>
            <p:ph type="body" sz="quarter" idx="13" hasCustomPrompt="1"/>
          </p:nvPr>
        </p:nvSpPr>
        <p:spPr>
          <a:xfrm>
            <a:off x="1917700" y="4508500"/>
            <a:ext cx="3314700" cy="330200"/>
          </a:xfrm>
        </p:spPr>
        <p:txBody>
          <a:bodyPr anchor="t"/>
          <a:lstStyle>
            <a:lvl1pPr marL="0" indent="0">
              <a:buNone/>
              <a:defRPr sz="2000">
                <a:solidFill>
                  <a:schemeClr val="accent1"/>
                </a:solidFill>
                <a:latin typeface="+mj-lt"/>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Full Name</a:t>
            </a:r>
          </a:p>
        </p:txBody>
      </p:sp>
      <p:sp>
        <p:nvSpPr>
          <p:cNvPr id="9" name="Text Placeholder 5">
            <a:extLst>
              <a:ext uri="{FF2B5EF4-FFF2-40B4-BE49-F238E27FC236}">
                <a16:creationId xmlns:a16="http://schemas.microsoft.com/office/drawing/2014/main" id="{3452AC72-D893-4C1A-83BD-9930164D8935}"/>
              </a:ext>
            </a:extLst>
          </p:cNvPr>
          <p:cNvSpPr>
            <a:spLocks noGrp="1"/>
          </p:cNvSpPr>
          <p:nvPr>
            <p:ph type="body" sz="quarter" idx="14" hasCustomPrompt="1"/>
          </p:nvPr>
        </p:nvSpPr>
        <p:spPr>
          <a:xfrm>
            <a:off x="1917700" y="5180023"/>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Email</a:t>
            </a:r>
          </a:p>
        </p:txBody>
      </p:sp>
      <p:sp>
        <p:nvSpPr>
          <p:cNvPr id="10" name="Text Placeholder 5">
            <a:extLst>
              <a:ext uri="{FF2B5EF4-FFF2-40B4-BE49-F238E27FC236}">
                <a16:creationId xmlns:a16="http://schemas.microsoft.com/office/drawing/2014/main" id="{D2EEC149-F1BE-4C36-A789-5BF73B40A212}"/>
              </a:ext>
            </a:extLst>
          </p:cNvPr>
          <p:cNvSpPr>
            <a:spLocks noGrp="1"/>
          </p:cNvSpPr>
          <p:nvPr>
            <p:ph type="body" sz="quarter" idx="15" hasCustomPrompt="1"/>
          </p:nvPr>
        </p:nvSpPr>
        <p:spPr>
          <a:xfrm>
            <a:off x="1917700" y="5683561"/>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Phone</a:t>
            </a:r>
          </a:p>
        </p:txBody>
      </p:sp>
      <p:sp>
        <p:nvSpPr>
          <p:cNvPr id="11" name="Text Placeholder 5">
            <a:extLst>
              <a:ext uri="{FF2B5EF4-FFF2-40B4-BE49-F238E27FC236}">
                <a16:creationId xmlns:a16="http://schemas.microsoft.com/office/drawing/2014/main" id="{ECC256E6-6AE8-4950-838C-BE638FB47968}"/>
              </a:ext>
            </a:extLst>
          </p:cNvPr>
          <p:cNvSpPr>
            <a:spLocks noGrp="1"/>
          </p:cNvSpPr>
          <p:nvPr>
            <p:ph type="body" sz="quarter" idx="16" hasCustomPrompt="1"/>
          </p:nvPr>
        </p:nvSpPr>
        <p:spPr>
          <a:xfrm>
            <a:off x="1917700" y="4821910"/>
            <a:ext cx="3314700" cy="205029"/>
          </a:xfrm>
        </p:spPr>
        <p:txBody>
          <a:bodyPr anchor="t"/>
          <a:lstStyle>
            <a:lvl1pPr marL="0" indent="0">
              <a:buNone/>
              <a:defRPr sz="1000" i="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POSITION</a:t>
            </a:r>
          </a:p>
        </p:txBody>
      </p:sp>
    </p:spTree>
    <p:extLst>
      <p:ext uri="{BB962C8B-B14F-4D97-AF65-F5344CB8AC3E}">
        <p14:creationId xmlns:p14="http://schemas.microsoft.com/office/powerpoint/2010/main" val="318579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A75689F-8B6B-4484-8064-90B4D8FB7C72}"/>
              </a:ext>
            </a:extLst>
          </p:cNvPr>
          <p:cNvSpPr>
            <a:spLocks noGrp="1"/>
          </p:cNvSpPr>
          <p:nvPr>
            <p:ph type="body" sz="quarter" idx="13" hasCustomPrompt="1"/>
          </p:nvPr>
        </p:nvSpPr>
        <p:spPr>
          <a:xfrm>
            <a:off x="1147343" y="2731933"/>
            <a:ext cx="6903253" cy="3350673"/>
          </a:xfrm>
          <a:gradFill>
            <a:gsLst>
              <a:gs pos="0">
                <a:schemeClr val="tx2"/>
              </a:gs>
              <a:gs pos="100000">
                <a:schemeClr val="accent2"/>
              </a:gs>
            </a:gsLst>
            <a:lin ang="14400000" scaled="0"/>
          </a:gradFill>
        </p:spPr>
        <p:txBody>
          <a:bodyPr lIns="576000" tIns="1872000" rIns="576000"/>
          <a:lstStyle>
            <a:lvl1pPr marL="0" indent="0">
              <a:lnSpc>
                <a:spcPts val="2000"/>
              </a:lnSpc>
              <a:buNone/>
              <a:defRPr>
                <a:solidFill>
                  <a:schemeClr val="bg1"/>
                </a:solidFill>
              </a:defRPr>
            </a:lvl1pPr>
          </a:lstStyle>
          <a:p>
            <a:pPr lvl="0"/>
            <a:r>
              <a:rPr lang="en-US" dirty="0"/>
              <a:t>Describe Your Big Idea</a:t>
            </a:r>
          </a:p>
        </p:txBody>
      </p:sp>
      <p:sp>
        <p:nvSpPr>
          <p:cNvPr id="21" name="Picture Placeholder 20">
            <a:extLst>
              <a:ext uri="{FF2B5EF4-FFF2-40B4-BE49-F238E27FC236}">
                <a16:creationId xmlns:a16="http://schemas.microsoft.com/office/drawing/2014/main" id="{C57B9832-0120-4094-8C27-082E3533C5DC}"/>
              </a:ext>
            </a:extLst>
          </p:cNvPr>
          <p:cNvSpPr>
            <a:spLocks noGrp="1"/>
          </p:cNvSpPr>
          <p:nvPr>
            <p:ph type="pic" sz="quarter" idx="12" hasCustomPrompt="1"/>
          </p:nvPr>
        </p:nvSpPr>
        <p:spPr>
          <a:xfrm>
            <a:off x="0" y="0"/>
            <a:ext cx="12012000" cy="6858000"/>
          </a:xfrm>
          <a:custGeom>
            <a:avLst/>
            <a:gdLst>
              <a:gd name="connsiteX0" fmla="*/ 0 w 12012000"/>
              <a:gd name="connsiteY0" fmla="*/ 0 h 6858000"/>
              <a:gd name="connsiteX1" fmla="*/ 8592000 w 12012000"/>
              <a:gd name="connsiteY1" fmla="*/ 0 h 6858000"/>
              <a:gd name="connsiteX2" fmla="*/ 8592000 w 12012000"/>
              <a:gd name="connsiteY2" fmla="*/ 180000 h 6858000"/>
              <a:gd name="connsiteX3" fmla="*/ 12012000 w 12012000"/>
              <a:gd name="connsiteY3" fmla="*/ 180000 h 6858000"/>
              <a:gd name="connsiteX4" fmla="*/ 12012000 w 12012000"/>
              <a:gd name="connsiteY4" fmla="*/ 6678000 h 6858000"/>
              <a:gd name="connsiteX5" fmla="*/ 8592000 w 12012000"/>
              <a:gd name="connsiteY5" fmla="*/ 6678000 h 6858000"/>
              <a:gd name="connsiteX6" fmla="*/ 8592000 w 12012000"/>
              <a:gd name="connsiteY6" fmla="*/ 6858000 h 6858000"/>
              <a:gd name="connsiteX7" fmla="*/ 0 w 1201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12000" h="6858000">
                <a:moveTo>
                  <a:pt x="0" y="0"/>
                </a:moveTo>
                <a:lnTo>
                  <a:pt x="8592000" y="0"/>
                </a:lnTo>
                <a:lnTo>
                  <a:pt x="8592000" y="180000"/>
                </a:lnTo>
                <a:lnTo>
                  <a:pt x="12012000" y="180000"/>
                </a:lnTo>
                <a:lnTo>
                  <a:pt x="12012000" y="6678000"/>
                </a:lnTo>
                <a:lnTo>
                  <a:pt x="8592000" y="6678000"/>
                </a:lnTo>
                <a:lnTo>
                  <a:pt x="8592000" y="6858000"/>
                </a:lnTo>
                <a:lnTo>
                  <a:pt x="0" y="6858000"/>
                </a:lnTo>
                <a:close/>
              </a:path>
            </a:pathLst>
          </a:custGeom>
          <a:noFill/>
        </p:spPr>
        <p:txBody>
          <a:bodyPr wrap="square" lIns="0" tIns="0" rIns="612000" anchor="ctr">
            <a:noAutofit/>
          </a:bodyPr>
          <a:lstStyle>
            <a:lvl1pPr marL="0" indent="0" algn="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a:xfrm>
            <a:off x="683999" y="6262080"/>
            <a:ext cx="6190934" cy="360000"/>
          </a:xfrm>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a:solidFill>
            <a:schemeClr val="tx2"/>
          </a:solidFill>
        </p:spPr>
        <p:txBody>
          <a:bodyPr/>
          <a:lstStyle>
            <a:lvl1pPr>
              <a:defRPr>
                <a:solidFill>
                  <a:schemeClr val="bg1"/>
                </a:solidFill>
              </a:defRPr>
            </a:lvl1pPr>
          </a:lstStyle>
          <a:p>
            <a:fld id="{EECC7194-A4D0-457B-9D3E-53681723AFF7}" type="slidenum">
              <a:rPr lang="en-US" smtClean="0"/>
              <a:pPr/>
              <a:t>‹#›</a:t>
            </a:fld>
            <a:endParaRPr lang="en-US" dirty="0"/>
          </a:p>
        </p:txBody>
      </p:sp>
      <p:sp>
        <p:nvSpPr>
          <p:cNvPr id="12" name="Title 11">
            <a:extLst>
              <a:ext uri="{FF2B5EF4-FFF2-40B4-BE49-F238E27FC236}">
                <a16:creationId xmlns:a16="http://schemas.microsoft.com/office/drawing/2014/main" id="{EAF90A48-1BFB-4A19-9A1C-2851879F9E8F}"/>
              </a:ext>
            </a:extLst>
          </p:cNvPr>
          <p:cNvSpPr>
            <a:spLocks noGrp="1"/>
          </p:cNvSpPr>
          <p:nvPr>
            <p:ph type="title"/>
          </p:nvPr>
        </p:nvSpPr>
        <p:spPr>
          <a:xfrm>
            <a:off x="1749778" y="3096087"/>
            <a:ext cx="5455750" cy="1008000"/>
          </a:xfrm>
        </p:spPr>
        <p:txBody>
          <a:bodyPr/>
          <a:lstStyle>
            <a:lvl1pPr>
              <a:defRPr sz="4000" cap="all" baseline="0">
                <a:solidFill>
                  <a:schemeClr val="bg1"/>
                </a:solidFill>
              </a:defRPr>
            </a:lvl1pPr>
          </a:lstStyle>
          <a:p>
            <a:r>
              <a:rPr lang="en-US"/>
              <a:t>Click to edit Master title style</a:t>
            </a:r>
            <a:endParaRPr lang="en-US" dirty="0"/>
          </a:p>
        </p:txBody>
      </p:sp>
      <p:sp>
        <p:nvSpPr>
          <p:cNvPr id="19" name="Freeform: Shape 18">
            <a:extLst>
              <a:ext uri="{FF2B5EF4-FFF2-40B4-BE49-F238E27FC236}">
                <a16:creationId xmlns:a16="http://schemas.microsoft.com/office/drawing/2014/main" id="{C9E79024-4B2E-43B0-8607-196181AB731F}"/>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659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 X Number &amp; Icon">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49F266E5-40A6-4643-B9AC-B38F27256371}"/>
              </a:ext>
            </a:extLst>
          </p:cNvPr>
          <p:cNvSpPr>
            <a:spLocks noGrp="1"/>
          </p:cNvSpPr>
          <p:nvPr>
            <p:ph type="body" sz="quarter" idx="13" hasCustomPrompt="1"/>
          </p:nvPr>
        </p:nvSpPr>
        <p:spPr>
          <a:xfrm>
            <a:off x="6842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1" name="Text Placeholder 10">
            <a:extLst>
              <a:ext uri="{FF2B5EF4-FFF2-40B4-BE49-F238E27FC236}">
                <a16:creationId xmlns:a16="http://schemas.microsoft.com/office/drawing/2014/main" id="{1CB790CB-E4F5-4B61-A03E-1CA0C32E3F17}"/>
              </a:ext>
            </a:extLst>
          </p:cNvPr>
          <p:cNvSpPr>
            <a:spLocks noGrp="1"/>
          </p:cNvSpPr>
          <p:nvPr>
            <p:ph type="body" sz="quarter" idx="14" hasCustomPrompt="1"/>
          </p:nvPr>
        </p:nvSpPr>
        <p:spPr>
          <a:xfrm>
            <a:off x="5104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2" name="Text Placeholder 4">
            <a:extLst>
              <a:ext uri="{FF2B5EF4-FFF2-40B4-BE49-F238E27FC236}">
                <a16:creationId xmlns:a16="http://schemas.microsoft.com/office/drawing/2014/main" id="{B570684C-B743-402E-8778-A65199577106}"/>
              </a:ext>
            </a:extLst>
          </p:cNvPr>
          <p:cNvSpPr>
            <a:spLocks noGrp="1"/>
          </p:cNvSpPr>
          <p:nvPr>
            <p:ph type="body" sz="quarter" idx="15" hasCustomPrompt="1"/>
          </p:nvPr>
        </p:nvSpPr>
        <p:spPr>
          <a:xfrm>
            <a:off x="29710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3" name="Text Placeholder 10">
            <a:extLst>
              <a:ext uri="{FF2B5EF4-FFF2-40B4-BE49-F238E27FC236}">
                <a16:creationId xmlns:a16="http://schemas.microsoft.com/office/drawing/2014/main" id="{FCEC7149-9A00-4CA4-B800-1BFD6EBEB88D}"/>
              </a:ext>
            </a:extLst>
          </p:cNvPr>
          <p:cNvSpPr>
            <a:spLocks noGrp="1"/>
          </p:cNvSpPr>
          <p:nvPr>
            <p:ph type="body" sz="quarter" idx="16" hasCustomPrompt="1"/>
          </p:nvPr>
        </p:nvSpPr>
        <p:spPr>
          <a:xfrm>
            <a:off x="27972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4" name="Text Placeholder 4">
            <a:extLst>
              <a:ext uri="{FF2B5EF4-FFF2-40B4-BE49-F238E27FC236}">
                <a16:creationId xmlns:a16="http://schemas.microsoft.com/office/drawing/2014/main" id="{0374F0E2-36BA-43B5-8799-77AA3367DF47}"/>
              </a:ext>
            </a:extLst>
          </p:cNvPr>
          <p:cNvSpPr>
            <a:spLocks noGrp="1"/>
          </p:cNvSpPr>
          <p:nvPr>
            <p:ph type="body" sz="quarter" idx="17" hasCustomPrompt="1"/>
          </p:nvPr>
        </p:nvSpPr>
        <p:spPr>
          <a:xfrm>
            <a:off x="5269707"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5" name="Text Placeholder 10">
            <a:extLst>
              <a:ext uri="{FF2B5EF4-FFF2-40B4-BE49-F238E27FC236}">
                <a16:creationId xmlns:a16="http://schemas.microsoft.com/office/drawing/2014/main" id="{1BA12174-6A24-4E61-8D58-B3B42C31BE1A}"/>
              </a:ext>
            </a:extLst>
          </p:cNvPr>
          <p:cNvSpPr>
            <a:spLocks noGrp="1"/>
          </p:cNvSpPr>
          <p:nvPr>
            <p:ph type="body" sz="quarter" idx="18" hasCustomPrompt="1"/>
          </p:nvPr>
        </p:nvSpPr>
        <p:spPr>
          <a:xfrm>
            <a:off x="5096056"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4">
            <a:extLst>
              <a:ext uri="{FF2B5EF4-FFF2-40B4-BE49-F238E27FC236}">
                <a16:creationId xmlns:a16="http://schemas.microsoft.com/office/drawing/2014/main" id="{D3A67B21-0E8B-4922-94F9-20492309C4DA}"/>
              </a:ext>
            </a:extLst>
          </p:cNvPr>
          <p:cNvSpPr>
            <a:spLocks noGrp="1"/>
          </p:cNvSpPr>
          <p:nvPr>
            <p:ph type="body" sz="quarter" idx="19" hasCustomPrompt="1"/>
          </p:nvPr>
        </p:nvSpPr>
        <p:spPr>
          <a:xfrm>
            <a:off x="75446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7" name="Text Placeholder 10">
            <a:extLst>
              <a:ext uri="{FF2B5EF4-FFF2-40B4-BE49-F238E27FC236}">
                <a16:creationId xmlns:a16="http://schemas.microsoft.com/office/drawing/2014/main" id="{D801C20C-82D2-465E-8D45-DF1A57E04525}"/>
              </a:ext>
            </a:extLst>
          </p:cNvPr>
          <p:cNvSpPr>
            <a:spLocks noGrp="1"/>
          </p:cNvSpPr>
          <p:nvPr>
            <p:ph type="body" sz="quarter" idx="20" hasCustomPrompt="1"/>
          </p:nvPr>
        </p:nvSpPr>
        <p:spPr>
          <a:xfrm>
            <a:off x="73708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4">
            <a:extLst>
              <a:ext uri="{FF2B5EF4-FFF2-40B4-BE49-F238E27FC236}">
                <a16:creationId xmlns:a16="http://schemas.microsoft.com/office/drawing/2014/main" id="{62BAD45E-2039-4F8D-9CFC-42BFA3756AD1}"/>
              </a:ext>
            </a:extLst>
          </p:cNvPr>
          <p:cNvSpPr>
            <a:spLocks noGrp="1"/>
          </p:cNvSpPr>
          <p:nvPr>
            <p:ph type="body" sz="quarter" idx="21" hasCustomPrompt="1"/>
          </p:nvPr>
        </p:nvSpPr>
        <p:spPr>
          <a:xfrm>
            <a:off x="9831412"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9" name="Text Placeholder 10">
            <a:extLst>
              <a:ext uri="{FF2B5EF4-FFF2-40B4-BE49-F238E27FC236}">
                <a16:creationId xmlns:a16="http://schemas.microsoft.com/office/drawing/2014/main" id="{64A78879-6338-4F3B-864E-8FF4E08C0066}"/>
              </a:ext>
            </a:extLst>
          </p:cNvPr>
          <p:cNvSpPr>
            <a:spLocks noGrp="1"/>
          </p:cNvSpPr>
          <p:nvPr>
            <p:ph type="body" sz="quarter" idx="22" hasCustomPrompt="1"/>
          </p:nvPr>
        </p:nvSpPr>
        <p:spPr>
          <a:xfrm>
            <a:off x="9657654"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Subtitle 2">
            <a:extLst>
              <a:ext uri="{FF2B5EF4-FFF2-40B4-BE49-F238E27FC236}">
                <a16:creationId xmlns:a16="http://schemas.microsoft.com/office/drawing/2014/main" id="{80118439-B306-4F20-9200-1C429EADC7EE}"/>
              </a:ext>
            </a:extLst>
          </p:cNvPr>
          <p:cNvSpPr>
            <a:spLocks noGrp="1"/>
          </p:cNvSpPr>
          <p:nvPr>
            <p:ph type="subTitle" idx="1" hasCustomPrompt="1"/>
          </p:nvPr>
        </p:nvSpPr>
        <p:spPr>
          <a:xfrm>
            <a:off x="5101000" y="5271502"/>
            <a:ext cx="1990001" cy="620016"/>
          </a:xfrm>
          <a:gradFill>
            <a:gsLst>
              <a:gs pos="0">
                <a:schemeClr val="tx2"/>
              </a:gs>
              <a:gs pos="100000">
                <a:schemeClr val="accent2"/>
              </a:gs>
            </a:gsLst>
            <a:lin ang="14400000" scaled="0"/>
          </a:gradFill>
        </p:spPr>
        <p:txBody>
          <a:bodyPr lIns="0" anchor="ctr"/>
          <a:lstStyle>
            <a:lvl1pPr marL="0" indent="0" algn="ctr">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Outcome</a:t>
            </a:r>
          </a:p>
        </p:txBody>
      </p:sp>
      <p:sp>
        <p:nvSpPr>
          <p:cNvPr id="26" name="Picture Placeholder 25">
            <a:extLst>
              <a:ext uri="{FF2B5EF4-FFF2-40B4-BE49-F238E27FC236}">
                <a16:creationId xmlns:a16="http://schemas.microsoft.com/office/drawing/2014/main" id="{99B7E7F2-DF6B-4441-B0B1-7E87E29BA3A7}"/>
              </a:ext>
            </a:extLst>
          </p:cNvPr>
          <p:cNvSpPr>
            <a:spLocks noGrp="1"/>
          </p:cNvSpPr>
          <p:nvPr>
            <p:ph type="pic" sz="quarter" idx="23" hasCustomPrompt="1"/>
          </p:nvPr>
        </p:nvSpPr>
        <p:spPr>
          <a:xfrm>
            <a:off x="10985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7" name="Picture Placeholder 25">
            <a:extLst>
              <a:ext uri="{FF2B5EF4-FFF2-40B4-BE49-F238E27FC236}">
                <a16:creationId xmlns:a16="http://schemas.microsoft.com/office/drawing/2014/main" id="{ED41522A-FBAF-4E5D-B592-F13855964E8B}"/>
              </a:ext>
            </a:extLst>
          </p:cNvPr>
          <p:cNvSpPr>
            <a:spLocks noGrp="1"/>
          </p:cNvSpPr>
          <p:nvPr>
            <p:ph type="pic" sz="quarter" idx="24" hasCustomPrompt="1"/>
          </p:nvPr>
        </p:nvSpPr>
        <p:spPr>
          <a:xfrm>
            <a:off x="33853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8" name="Picture Placeholder 25">
            <a:extLst>
              <a:ext uri="{FF2B5EF4-FFF2-40B4-BE49-F238E27FC236}">
                <a16:creationId xmlns:a16="http://schemas.microsoft.com/office/drawing/2014/main" id="{AA51069C-E1DC-44A0-A6A0-2A4AB0DD4D70}"/>
              </a:ext>
            </a:extLst>
          </p:cNvPr>
          <p:cNvSpPr>
            <a:spLocks noGrp="1"/>
          </p:cNvSpPr>
          <p:nvPr>
            <p:ph type="pic" sz="quarter" idx="25" hasCustomPrompt="1"/>
          </p:nvPr>
        </p:nvSpPr>
        <p:spPr>
          <a:xfrm>
            <a:off x="5684044"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9" name="Picture Placeholder 25">
            <a:extLst>
              <a:ext uri="{FF2B5EF4-FFF2-40B4-BE49-F238E27FC236}">
                <a16:creationId xmlns:a16="http://schemas.microsoft.com/office/drawing/2014/main" id="{42F6437E-5478-451F-9BE3-E8160EA43516}"/>
              </a:ext>
            </a:extLst>
          </p:cNvPr>
          <p:cNvSpPr>
            <a:spLocks noGrp="1"/>
          </p:cNvSpPr>
          <p:nvPr>
            <p:ph type="pic" sz="quarter" idx="26" hasCustomPrompt="1"/>
          </p:nvPr>
        </p:nvSpPr>
        <p:spPr>
          <a:xfrm>
            <a:off x="79589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30" name="Picture Placeholder 25">
            <a:extLst>
              <a:ext uri="{FF2B5EF4-FFF2-40B4-BE49-F238E27FC236}">
                <a16:creationId xmlns:a16="http://schemas.microsoft.com/office/drawing/2014/main" id="{25127DFD-53A7-41A8-B591-AEEC12038026}"/>
              </a:ext>
            </a:extLst>
          </p:cNvPr>
          <p:cNvSpPr>
            <a:spLocks noGrp="1"/>
          </p:cNvSpPr>
          <p:nvPr>
            <p:ph type="pic" sz="quarter" idx="27" hasCustomPrompt="1"/>
          </p:nvPr>
        </p:nvSpPr>
        <p:spPr>
          <a:xfrm>
            <a:off x="10245749" y="2217585"/>
            <a:ext cx="823913" cy="823913"/>
          </a:xfrm>
        </p:spPr>
        <p:txBody>
          <a:bodyPr anchor="ctr"/>
          <a:lstStyle>
            <a:lvl1pPr marL="0" indent="0" algn="ctr">
              <a:buNone/>
              <a:defRPr sz="1050" i="1">
                <a:solidFill>
                  <a:schemeClr val="bg1"/>
                </a:solidFill>
              </a:defRPr>
            </a:lvl1pPr>
          </a:lstStyle>
          <a:p>
            <a:r>
              <a:rPr lang="en-US" dirty="0"/>
              <a:t>Icon</a:t>
            </a:r>
          </a:p>
        </p:txBody>
      </p:sp>
    </p:spTree>
    <p:extLst>
      <p:ext uri="{BB962C8B-B14F-4D97-AF65-F5344CB8AC3E}">
        <p14:creationId xmlns:p14="http://schemas.microsoft.com/office/powerpoint/2010/main" val="3892583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0 40 Vertical Spli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F76D43D-0DDD-4BAD-8213-BDBF75C30A0C}"/>
              </a:ext>
              <a:ext uri="{C183D7F6-B498-43B3-948B-1728B52AA6E4}">
                <adec:decorative xmlns:adec="http://schemas.microsoft.com/office/drawing/2017/decorative" val="1"/>
              </a:ext>
            </a:extLst>
          </p:cNvPr>
          <p:cNvSpPr/>
          <p:nvPr userDrawn="1"/>
        </p:nvSpPr>
        <p:spPr>
          <a:xfrm>
            <a:off x="676118" y="4338116"/>
            <a:ext cx="10839764"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Text Placeholder 3">
            <a:extLst>
              <a:ext uri="{FF2B5EF4-FFF2-40B4-BE49-F238E27FC236}">
                <a16:creationId xmlns:a16="http://schemas.microsoft.com/office/drawing/2014/main" id="{A6D3ACF3-E1F5-4332-9836-C8E6C46591BB}"/>
              </a:ext>
            </a:extLst>
          </p:cNvPr>
          <p:cNvSpPr txBox="1">
            <a:spLocks/>
          </p:cNvSpPr>
          <p:nvPr userDrawn="1"/>
        </p:nvSpPr>
        <p:spPr>
          <a:xfrm>
            <a:off x="0" y="-436"/>
            <a:ext cx="12192000" cy="43438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0BDF8FE7-66F4-4586-B49B-61E115ED291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AEB5B890-F885-418C-9812-59970CAC6BCD}"/>
              </a:ext>
            </a:extLst>
          </p:cNvPr>
          <p:cNvSpPr>
            <a:spLocks noGrp="1"/>
          </p:cNvSpPr>
          <p:nvPr>
            <p:ph type="ftr" sz="quarter" idx="10"/>
          </p:nvPr>
        </p:nvSpPr>
        <p:spPr/>
        <p:txBody>
          <a:bodyPr/>
          <a:lstStyle/>
          <a:p>
            <a:endParaRPr lang="en-US" noProof="0" dirty="0"/>
          </a:p>
        </p:txBody>
      </p:sp>
      <p:sp>
        <p:nvSpPr>
          <p:cNvPr id="7" name="Slide Number Placeholder 6">
            <a:extLst>
              <a:ext uri="{FF2B5EF4-FFF2-40B4-BE49-F238E27FC236}">
                <a16:creationId xmlns:a16="http://schemas.microsoft.com/office/drawing/2014/main" id="{50521507-88DE-417D-8076-D9152E1E1409}"/>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4" name="Text Placeholder 3">
            <a:extLst>
              <a:ext uri="{FF2B5EF4-FFF2-40B4-BE49-F238E27FC236}">
                <a16:creationId xmlns:a16="http://schemas.microsoft.com/office/drawing/2014/main" id="{1DFC7DDD-6F93-45F8-AFD6-95AA051FE809}"/>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1" name="Freeform: Shape 20">
            <a:extLst>
              <a:ext uri="{FF2B5EF4-FFF2-40B4-BE49-F238E27FC236}">
                <a16:creationId xmlns:a16="http://schemas.microsoft.com/office/drawing/2014/main" id="{D1CD6042-5DF4-4624-BC32-25F68745304A}"/>
              </a:ext>
            </a:extLst>
          </p:cNvPr>
          <p:cNvSpPr/>
          <p:nvPr userDrawn="1"/>
        </p:nvSpPr>
        <p:spPr>
          <a:xfrm rot="5400000">
            <a:off x="8220300" y="371700"/>
            <a:ext cx="4343400" cy="3600000"/>
          </a:xfrm>
          <a:custGeom>
            <a:avLst/>
            <a:gdLst>
              <a:gd name="connsiteX0" fmla="*/ 0 w 4343400"/>
              <a:gd name="connsiteY0" fmla="*/ 3600000 h 3600000"/>
              <a:gd name="connsiteX1" fmla="*/ 0 w 4343400"/>
              <a:gd name="connsiteY1" fmla="*/ 0 h 3600000"/>
              <a:gd name="connsiteX2" fmla="*/ 180000 w 4343400"/>
              <a:gd name="connsiteY2" fmla="*/ 0 h 3600000"/>
              <a:gd name="connsiteX3" fmla="*/ 4343400 w 4343400"/>
              <a:gd name="connsiteY3" fmla="*/ 0 h 3600000"/>
              <a:gd name="connsiteX4" fmla="*/ 4343400 w 4343400"/>
              <a:gd name="connsiteY4" fmla="*/ 180000 h 3600000"/>
              <a:gd name="connsiteX5" fmla="*/ 180000 w 4343400"/>
              <a:gd name="connsiteY5" fmla="*/ 180000 h 3600000"/>
              <a:gd name="connsiteX6" fmla="*/ 180000 w 43434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3400" h="3600000">
                <a:moveTo>
                  <a:pt x="0" y="3600000"/>
                </a:moveTo>
                <a:lnTo>
                  <a:pt x="0" y="0"/>
                </a:lnTo>
                <a:lnTo>
                  <a:pt x="180000" y="0"/>
                </a:lnTo>
                <a:lnTo>
                  <a:pt x="4343400" y="0"/>
                </a:lnTo>
                <a:lnTo>
                  <a:pt x="43434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9" name="Freeform: Shape 18">
            <a:extLst>
              <a:ext uri="{FF2B5EF4-FFF2-40B4-BE49-F238E27FC236}">
                <a16:creationId xmlns:a16="http://schemas.microsoft.com/office/drawing/2014/main" id="{6294759C-286C-4281-B194-581C766EEF28}"/>
              </a:ext>
            </a:extLst>
          </p:cNvPr>
          <p:cNvSpPr/>
          <p:nvPr userDrawn="1"/>
        </p:nvSpPr>
        <p:spPr>
          <a:xfrm rot="5400000">
            <a:off x="9134700" y="3800700"/>
            <a:ext cx="2514600" cy="3600000"/>
          </a:xfrm>
          <a:custGeom>
            <a:avLst/>
            <a:gdLst>
              <a:gd name="connsiteX0" fmla="*/ 0 w 2514600"/>
              <a:gd name="connsiteY0" fmla="*/ 180000 h 3600000"/>
              <a:gd name="connsiteX1" fmla="*/ 0 w 2514600"/>
              <a:gd name="connsiteY1" fmla="*/ 0 h 3600000"/>
              <a:gd name="connsiteX2" fmla="*/ 2334600 w 2514600"/>
              <a:gd name="connsiteY2" fmla="*/ 0 h 3600000"/>
              <a:gd name="connsiteX3" fmla="*/ 2514600 w 2514600"/>
              <a:gd name="connsiteY3" fmla="*/ 0 h 3600000"/>
              <a:gd name="connsiteX4" fmla="*/ 2514600 w 2514600"/>
              <a:gd name="connsiteY4" fmla="*/ 180000 h 3600000"/>
              <a:gd name="connsiteX5" fmla="*/ 2514600 w 2514600"/>
              <a:gd name="connsiteY5" fmla="*/ 3600000 h 3600000"/>
              <a:gd name="connsiteX6" fmla="*/ 2334600 w 2514600"/>
              <a:gd name="connsiteY6" fmla="*/ 3600000 h 3600000"/>
              <a:gd name="connsiteX7" fmla="*/ 2334600 w 25146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4600" h="3600000">
                <a:moveTo>
                  <a:pt x="0" y="180000"/>
                </a:moveTo>
                <a:lnTo>
                  <a:pt x="0" y="0"/>
                </a:lnTo>
                <a:lnTo>
                  <a:pt x="2334600" y="0"/>
                </a:lnTo>
                <a:lnTo>
                  <a:pt x="2514600" y="0"/>
                </a:lnTo>
                <a:lnTo>
                  <a:pt x="2514600" y="180000"/>
                </a:lnTo>
                <a:lnTo>
                  <a:pt x="2514600" y="3600000"/>
                </a:lnTo>
                <a:lnTo>
                  <a:pt x="2334600" y="3600000"/>
                </a:lnTo>
                <a:lnTo>
                  <a:pt x="23346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57894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 x Content Block with Icon">
    <p:spTree>
      <p:nvGrpSpPr>
        <p:cNvPr id="1" name=""/>
        <p:cNvGrpSpPr/>
        <p:nvPr/>
      </p:nvGrpSpPr>
      <p:grpSpPr>
        <a:xfrm>
          <a:off x="0" y="0"/>
          <a:ext cx="0" cy="0"/>
          <a:chOff x="0" y="0"/>
          <a:chExt cx="0" cy="0"/>
        </a:xfrm>
      </p:grpSpPr>
      <p:sp>
        <p:nvSpPr>
          <p:cNvPr id="6" name="Picture Placeholder 23">
            <a:extLst>
              <a:ext uri="{FF2B5EF4-FFF2-40B4-BE49-F238E27FC236}">
                <a16:creationId xmlns:a16="http://schemas.microsoft.com/office/drawing/2014/main" id="{E6622698-E93D-4214-8C21-38DBE58C2E3F}"/>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22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9" name="Freeform: Shape 8">
            <a:extLst>
              <a:ext uri="{FF2B5EF4-FFF2-40B4-BE49-F238E27FC236}">
                <a16:creationId xmlns:a16="http://schemas.microsoft.com/office/drawing/2014/main" id="{1706BC54-FE11-4237-96CC-8DA267DB5D7C}"/>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47058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47058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3129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3129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592000"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592000"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9" name="Text Placeholder 4">
            <a:extLst>
              <a:ext uri="{FF2B5EF4-FFF2-40B4-BE49-F238E27FC236}">
                <a16:creationId xmlns:a16="http://schemas.microsoft.com/office/drawing/2014/main" id="{3E6D854C-C76F-49BA-9E74-F438CA8EA9E2}"/>
              </a:ext>
            </a:extLst>
          </p:cNvPr>
          <p:cNvSpPr>
            <a:spLocks noGrp="1"/>
          </p:cNvSpPr>
          <p:nvPr>
            <p:ph type="body" sz="quarter" idx="19" hasCustomPrompt="1"/>
          </p:nvPr>
        </p:nvSpPr>
        <p:spPr>
          <a:xfrm>
            <a:off x="147058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0" name="Text Placeholder 12">
            <a:extLst>
              <a:ext uri="{FF2B5EF4-FFF2-40B4-BE49-F238E27FC236}">
                <a16:creationId xmlns:a16="http://schemas.microsoft.com/office/drawing/2014/main" id="{AD447D7D-C1F4-4AD4-AE22-EB8E7F1C419E}"/>
              </a:ext>
            </a:extLst>
          </p:cNvPr>
          <p:cNvSpPr>
            <a:spLocks noGrp="1"/>
          </p:cNvSpPr>
          <p:nvPr>
            <p:ph type="body" sz="quarter" idx="20" hasCustomPrompt="1"/>
          </p:nvPr>
        </p:nvSpPr>
        <p:spPr>
          <a:xfrm>
            <a:off x="147058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1" name="Text Placeholder 4">
            <a:extLst>
              <a:ext uri="{FF2B5EF4-FFF2-40B4-BE49-F238E27FC236}">
                <a16:creationId xmlns:a16="http://schemas.microsoft.com/office/drawing/2014/main" id="{849DF703-38D0-4214-9432-83570E10EFED}"/>
              </a:ext>
            </a:extLst>
          </p:cNvPr>
          <p:cNvSpPr>
            <a:spLocks noGrp="1"/>
          </p:cNvSpPr>
          <p:nvPr>
            <p:ph type="body" sz="quarter" idx="21" hasCustomPrompt="1"/>
          </p:nvPr>
        </p:nvSpPr>
        <p:spPr>
          <a:xfrm>
            <a:off x="503129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Text Placeholder 12">
            <a:extLst>
              <a:ext uri="{FF2B5EF4-FFF2-40B4-BE49-F238E27FC236}">
                <a16:creationId xmlns:a16="http://schemas.microsoft.com/office/drawing/2014/main" id="{F9EB6572-1A9F-4672-8E42-A4E15451CA20}"/>
              </a:ext>
            </a:extLst>
          </p:cNvPr>
          <p:cNvSpPr>
            <a:spLocks noGrp="1"/>
          </p:cNvSpPr>
          <p:nvPr>
            <p:ph type="body" sz="quarter" idx="22" hasCustomPrompt="1"/>
          </p:nvPr>
        </p:nvSpPr>
        <p:spPr>
          <a:xfrm>
            <a:off x="503129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3" name="Text Placeholder 4">
            <a:extLst>
              <a:ext uri="{FF2B5EF4-FFF2-40B4-BE49-F238E27FC236}">
                <a16:creationId xmlns:a16="http://schemas.microsoft.com/office/drawing/2014/main" id="{0740EB70-455C-47FF-9A9A-0D78D202ED03}"/>
              </a:ext>
            </a:extLst>
          </p:cNvPr>
          <p:cNvSpPr>
            <a:spLocks noGrp="1"/>
          </p:cNvSpPr>
          <p:nvPr>
            <p:ph type="body" sz="quarter" idx="23" hasCustomPrompt="1"/>
          </p:nvPr>
        </p:nvSpPr>
        <p:spPr>
          <a:xfrm>
            <a:off x="8592000"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4" name="Text Placeholder 12">
            <a:extLst>
              <a:ext uri="{FF2B5EF4-FFF2-40B4-BE49-F238E27FC236}">
                <a16:creationId xmlns:a16="http://schemas.microsoft.com/office/drawing/2014/main" id="{CD9A5773-4F50-4631-9B7A-0A2D83E5DC28}"/>
              </a:ext>
            </a:extLst>
          </p:cNvPr>
          <p:cNvSpPr>
            <a:spLocks noGrp="1"/>
          </p:cNvSpPr>
          <p:nvPr>
            <p:ph type="body" sz="quarter" idx="24" hasCustomPrompt="1"/>
          </p:nvPr>
        </p:nvSpPr>
        <p:spPr>
          <a:xfrm>
            <a:off x="8592000"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Tree>
    <p:extLst>
      <p:ext uri="{BB962C8B-B14F-4D97-AF65-F5344CB8AC3E}">
        <p14:creationId xmlns:p14="http://schemas.microsoft.com/office/powerpoint/2010/main" val="387598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 x Content Block with Ic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45350A6A-6F84-47F4-AE00-8295D96D08C8}"/>
              </a:ext>
            </a:extLst>
          </p:cNvPr>
          <p:cNvSpPr/>
          <p:nvPr userDrawn="1"/>
        </p:nvSpPr>
        <p:spPr>
          <a:xfrm rot="5400000">
            <a:off x="8677500" y="3343500"/>
            <a:ext cx="3429000" cy="3600000"/>
          </a:xfrm>
          <a:custGeom>
            <a:avLst/>
            <a:gdLst>
              <a:gd name="connsiteX0" fmla="*/ 0 w 3429000"/>
              <a:gd name="connsiteY0" fmla="*/ 180000 h 3600000"/>
              <a:gd name="connsiteX1" fmla="*/ 0 w 3429000"/>
              <a:gd name="connsiteY1" fmla="*/ 0 h 3600000"/>
              <a:gd name="connsiteX2" fmla="*/ 3249000 w 3429000"/>
              <a:gd name="connsiteY2" fmla="*/ 0 h 3600000"/>
              <a:gd name="connsiteX3" fmla="*/ 3429000 w 3429000"/>
              <a:gd name="connsiteY3" fmla="*/ 0 h 3600000"/>
              <a:gd name="connsiteX4" fmla="*/ 3429000 w 3429000"/>
              <a:gd name="connsiteY4" fmla="*/ 180000 h 3600000"/>
              <a:gd name="connsiteX5" fmla="*/ 3429000 w 3429000"/>
              <a:gd name="connsiteY5" fmla="*/ 3600000 h 3600000"/>
              <a:gd name="connsiteX6" fmla="*/ 3249000 w 3429000"/>
              <a:gd name="connsiteY6" fmla="*/ 3600000 h 3600000"/>
              <a:gd name="connsiteX7" fmla="*/ 3249000 w 34290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9000" h="3600000">
                <a:moveTo>
                  <a:pt x="0" y="180000"/>
                </a:moveTo>
                <a:lnTo>
                  <a:pt x="0" y="0"/>
                </a:lnTo>
                <a:lnTo>
                  <a:pt x="3249000" y="0"/>
                </a:lnTo>
                <a:lnTo>
                  <a:pt x="3429000" y="0"/>
                </a:lnTo>
                <a:lnTo>
                  <a:pt x="3429000" y="180000"/>
                </a:lnTo>
                <a:lnTo>
                  <a:pt x="3429000" y="3600000"/>
                </a:lnTo>
                <a:lnTo>
                  <a:pt x="3249000" y="3600000"/>
                </a:lnTo>
                <a:lnTo>
                  <a:pt x="32490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3429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682863"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682863"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4445432"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4445432"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208000"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208000"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908907"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71476"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434044"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6" name="Freeform: Shape 25">
            <a:extLst>
              <a:ext uri="{FF2B5EF4-FFF2-40B4-BE49-F238E27FC236}">
                <a16:creationId xmlns:a16="http://schemas.microsoft.com/office/drawing/2014/main" id="{AEA98CFA-B2A7-4BCC-B1DC-01CFAD2DD65E}"/>
              </a:ext>
            </a:extLst>
          </p:cNvPr>
          <p:cNvSpPr/>
          <p:nvPr userDrawn="1"/>
        </p:nvSpPr>
        <p:spPr>
          <a:xfrm rot="5400000">
            <a:off x="8677500" y="-85500"/>
            <a:ext cx="3429000" cy="3600000"/>
          </a:xfrm>
          <a:custGeom>
            <a:avLst/>
            <a:gdLst>
              <a:gd name="connsiteX0" fmla="*/ 0 w 3429000"/>
              <a:gd name="connsiteY0" fmla="*/ 3600000 h 3600000"/>
              <a:gd name="connsiteX1" fmla="*/ 0 w 3429000"/>
              <a:gd name="connsiteY1" fmla="*/ 0 h 3600000"/>
              <a:gd name="connsiteX2" fmla="*/ 180000 w 3429000"/>
              <a:gd name="connsiteY2" fmla="*/ 0 h 3600000"/>
              <a:gd name="connsiteX3" fmla="*/ 3429000 w 3429000"/>
              <a:gd name="connsiteY3" fmla="*/ 0 h 3600000"/>
              <a:gd name="connsiteX4" fmla="*/ 3429000 w 3429000"/>
              <a:gd name="connsiteY4" fmla="*/ 180000 h 3600000"/>
              <a:gd name="connsiteX5" fmla="*/ 180000 w 3429000"/>
              <a:gd name="connsiteY5" fmla="*/ 180000 h 3600000"/>
              <a:gd name="connsiteX6" fmla="*/ 180000 w 34290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0" h="3600000">
                <a:moveTo>
                  <a:pt x="0" y="3600000"/>
                </a:moveTo>
                <a:lnTo>
                  <a:pt x="0" y="0"/>
                </a:lnTo>
                <a:lnTo>
                  <a:pt x="180000" y="0"/>
                </a:lnTo>
                <a:lnTo>
                  <a:pt x="3429000" y="0"/>
                </a:lnTo>
                <a:lnTo>
                  <a:pt x="34290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214259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Only - Dark">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E752CBEE-7696-40FC-AB0E-8790B179D18C}"/>
              </a:ext>
            </a:extLst>
          </p:cNvPr>
          <p:cNvSpPr/>
          <p:nvPr userDrawn="1"/>
        </p:nvSpPr>
        <p:spPr>
          <a:xfrm rot="5400000">
            <a:off x="8188485" y="2854485"/>
            <a:ext cx="4407031" cy="3600000"/>
          </a:xfrm>
          <a:custGeom>
            <a:avLst/>
            <a:gdLst>
              <a:gd name="connsiteX0" fmla="*/ 0 w 4407031"/>
              <a:gd name="connsiteY0" fmla="*/ 180000 h 3600000"/>
              <a:gd name="connsiteX1" fmla="*/ 0 w 4407031"/>
              <a:gd name="connsiteY1" fmla="*/ 0 h 3600000"/>
              <a:gd name="connsiteX2" fmla="*/ 4227031 w 4407031"/>
              <a:gd name="connsiteY2" fmla="*/ 0 h 3600000"/>
              <a:gd name="connsiteX3" fmla="*/ 4407031 w 4407031"/>
              <a:gd name="connsiteY3" fmla="*/ 0 h 3600000"/>
              <a:gd name="connsiteX4" fmla="*/ 4407031 w 4407031"/>
              <a:gd name="connsiteY4" fmla="*/ 180000 h 3600000"/>
              <a:gd name="connsiteX5" fmla="*/ 4407031 w 4407031"/>
              <a:gd name="connsiteY5" fmla="*/ 3600000 h 3600000"/>
              <a:gd name="connsiteX6" fmla="*/ 4227031 w 4407031"/>
              <a:gd name="connsiteY6" fmla="*/ 3600000 h 3600000"/>
              <a:gd name="connsiteX7" fmla="*/ 4227031 w 4407031"/>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7031" h="3600000">
                <a:moveTo>
                  <a:pt x="0" y="180000"/>
                </a:moveTo>
                <a:lnTo>
                  <a:pt x="0" y="0"/>
                </a:lnTo>
                <a:lnTo>
                  <a:pt x="4227031" y="0"/>
                </a:lnTo>
                <a:lnTo>
                  <a:pt x="4407031" y="0"/>
                </a:lnTo>
                <a:lnTo>
                  <a:pt x="4407031" y="180000"/>
                </a:lnTo>
                <a:lnTo>
                  <a:pt x="4407031" y="3600000"/>
                </a:lnTo>
                <a:lnTo>
                  <a:pt x="4227031" y="3600000"/>
                </a:lnTo>
                <a:lnTo>
                  <a:pt x="4227031"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2451405"/>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26" name="Freeform: Shape 25">
            <a:extLst>
              <a:ext uri="{FF2B5EF4-FFF2-40B4-BE49-F238E27FC236}">
                <a16:creationId xmlns:a16="http://schemas.microsoft.com/office/drawing/2014/main" id="{89445125-53D2-43B3-8ABC-C88E463BE7DD}"/>
              </a:ext>
            </a:extLst>
          </p:cNvPr>
          <p:cNvSpPr/>
          <p:nvPr userDrawn="1"/>
        </p:nvSpPr>
        <p:spPr>
          <a:xfrm rot="5400000">
            <a:off x="9166516" y="-574515"/>
            <a:ext cx="2450969" cy="3600000"/>
          </a:xfrm>
          <a:custGeom>
            <a:avLst/>
            <a:gdLst>
              <a:gd name="connsiteX0" fmla="*/ 0 w 2450969"/>
              <a:gd name="connsiteY0" fmla="*/ 3600000 h 3600000"/>
              <a:gd name="connsiteX1" fmla="*/ 0 w 2450969"/>
              <a:gd name="connsiteY1" fmla="*/ 0 h 3600000"/>
              <a:gd name="connsiteX2" fmla="*/ 180000 w 2450969"/>
              <a:gd name="connsiteY2" fmla="*/ 0 h 3600000"/>
              <a:gd name="connsiteX3" fmla="*/ 2450969 w 2450969"/>
              <a:gd name="connsiteY3" fmla="*/ 0 h 3600000"/>
              <a:gd name="connsiteX4" fmla="*/ 2450969 w 2450969"/>
              <a:gd name="connsiteY4" fmla="*/ 180000 h 3600000"/>
              <a:gd name="connsiteX5" fmla="*/ 180000 w 2450969"/>
              <a:gd name="connsiteY5" fmla="*/ 180000 h 3600000"/>
              <a:gd name="connsiteX6" fmla="*/ 180000 w 2450969"/>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969" h="3600000">
                <a:moveTo>
                  <a:pt x="0" y="3600000"/>
                </a:moveTo>
                <a:lnTo>
                  <a:pt x="0" y="0"/>
                </a:lnTo>
                <a:lnTo>
                  <a:pt x="180000" y="0"/>
                </a:lnTo>
                <a:lnTo>
                  <a:pt x="2450969" y="0"/>
                </a:lnTo>
                <a:lnTo>
                  <a:pt x="2450969"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975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 Full Photo">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3">
            <a:extLst>
              <a:ext uri="{FF2B5EF4-FFF2-40B4-BE49-F238E27FC236}">
                <a16:creationId xmlns:a16="http://schemas.microsoft.com/office/drawing/2014/main" id="{0A18EF7D-14D0-4362-B8BD-722D3D54D429}"/>
              </a:ext>
            </a:extLst>
          </p:cNvPr>
          <p:cNvSpPr>
            <a:spLocks noGrp="1"/>
          </p:cNvSpPr>
          <p:nvPr>
            <p:ph type="body" sz="quarter" idx="13"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dirty="0"/>
              <a:t>SUBTITLE</a:t>
            </a:r>
          </a:p>
        </p:txBody>
      </p:sp>
    </p:spTree>
    <p:extLst>
      <p:ext uri="{BB962C8B-B14F-4D97-AF65-F5344CB8AC3E}">
        <p14:creationId xmlns:p14="http://schemas.microsoft.com/office/powerpoint/2010/main" val="203936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Only - Ligh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67FF01B-795B-4F5D-87AF-6CAA8DD5D48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3" name="Title 2">
            <a:extLst>
              <a:ext uri="{FF2B5EF4-FFF2-40B4-BE49-F238E27FC236}">
                <a16:creationId xmlns:a16="http://schemas.microsoft.com/office/drawing/2014/main" id="{72F32FC1-1FF6-4874-9835-EB1A90F7E9F5}"/>
              </a:ext>
            </a:extLst>
          </p:cNvPr>
          <p:cNvSpPr>
            <a:spLocks noGrp="1"/>
          </p:cNvSpPr>
          <p:nvPr>
            <p:ph type="title"/>
          </p:nvPr>
        </p:nvSpPr>
        <p:spPr/>
        <p:txBody>
          <a:bodyPr/>
          <a:lstStyle/>
          <a:p>
            <a:r>
              <a:rPr lang="en-US"/>
              <a:t>Click to edit Master title style</a:t>
            </a:r>
          </a:p>
        </p:txBody>
      </p:sp>
      <p:sp>
        <p:nvSpPr>
          <p:cNvPr id="10" name="Freeform: Shape 9">
            <a:extLst>
              <a:ext uri="{FF2B5EF4-FFF2-40B4-BE49-F238E27FC236}">
                <a16:creationId xmlns:a16="http://schemas.microsoft.com/office/drawing/2014/main" id="{83039E70-36A3-46C1-B30E-CA4CC0B36C5D}"/>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5773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A5246D-ECE9-473C-953D-D56C3F7B32F8}"/>
              </a:ext>
            </a:extLst>
          </p:cNvPr>
          <p:cNvSpPr>
            <a:spLocks noGrp="1"/>
          </p:cNvSpPr>
          <p:nvPr>
            <p:ph type="title"/>
          </p:nvPr>
        </p:nvSpPr>
        <p:spPr>
          <a:xfrm>
            <a:off x="684000" y="808186"/>
            <a:ext cx="7560000" cy="370166"/>
          </a:xfrm>
          <a:prstGeom prst="rect">
            <a:avLst/>
          </a:prstGeom>
        </p:spPr>
        <p:txBody>
          <a:bodyPr vert="horz" lIns="0" tIns="0" rIns="0" bIns="0" rtlCol="0" anchor="t">
            <a:noAutofit/>
          </a:bodyPr>
          <a:lstStyle/>
          <a:p>
            <a:r>
              <a:rPr lang="en-US" noProof="0"/>
              <a:t>Click to edit Master title style</a:t>
            </a:r>
            <a:endParaRPr lang="en-US" noProof="0" dirty="0"/>
          </a:p>
        </p:txBody>
      </p:sp>
      <p:sp>
        <p:nvSpPr>
          <p:cNvPr id="3" name="Text Placeholder 2">
            <a:extLst>
              <a:ext uri="{FF2B5EF4-FFF2-40B4-BE49-F238E27FC236}">
                <a16:creationId xmlns:a16="http://schemas.microsoft.com/office/drawing/2014/main" id="{65D946F0-677D-45B4-83B9-FD3BD3FFCA3C}"/>
              </a:ext>
            </a:extLst>
          </p:cNvPr>
          <p:cNvSpPr>
            <a:spLocks noGrp="1"/>
          </p:cNvSpPr>
          <p:nvPr>
            <p:ph type="body" idx="1"/>
          </p:nvPr>
        </p:nvSpPr>
        <p:spPr>
          <a:xfrm>
            <a:off x="684000" y="1825625"/>
            <a:ext cx="10800000" cy="43200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Footer Placeholder 4">
            <a:extLst>
              <a:ext uri="{FF2B5EF4-FFF2-40B4-BE49-F238E27FC236}">
                <a16:creationId xmlns:a16="http://schemas.microsoft.com/office/drawing/2014/main" id="{1445BE21-FA72-48F5-9A53-134902BF63DC}"/>
              </a:ext>
            </a:extLst>
          </p:cNvPr>
          <p:cNvSpPr>
            <a:spLocks noGrp="1"/>
          </p:cNvSpPr>
          <p:nvPr>
            <p:ph type="ftr" sz="quarter" idx="3"/>
          </p:nvPr>
        </p:nvSpPr>
        <p:spPr>
          <a:xfrm>
            <a:off x="288000" y="6192000"/>
            <a:ext cx="7560000" cy="360000"/>
          </a:xfrm>
          <a:prstGeom prst="rect">
            <a:avLst/>
          </a:prstGeom>
        </p:spPr>
        <p:txBody>
          <a:bodyPr vert="horz" lIns="0" tIns="0" rIns="0" bIns="0" rtlCol="0" anchor="b"/>
          <a:lstStyle>
            <a:lvl1pPr algn="l">
              <a:defRPr sz="8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70F79B29-5421-49A7-A511-D916B66A8890}"/>
              </a:ext>
            </a:extLst>
          </p:cNvPr>
          <p:cNvSpPr>
            <a:spLocks noGrp="1"/>
          </p:cNvSpPr>
          <p:nvPr>
            <p:ph type="sldNum" sz="quarter" idx="4"/>
          </p:nvPr>
        </p:nvSpPr>
        <p:spPr>
          <a:xfrm>
            <a:off x="11575764" y="6241764"/>
            <a:ext cx="270474" cy="270474"/>
          </a:xfrm>
          <a:prstGeom prst="ellipse">
            <a:avLst/>
          </a:prstGeom>
          <a:solidFill>
            <a:schemeClr val="accent1"/>
          </a:solidFill>
        </p:spPr>
        <p:txBody>
          <a:bodyPr vert="horz" lIns="0" tIns="0" rIns="0" bIns="0" rtlCol="0" anchor="ctr"/>
          <a:lstStyle>
            <a:lvl1pPr algn="ctr">
              <a:defRPr sz="1000">
                <a:solidFill>
                  <a:schemeClr val="tx2"/>
                </a:solidFill>
              </a:defRPr>
            </a:lvl1pPr>
          </a:lstStyle>
          <a:p>
            <a:fld id="{EECC7194-A4D0-457B-9D3E-53681723AFF7}" type="slidenum">
              <a:rPr lang="en-US" noProof="0" smtClean="0"/>
              <a:pPr/>
              <a:t>‹#›</a:t>
            </a:fld>
            <a:endParaRPr lang="en-US" noProof="0" dirty="0"/>
          </a:p>
        </p:txBody>
      </p:sp>
    </p:spTree>
    <p:extLst>
      <p:ext uri="{BB962C8B-B14F-4D97-AF65-F5344CB8AC3E}">
        <p14:creationId xmlns:p14="http://schemas.microsoft.com/office/powerpoint/2010/main" val="3278925284"/>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50" r:id="rId12"/>
    <p:sldLayoutId id="2147483669" r:id="rId13"/>
  </p:sldLayoutIdLst>
  <p:hf hdr="0" ftr="0" dt="0"/>
  <p:txStyles>
    <p:titleStyle>
      <a:lvl1pPr algn="l" defTabSz="914400" rtl="0" eaLnBrk="1" latinLnBrk="0" hangingPunct="1">
        <a:lnSpc>
          <a:spcPct val="90000"/>
        </a:lnSpc>
        <a:spcBef>
          <a:spcPct val="0"/>
        </a:spcBef>
        <a:buNone/>
        <a:defRPr sz="3200" b="1" kern="1200" cap="all" spc="-150" baseline="0">
          <a:solidFill>
            <a:schemeClr val="accent2"/>
          </a:solidFill>
          <a:latin typeface="+mj-lt"/>
          <a:ea typeface="+mj-ea"/>
          <a:cs typeface="+mj-cs"/>
        </a:defRPr>
      </a:lvl1pPr>
    </p:titleStyle>
    <p:body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hart" Target="../charts/chart2.xml"/><Relationship Id="rId7" Type="http://schemas.openxmlformats.org/officeDocument/2006/relationships/image" Target="../media/image9.png"/><Relationship Id="rId2" Type="http://schemas.openxmlformats.org/officeDocument/2006/relationships/chart" Target="../charts/chart1.xml"/><Relationship Id="rId1" Type="http://schemas.openxmlformats.org/officeDocument/2006/relationships/slideLayout" Target="../slideLayouts/slideLayout4.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alpha val="80000"/>
          </a:schemeClr>
        </a:solidFill>
        <a:effectLst/>
      </p:bgPr>
    </p:bg>
    <p:spTree>
      <p:nvGrpSpPr>
        <p:cNvPr id="1" name=""/>
        <p:cNvGrpSpPr/>
        <p:nvPr/>
      </p:nvGrpSpPr>
      <p:grpSpPr>
        <a:xfrm>
          <a:off x="0" y="0"/>
          <a:ext cx="0" cy="0"/>
          <a:chOff x="0" y="0"/>
          <a:chExt cx="0" cy="0"/>
        </a:xfrm>
      </p:grpSpPr>
      <p:pic>
        <p:nvPicPr>
          <p:cNvPr id="14" name="Picture Placeholder 13" descr="Doctor pointing on a large display">
            <a:extLst>
              <a:ext uri="{FF2B5EF4-FFF2-40B4-BE49-F238E27FC236}">
                <a16:creationId xmlns:a16="http://schemas.microsoft.com/office/drawing/2014/main" id="{8F02F647-7DBC-4618-AFF3-8CED69C5CDEF}"/>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0" y="0"/>
            <a:ext cx="12192000" cy="6858000"/>
          </a:xfrm>
        </p:spPr>
      </p:pic>
      <p:sp>
        <p:nvSpPr>
          <p:cNvPr id="3" name="Title 2">
            <a:extLst>
              <a:ext uri="{FF2B5EF4-FFF2-40B4-BE49-F238E27FC236}">
                <a16:creationId xmlns:a16="http://schemas.microsoft.com/office/drawing/2014/main" id="{B8D8E648-93B0-47FF-A306-492EFF7FC499}"/>
              </a:ext>
            </a:extLst>
          </p:cNvPr>
          <p:cNvSpPr>
            <a:spLocks noGrp="1"/>
          </p:cNvSpPr>
          <p:nvPr>
            <p:ph type="ctrTitle"/>
          </p:nvPr>
        </p:nvSpPr>
        <p:spPr/>
        <p:txBody>
          <a:bodyPr/>
          <a:lstStyle/>
          <a:p>
            <a:pPr>
              <a:lnSpc>
                <a:spcPct val="110000"/>
              </a:lnSpc>
            </a:pPr>
            <a:r>
              <a:rPr lang="en-US" dirty="0"/>
              <a:t>Data Glacier</a:t>
            </a:r>
            <a:br>
              <a:rPr lang="en-US" dirty="0"/>
            </a:br>
            <a:r>
              <a:rPr lang="en-US" dirty="0"/>
              <a:t>Healthcare Project</a:t>
            </a:r>
          </a:p>
        </p:txBody>
      </p:sp>
      <p:sp>
        <p:nvSpPr>
          <p:cNvPr id="4" name="Subtitle 3">
            <a:extLst>
              <a:ext uri="{FF2B5EF4-FFF2-40B4-BE49-F238E27FC236}">
                <a16:creationId xmlns:a16="http://schemas.microsoft.com/office/drawing/2014/main" id="{64857D70-F12B-4E1B-99F8-92DAD4349846}"/>
              </a:ext>
            </a:extLst>
          </p:cNvPr>
          <p:cNvSpPr>
            <a:spLocks noGrp="1"/>
          </p:cNvSpPr>
          <p:nvPr>
            <p:ph type="subTitle" idx="1"/>
          </p:nvPr>
        </p:nvSpPr>
        <p:spPr>
          <a:xfrm>
            <a:off x="3610235" y="4253996"/>
            <a:ext cx="4531883" cy="1791543"/>
          </a:xfrm>
          <a:gradFill>
            <a:gsLst>
              <a:gs pos="8000">
                <a:schemeClr val="tx2"/>
              </a:gs>
              <a:gs pos="100000">
                <a:schemeClr val="accent2"/>
              </a:gs>
            </a:gsLst>
            <a:lin ang="14400000" scaled="0"/>
          </a:gradFill>
        </p:spPr>
        <p:txBody>
          <a:bodyPr/>
          <a:lstStyle/>
          <a:p>
            <a:r>
              <a:rPr lang="en-US" dirty="0" err="1"/>
              <a:t>Nayanika</a:t>
            </a:r>
            <a:endParaRPr lang="en-US" dirty="0"/>
          </a:p>
          <a:p>
            <a:r>
              <a:rPr lang="en-US" dirty="0" err="1"/>
              <a:t>Sachin</a:t>
            </a:r>
            <a:r>
              <a:rPr lang="en-US" dirty="0"/>
              <a:t> Subramanian</a:t>
            </a:r>
          </a:p>
          <a:p>
            <a:r>
              <a:rPr lang="en-US" dirty="0"/>
              <a:t>Nishi </a:t>
            </a:r>
          </a:p>
        </p:txBody>
      </p:sp>
      <p:sp>
        <p:nvSpPr>
          <p:cNvPr id="5" name="object 7" descr="Beige rectangle">
            <a:extLst>
              <a:ext uri="{FF2B5EF4-FFF2-40B4-BE49-F238E27FC236}">
                <a16:creationId xmlns:a16="http://schemas.microsoft.com/office/drawing/2014/main" id="{C85C272F-FCB2-478D-9E03-EC734D1AB6C0}"/>
              </a:ext>
            </a:extLst>
          </p:cNvPr>
          <p:cNvSpPr/>
          <p:nvPr/>
        </p:nvSpPr>
        <p:spPr bwMode="white">
          <a:xfrm>
            <a:off x="3687084" y="3441536"/>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Tree>
    <p:extLst>
      <p:ext uri="{BB962C8B-B14F-4D97-AF65-F5344CB8AC3E}">
        <p14:creationId xmlns:p14="http://schemas.microsoft.com/office/powerpoint/2010/main" val="850593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8" name="Picture Placeholder 27" descr="Woman walking through a door">
            <a:extLst>
              <a:ext uri="{FF2B5EF4-FFF2-40B4-BE49-F238E27FC236}">
                <a16:creationId xmlns:a16="http://schemas.microsoft.com/office/drawing/2014/main" id="{86D7D4AC-BE7B-45B9-AF4A-E2AF1B6C796D}"/>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0" y="0"/>
            <a:ext cx="12012000" cy="6858000"/>
          </a:xfrm>
        </p:spPr>
      </p:pic>
      <p:sp>
        <p:nvSpPr>
          <p:cNvPr id="15" name="Rectangle 14">
            <a:extLst>
              <a:ext uri="{FF2B5EF4-FFF2-40B4-BE49-F238E27FC236}">
                <a16:creationId xmlns:a16="http://schemas.microsoft.com/office/drawing/2014/main" id="{DD509E5E-F68C-4F2B-8EC7-4325958603E7}"/>
              </a:ext>
              <a:ext uri="{C183D7F6-B498-43B3-948B-1728B52AA6E4}">
                <adec:decorative xmlns:adec="http://schemas.microsoft.com/office/drawing/2017/decorative" val="1"/>
              </a:ext>
            </a:extLst>
          </p:cNvPr>
          <p:cNvSpPr/>
          <p:nvPr/>
        </p:nvSpPr>
        <p:spPr>
          <a:xfrm>
            <a:off x="1569875" y="95693"/>
            <a:ext cx="6058185"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9AF7E39F-041F-4A45-A1CF-F8C269887D5A}"/>
              </a:ext>
            </a:extLst>
          </p:cNvPr>
          <p:cNvSpPr>
            <a:spLocks noGrp="1"/>
          </p:cNvSpPr>
          <p:nvPr>
            <p:ph type="body" sz="quarter" idx="13"/>
          </p:nvPr>
        </p:nvSpPr>
        <p:spPr>
          <a:xfrm>
            <a:off x="1147343" y="2731934"/>
            <a:ext cx="6903253" cy="3172156"/>
          </a:xfrm>
          <a:gradFill>
            <a:gsLst>
              <a:gs pos="0">
                <a:schemeClr val="tx2"/>
              </a:gs>
              <a:gs pos="100000">
                <a:schemeClr val="accent2"/>
              </a:gs>
            </a:gsLst>
            <a:lin ang="14400000" scaled="0"/>
          </a:gradFill>
        </p:spPr>
        <p:txBody>
          <a:bodyPr/>
          <a:lstStyle/>
          <a:p>
            <a:pPr algn="l"/>
            <a:r>
              <a:rPr lang="en-US" b="0" i="0" dirty="0">
                <a:solidFill>
                  <a:schemeClr val="accent1">
                    <a:lumMod val="60000"/>
                    <a:lumOff val="40000"/>
                  </a:schemeClr>
                </a:solidFill>
                <a:effectLst/>
                <a:latin typeface="Lato Extended"/>
              </a:rPr>
              <a:t>One of the challenge for all Pharmaceutical companies is to understand the persistency of drug as per the physician prescription. To solve this problem ABC pharma company approached an analytics company to automate this process of identification.</a:t>
            </a:r>
          </a:p>
          <a:p>
            <a:br>
              <a:rPr lang="en-US" dirty="0"/>
            </a:br>
            <a:endParaRPr lang="en-US" dirty="0"/>
          </a:p>
        </p:txBody>
      </p:sp>
      <p:sp>
        <p:nvSpPr>
          <p:cNvPr id="3" name="Title 2">
            <a:extLst>
              <a:ext uri="{FF2B5EF4-FFF2-40B4-BE49-F238E27FC236}">
                <a16:creationId xmlns:a16="http://schemas.microsoft.com/office/drawing/2014/main" id="{E9BE4A06-2673-41EF-AF84-96B0EDEC0F01}"/>
              </a:ext>
            </a:extLst>
          </p:cNvPr>
          <p:cNvSpPr>
            <a:spLocks noGrp="1"/>
          </p:cNvSpPr>
          <p:nvPr>
            <p:ph type="title"/>
          </p:nvPr>
        </p:nvSpPr>
        <p:spPr>
          <a:xfrm>
            <a:off x="2870207" y="3129954"/>
            <a:ext cx="4585966" cy="1008000"/>
          </a:xfrm>
        </p:spPr>
        <p:txBody>
          <a:bodyPr/>
          <a:lstStyle/>
          <a:p>
            <a:r>
              <a:rPr lang="en-US" dirty="0" err="1"/>
              <a:t>OBjective</a:t>
            </a:r>
            <a:endParaRPr lang="en-US" dirty="0"/>
          </a:p>
        </p:txBody>
      </p:sp>
      <p:sp>
        <p:nvSpPr>
          <p:cNvPr id="9" name="object 7" descr="Beige rectangle">
            <a:extLst>
              <a:ext uri="{FF2B5EF4-FFF2-40B4-BE49-F238E27FC236}">
                <a16:creationId xmlns:a16="http://schemas.microsoft.com/office/drawing/2014/main" id="{400AB11A-4D5E-4CDE-BB60-C8578F59C3E0}"/>
              </a:ext>
            </a:extLst>
          </p:cNvPr>
          <p:cNvSpPr/>
          <p:nvPr/>
        </p:nvSpPr>
        <p:spPr bwMode="white">
          <a:xfrm>
            <a:off x="1793360" y="4332687"/>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grpSp>
        <p:nvGrpSpPr>
          <p:cNvPr id="36" name="Group 35" descr="Icon Lightbulb">
            <a:extLst>
              <a:ext uri="{FF2B5EF4-FFF2-40B4-BE49-F238E27FC236}">
                <a16:creationId xmlns:a16="http://schemas.microsoft.com/office/drawing/2014/main" id="{840CA54E-FBB9-4848-A45D-E086AA4A5012}"/>
              </a:ext>
            </a:extLst>
          </p:cNvPr>
          <p:cNvGrpSpPr>
            <a:grpSpLocks noChangeAspect="1"/>
          </p:cNvGrpSpPr>
          <p:nvPr/>
        </p:nvGrpSpPr>
        <p:grpSpPr>
          <a:xfrm>
            <a:off x="1985345" y="3363146"/>
            <a:ext cx="362015" cy="584795"/>
            <a:chOff x="1684741" y="3186732"/>
            <a:chExt cx="530027" cy="856197"/>
          </a:xfrm>
        </p:grpSpPr>
        <p:sp>
          <p:nvSpPr>
            <p:cNvPr id="32" name="Freeform: Shape 31">
              <a:extLst>
                <a:ext uri="{FF2B5EF4-FFF2-40B4-BE49-F238E27FC236}">
                  <a16:creationId xmlns:a16="http://schemas.microsoft.com/office/drawing/2014/main" id="{B8ABB65B-B8A5-4C0E-BE4C-E88A7BB3E8A2}"/>
                </a:ext>
              </a:extLst>
            </p:cNvPr>
            <p:cNvSpPr/>
            <p:nvPr/>
          </p:nvSpPr>
          <p:spPr>
            <a:xfrm>
              <a:off x="1817248" y="3777916"/>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D71DD07A-CE80-41D5-AEEB-65192AD34639}"/>
                </a:ext>
              </a:extLst>
            </p:cNvPr>
            <p:cNvSpPr/>
            <p:nvPr/>
          </p:nvSpPr>
          <p:spPr>
            <a:xfrm>
              <a:off x="1817248" y="3879844"/>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0522D638-DE3D-438D-8C73-954C32D8CB63}"/>
                </a:ext>
              </a:extLst>
            </p:cNvPr>
            <p:cNvSpPr/>
            <p:nvPr/>
          </p:nvSpPr>
          <p:spPr>
            <a:xfrm>
              <a:off x="1883501" y="3981772"/>
              <a:ext cx="132507" cy="61157"/>
            </a:xfrm>
            <a:custGeom>
              <a:avLst/>
              <a:gdLst>
                <a:gd name="connsiteX0" fmla="*/ 0 w 132506"/>
                <a:gd name="connsiteY0" fmla="*/ 0 h 61156"/>
                <a:gd name="connsiteX1" fmla="*/ 66253 w 132506"/>
                <a:gd name="connsiteY1" fmla="*/ 61157 h 61156"/>
                <a:gd name="connsiteX2" fmla="*/ 132507 w 132506"/>
                <a:gd name="connsiteY2" fmla="*/ 0 h 61156"/>
                <a:gd name="connsiteX3" fmla="*/ 0 w 132506"/>
                <a:gd name="connsiteY3" fmla="*/ 0 h 61156"/>
              </a:gdLst>
              <a:ahLst/>
              <a:cxnLst>
                <a:cxn ang="0">
                  <a:pos x="connsiteX0" y="connsiteY0"/>
                </a:cxn>
                <a:cxn ang="0">
                  <a:pos x="connsiteX1" y="connsiteY1"/>
                </a:cxn>
                <a:cxn ang="0">
                  <a:pos x="connsiteX2" y="connsiteY2"/>
                </a:cxn>
                <a:cxn ang="0">
                  <a:pos x="connsiteX3" y="connsiteY3"/>
                </a:cxn>
              </a:cxnLst>
              <a:rect l="l" t="t" r="r" b="b"/>
              <a:pathLst>
                <a:path w="132506" h="61156">
                  <a:moveTo>
                    <a:pt x="0" y="0"/>
                  </a:moveTo>
                  <a:cubicBezTo>
                    <a:pt x="3058" y="34656"/>
                    <a:pt x="31598" y="61157"/>
                    <a:pt x="66253" y="61157"/>
                  </a:cubicBezTo>
                  <a:cubicBezTo>
                    <a:pt x="100909" y="61157"/>
                    <a:pt x="129449" y="34656"/>
                    <a:pt x="132507" y="0"/>
                  </a:cubicBezTo>
                  <a:lnTo>
                    <a:pt x="0" y="0"/>
                  </a:lnTo>
                  <a:close/>
                </a:path>
              </a:pathLst>
            </a:custGeom>
            <a:solidFill>
              <a:schemeClr val="accent1"/>
            </a:solidFill>
            <a:ln w="10120"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01AB190E-B14D-440E-9910-B22D8C998B54}"/>
                </a:ext>
              </a:extLst>
            </p:cNvPr>
            <p:cNvSpPr/>
            <p:nvPr/>
          </p:nvSpPr>
          <p:spPr>
            <a:xfrm>
              <a:off x="1684741" y="3186732"/>
              <a:ext cx="530027" cy="550412"/>
            </a:xfrm>
            <a:custGeom>
              <a:avLst/>
              <a:gdLst>
                <a:gd name="connsiteX0" fmla="*/ 265013 w 530026"/>
                <a:gd name="connsiteY0" fmla="*/ 0 h 550412"/>
                <a:gd name="connsiteX1" fmla="*/ 265013 w 530026"/>
                <a:gd name="connsiteY1" fmla="*/ 0 h 550412"/>
                <a:gd name="connsiteX2" fmla="*/ 265013 w 530026"/>
                <a:gd name="connsiteY2" fmla="*/ 0 h 550412"/>
                <a:gd name="connsiteX3" fmla="*/ 0 w 530026"/>
                <a:gd name="connsiteY3" fmla="*/ 261956 h 550412"/>
                <a:gd name="connsiteX4" fmla="*/ 0 w 530026"/>
                <a:gd name="connsiteY4" fmla="*/ 271129 h 550412"/>
                <a:gd name="connsiteX5" fmla="*/ 18347 w 530026"/>
                <a:gd name="connsiteY5" fmla="*/ 362864 h 550412"/>
                <a:gd name="connsiteX6" fmla="*/ 64215 w 530026"/>
                <a:gd name="connsiteY6" fmla="*/ 438291 h 550412"/>
                <a:gd name="connsiteX7" fmla="*/ 126391 w 530026"/>
                <a:gd name="connsiteY7" fmla="*/ 539200 h 550412"/>
                <a:gd name="connsiteX8" fmla="*/ 144738 w 530026"/>
                <a:gd name="connsiteY8" fmla="*/ 550412 h 550412"/>
                <a:gd name="connsiteX9" fmla="*/ 385289 w 530026"/>
                <a:gd name="connsiteY9" fmla="*/ 550412 h 550412"/>
                <a:gd name="connsiteX10" fmla="*/ 403636 w 530026"/>
                <a:gd name="connsiteY10" fmla="*/ 539200 h 550412"/>
                <a:gd name="connsiteX11" fmla="*/ 465812 w 530026"/>
                <a:gd name="connsiteY11" fmla="*/ 438291 h 550412"/>
                <a:gd name="connsiteX12" fmla="*/ 511680 w 530026"/>
                <a:gd name="connsiteY12" fmla="*/ 362864 h 550412"/>
                <a:gd name="connsiteX13" fmla="*/ 530027 w 530026"/>
                <a:gd name="connsiteY13" fmla="*/ 271129 h 550412"/>
                <a:gd name="connsiteX14" fmla="*/ 530027 w 530026"/>
                <a:gd name="connsiteY14" fmla="*/ 261956 h 550412"/>
                <a:gd name="connsiteX15" fmla="*/ 265013 w 530026"/>
                <a:gd name="connsiteY15" fmla="*/ 0 h 550412"/>
                <a:gd name="connsiteX16" fmla="*/ 468870 w 530026"/>
                <a:gd name="connsiteY16" fmla="*/ 270110 h 550412"/>
                <a:gd name="connsiteX17" fmla="*/ 454600 w 530026"/>
                <a:gd name="connsiteY17" fmla="*/ 341460 h 550412"/>
                <a:gd name="connsiteX18" fmla="*/ 419944 w 530026"/>
                <a:gd name="connsiteY18" fmla="*/ 397520 h 550412"/>
                <a:gd name="connsiteX19" fmla="*/ 360826 w 530026"/>
                <a:gd name="connsiteY19" fmla="*/ 489256 h 550412"/>
                <a:gd name="connsiteX20" fmla="*/ 265013 w 530026"/>
                <a:gd name="connsiteY20" fmla="*/ 489256 h 550412"/>
                <a:gd name="connsiteX21" fmla="*/ 170220 w 530026"/>
                <a:gd name="connsiteY21" fmla="*/ 489256 h 550412"/>
                <a:gd name="connsiteX22" fmla="*/ 111102 w 530026"/>
                <a:gd name="connsiteY22" fmla="*/ 397520 h 550412"/>
                <a:gd name="connsiteX23" fmla="*/ 76446 w 530026"/>
                <a:gd name="connsiteY23" fmla="*/ 341460 h 550412"/>
                <a:gd name="connsiteX24" fmla="*/ 62176 w 530026"/>
                <a:gd name="connsiteY24" fmla="*/ 270110 h 550412"/>
                <a:gd name="connsiteX25" fmla="*/ 62176 w 530026"/>
                <a:gd name="connsiteY25" fmla="*/ 261956 h 550412"/>
                <a:gd name="connsiteX26" fmla="*/ 266033 w 530026"/>
                <a:gd name="connsiteY26" fmla="*/ 60138 h 550412"/>
                <a:gd name="connsiteX27" fmla="*/ 266033 w 530026"/>
                <a:gd name="connsiteY27" fmla="*/ 60138 h 550412"/>
                <a:gd name="connsiteX28" fmla="*/ 266033 w 530026"/>
                <a:gd name="connsiteY28" fmla="*/ 60138 h 550412"/>
                <a:gd name="connsiteX29" fmla="*/ 266033 w 530026"/>
                <a:gd name="connsiteY29" fmla="*/ 60138 h 550412"/>
                <a:gd name="connsiteX30" fmla="*/ 266033 w 530026"/>
                <a:gd name="connsiteY30" fmla="*/ 60138 h 550412"/>
                <a:gd name="connsiteX31" fmla="*/ 266033 w 530026"/>
                <a:gd name="connsiteY31" fmla="*/ 60138 h 550412"/>
                <a:gd name="connsiteX32" fmla="*/ 266033 w 530026"/>
                <a:gd name="connsiteY32" fmla="*/ 60138 h 550412"/>
                <a:gd name="connsiteX33" fmla="*/ 469889 w 530026"/>
                <a:gd name="connsiteY33" fmla="*/ 261956 h 550412"/>
                <a:gd name="connsiteX34" fmla="*/ 469889 w 530026"/>
                <a:gd name="connsiteY34" fmla="*/ 270110 h 55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0026" h="550412">
                  <a:moveTo>
                    <a:pt x="265013" y="0"/>
                  </a:moveTo>
                  <a:cubicBezTo>
                    <a:pt x="265013" y="0"/>
                    <a:pt x="265013" y="0"/>
                    <a:pt x="265013" y="0"/>
                  </a:cubicBezTo>
                  <a:cubicBezTo>
                    <a:pt x="265013" y="0"/>
                    <a:pt x="265013" y="0"/>
                    <a:pt x="265013" y="0"/>
                  </a:cubicBezTo>
                  <a:cubicBezTo>
                    <a:pt x="120275" y="1019"/>
                    <a:pt x="3058" y="117217"/>
                    <a:pt x="0" y="261956"/>
                  </a:cubicBezTo>
                  <a:lnTo>
                    <a:pt x="0" y="271129"/>
                  </a:lnTo>
                  <a:cubicBezTo>
                    <a:pt x="1019" y="302727"/>
                    <a:pt x="7135" y="333305"/>
                    <a:pt x="18347" y="362864"/>
                  </a:cubicBezTo>
                  <a:cubicBezTo>
                    <a:pt x="29559" y="390385"/>
                    <a:pt x="44848" y="415867"/>
                    <a:pt x="64215" y="438291"/>
                  </a:cubicBezTo>
                  <a:cubicBezTo>
                    <a:pt x="88678" y="464793"/>
                    <a:pt x="115179" y="516776"/>
                    <a:pt x="126391" y="539200"/>
                  </a:cubicBezTo>
                  <a:cubicBezTo>
                    <a:pt x="129449" y="546335"/>
                    <a:pt x="136584" y="550412"/>
                    <a:pt x="144738" y="550412"/>
                  </a:cubicBezTo>
                  <a:lnTo>
                    <a:pt x="385289" y="550412"/>
                  </a:lnTo>
                  <a:cubicBezTo>
                    <a:pt x="393443" y="550412"/>
                    <a:pt x="400578" y="546335"/>
                    <a:pt x="403636" y="539200"/>
                  </a:cubicBezTo>
                  <a:cubicBezTo>
                    <a:pt x="414848" y="516776"/>
                    <a:pt x="441349" y="464793"/>
                    <a:pt x="465812" y="438291"/>
                  </a:cubicBezTo>
                  <a:cubicBezTo>
                    <a:pt x="485178" y="415867"/>
                    <a:pt x="501487" y="390385"/>
                    <a:pt x="511680" y="362864"/>
                  </a:cubicBezTo>
                  <a:cubicBezTo>
                    <a:pt x="522892" y="333305"/>
                    <a:pt x="529008" y="302727"/>
                    <a:pt x="530027" y="271129"/>
                  </a:cubicBezTo>
                  <a:lnTo>
                    <a:pt x="530027" y="261956"/>
                  </a:lnTo>
                  <a:cubicBezTo>
                    <a:pt x="526969" y="117217"/>
                    <a:pt x="409752" y="1019"/>
                    <a:pt x="265013" y="0"/>
                  </a:cubicBezTo>
                  <a:close/>
                  <a:moveTo>
                    <a:pt x="468870" y="270110"/>
                  </a:moveTo>
                  <a:cubicBezTo>
                    <a:pt x="467851" y="294573"/>
                    <a:pt x="462754" y="319035"/>
                    <a:pt x="454600" y="341460"/>
                  </a:cubicBezTo>
                  <a:cubicBezTo>
                    <a:pt x="446446" y="361845"/>
                    <a:pt x="435234" y="381212"/>
                    <a:pt x="419944" y="397520"/>
                  </a:cubicBezTo>
                  <a:cubicBezTo>
                    <a:pt x="396501" y="426060"/>
                    <a:pt x="376115" y="456638"/>
                    <a:pt x="360826" y="489256"/>
                  </a:cubicBezTo>
                  <a:lnTo>
                    <a:pt x="265013" y="489256"/>
                  </a:lnTo>
                  <a:lnTo>
                    <a:pt x="170220" y="489256"/>
                  </a:lnTo>
                  <a:cubicBezTo>
                    <a:pt x="153912" y="456638"/>
                    <a:pt x="133526" y="426060"/>
                    <a:pt x="111102" y="397520"/>
                  </a:cubicBezTo>
                  <a:cubicBezTo>
                    <a:pt x="96832" y="381212"/>
                    <a:pt x="84600" y="361845"/>
                    <a:pt x="76446" y="341460"/>
                  </a:cubicBezTo>
                  <a:cubicBezTo>
                    <a:pt x="67273" y="319035"/>
                    <a:pt x="63196" y="294573"/>
                    <a:pt x="62176" y="270110"/>
                  </a:cubicBezTo>
                  <a:lnTo>
                    <a:pt x="62176" y="261956"/>
                  </a:lnTo>
                  <a:cubicBezTo>
                    <a:pt x="64215" y="150854"/>
                    <a:pt x="154931" y="61157"/>
                    <a:pt x="266033" y="60138"/>
                  </a:cubicBezTo>
                  <a:lnTo>
                    <a:pt x="266033" y="60138"/>
                  </a:lnTo>
                  <a:lnTo>
                    <a:pt x="266033" y="60138"/>
                  </a:lnTo>
                  <a:cubicBezTo>
                    <a:pt x="266033" y="60138"/>
                    <a:pt x="266033" y="60138"/>
                    <a:pt x="266033" y="60138"/>
                  </a:cubicBezTo>
                  <a:cubicBezTo>
                    <a:pt x="266033" y="60138"/>
                    <a:pt x="266033" y="60138"/>
                    <a:pt x="266033" y="60138"/>
                  </a:cubicBezTo>
                  <a:lnTo>
                    <a:pt x="266033" y="60138"/>
                  </a:lnTo>
                  <a:lnTo>
                    <a:pt x="266033" y="60138"/>
                  </a:lnTo>
                  <a:cubicBezTo>
                    <a:pt x="377134" y="61157"/>
                    <a:pt x="467851" y="149835"/>
                    <a:pt x="469889" y="261956"/>
                  </a:cubicBezTo>
                  <a:lnTo>
                    <a:pt x="469889" y="270110"/>
                  </a:lnTo>
                  <a:close/>
                </a:path>
              </a:pathLst>
            </a:custGeom>
            <a:solidFill>
              <a:schemeClr val="accent1"/>
            </a:solidFill>
            <a:ln w="10120" cap="flat">
              <a:noFill/>
              <a:prstDash val="solid"/>
              <a:miter/>
            </a:ln>
          </p:spPr>
          <p:txBody>
            <a:bodyPr rtlCol="0" anchor="ctr"/>
            <a:lstStyle/>
            <a:p>
              <a:endParaRPr lang="en-US" dirty="0"/>
            </a:p>
          </p:txBody>
        </p:sp>
      </p:grpSp>
      <p:sp>
        <p:nvSpPr>
          <p:cNvPr id="48" name="Rectangle 47">
            <a:extLst>
              <a:ext uri="{FF2B5EF4-FFF2-40B4-BE49-F238E27FC236}">
                <a16:creationId xmlns:a16="http://schemas.microsoft.com/office/drawing/2014/main" id="{C3FC51DE-D10A-4DE8-A7E3-22FA2E4FC194}"/>
              </a:ext>
              <a:ext uri="{C183D7F6-B498-43B3-948B-1728B52AA6E4}">
                <adec:decorative xmlns:adec="http://schemas.microsoft.com/office/drawing/2017/decorative" val="1"/>
              </a:ext>
            </a:extLst>
          </p:cNvPr>
          <p:cNvSpPr/>
          <p:nvPr/>
        </p:nvSpPr>
        <p:spPr>
          <a:xfrm>
            <a:off x="1569877" y="5904087"/>
            <a:ext cx="6058183"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Slide Number Placeholder 51">
            <a:extLst>
              <a:ext uri="{FF2B5EF4-FFF2-40B4-BE49-F238E27FC236}">
                <a16:creationId xmlns:a16="http://schemas.microsoft.com/office/drawing/2014/main" id="{947A81F6-261F-44F4-B660-7BD323AE2991}"/>
              </a:ext>
            </a:extLst>
          </p:cNvPr>
          <p:cNvSpPr>
            <a:spLocks noGrp="1"/>
          </p:cNvSpPr>
          <p:nvPr>
            <p:ph type="sldNum" sz="quarter" idx="11"/>
          </p:nvPr>
        </p:nvSpPr>
        <p:spPr/>
        <p:txBody>
          <a:bodyPr/>
          <a:lstStyle/>
          <a:p>
            <a:fld id="{EECC7194-A4D0-457B-9D3E-53681723AFF7}" type="slidenum">
              <a:rPr lang="en-US" smtClean="0"/>
              <a:pPr/>
              <a:t>2</a:t>
            </a:fld>
            <a:endParaRPr lang="en-US" dirty="0"/>
          </a:p>
        </p:txBody>
      </p:sp>
      <p:grpSp>
        <p:nvGrpSpPr>
          <p:cNvPr id="14" name="Group 13">
            <a:extLst>
              <a:ext uri="{FF2B5EF4-FFF2-40B4-BE49-F238E27FC236}">
                <a16:creationId xmlns:a16="http://schemas.microsoft.com/office/drawing/2014/main" id="{8CDC0198-E919-4071-9C4B-5B3D19A46785}"/>
              </a:ext>
              <a:ext uri="{C183D7F6-B498-43B3-948B-1728B52AA6E4}">
                <adec:decorative xmlns:adec="http://schemas.microsoft.com/office/drawing/2017/decorative" val="1"/>
              </a:ext>
            </a:extLst>
          </p:cNvPr>
          <p:cNvGrpSpPr>
            <a:grpSpLocks noChangeAspect="1"/>
          </p:cNvGrpSpPr>
          <p:nvPr/>
        </p:nvGrpSpPr>
        <p:grpSpPr>
          <a:xfrm>
            <a:off x="1713143" y="3198674"/>
            <a:ext cx="906419" cy="906419"/>
            <a:chOff x="5482999" y="1607028"/>
            <a:chExt cx="1200866" cy="1200866"/>
          </a:xfrm>
        </p:grpSpPr>
        <p:sp>
          <p:nvSpPr>
            <p:cNvPr id="16" name="Rectangle 15">
              <a:extLst>
                <a:ext uri="{FF2B5EF4-FFF2-40B4-BE49-F238E27FC236}">
                  <a16:creationId xmlns:a16="http://schemas.microsoft.com/office/drawing/2014/main" id="{667DDF34-4085-4945-A320-585AC8EBAAF2}"/>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D521D40-9109-4214-B458-FAB53B1DA80D}"/>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43203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 name="Picture Placeholder 47" descr="Doctor pointing at CAT scans">
            <a:extLst>
              <a:ext uri="{FF2B5EF4-FFF2-40B4-BE49-F238E27FC236}">
                <a16:creationId xmlns:a16="http://schemas.microsoft.com/office/drawing/2014/main" id="{51DAB4F3-6A41-481C-8A3E-932EDFC9FEDE}"/>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180000" y="179109"/>
            <a:ext cx="11832000" cy="6513922"/>
          </a:xfrm>
        </p:spPr>
      </p:pic>
      <p:sp>
        <p:nvSpPr>
          <p:cNvPr id="51" name="Rectangle 50">
            <a:extLst>
              <a:ext uri="{FF2B5EF4-FFF2-40B4-BE49-F238E27FC236}">
                <a16:creationId xmlns:a16="http://schemas.microsoft.com/office/drawing/2014/main" id="{3CBC84C2-2B48-4B15-A420-8B5F2BDE2398}"/>
              </a:ext>
              <a:ext uri="{C183D7F6-B498-43B3-948B-1728B52AA6E4}">
                <adec:decorative xmlns:adec="http://schemas.microsoft.com/office/drawing/2017/decorative" val="1"/>
              </a:ext>
            </a:extLst>
          </p:cNvPr>
          <p:cNvSpPr/>
          <p:nvPr/>
        </p:nvSpPr>
        <p:spPr>
          <a:xfrm>
            <a:off x="-86113" y="-1684"/>
            <a:ext cx="12278113" cy="6859684"/>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E34E91A8-F608-453C-810A-BE991818063F}"/>
              </a:ext>
            </a:extLst>
          </p:cNvPr>
          <p:cNvSpPr>
            <a:spLocks noGrp="1"/>
          </p:cNvSpPr>
          <p:nvPr>
            <p:ph type="title"/>
          </p:nvPr>
        </p:nvSpPr>
        <p:spPr/>
        <p:txBody>
          <a:bodyPr/>
          <a:lstStyle/>
          <a:p>
            <a:r>
              <a:rPr lang="en-US" dirty="0"/>
              <a:t>Dataset + EDA</a:t>
            </a:r>
          </a:p>
        </p:txBody>
      </p:sp>
      <p:sp>
        <p:nvSpPr>
          <p:cNvPr id="20" name="Footer Placeholder 19">
            <a:extLst>
              <a:ext uri="{FF2B5EF4-FFF2-40B4-BE49-F238E27FC236}">
                <a16:creationId xmlns:a16="http://schemas.microsoft.com/office/drawing/2014/main" id="{B898379A-942F-47A5-80B4-B1C6F09FCB41}"/>
              </a:ext>
            </a:extLst>
          </p:cNvPr>
          <p:cNvSpPr>
            <a:spLocks noGrp="1"/>
          </p:cNvSpPr>
          <p:nvPr>
            <p:ph type="ftr" sz="quarter" idx="10"/>
          </p:nvPr>
        </p:nvSpPr>
        <p:spPr/>
        <p:txBody>
          <a:bodyPr/>
          <a:lstStyle/>
          <a:p>
            <a:r>
              <a:rPr lang="en-US" dirty="0"/>
              <a:t>* According to a Survey </a:t>
            </a:r>
          </a:p>
        </p:txBody>
      </p:sp>
      <p:sp>
        <p:nvSpPr>
          <p:cNvPr id="4" name="Slide Number Placeholder 3">
            <a:extLst>
              <a:ext uri="{FF2B5EF4-FFF2-40B4-BE49-F238E27FC236}">
                <a16:creationId xmlns:a16="http://schemas.microsoft.com/office/drawing/2014/main" id="{D2DDB908-45C5-4999-982F-0A82DA013F58}"/>
              </a:ext>
            </a:extLst>
          </p:cNvPr>
          <p:cNvSpPr>
            <a:spLocks noGrp="1"/>
          </p:cNvSpPr>
          <p:nvPr>
            <p:ph type="sldNum" sz="quarter" idx="11"/>
          </p:nvPr>
        </p:nvSpPr>
        <p:spPr/>
        <p:txBody>
          <a:bodyPr/>
          <a:lstStyle/>
          <a:p>
            <a:fld id="{EECC7194-A4D0-457B-9D3E-53681723AFF7}" type="slidenum">
              <a:rPr lang="en-US" smtClean="0"/>
              <a:pPr/>
              <a:t>3</a:t>
            </a:fld>
            <a:endParaRPr lang="en-US" dirty="0"/>
          </a:p>
        </p:txBody>
      </p:sp>
      <p:sp>
        <p:nvSpPr>
          <p:cNvPr id="19" name="object 7" descr="Beige rectangle">
            <a:extLst>
              <a:ext uri="{FF2B5EF4-FFF2-40B4-BE49-F238E27FC236}">
                <a16:creationId xmlns:a16="http://schemas.microsoft.com/office/drawing/2014/main" id="{9B6BE182-7444-49DA-B6FA-215DD68D50CA}"/>
              </a:ext>
            </a:extLst>
          </p:cNvPr>
          <p:cNvSpPr/>
          <p:nvPr/>
        </p:nvSpPr>
        <p:spPr bwMode="white">
          <a:xfrm>
            <a:off x="722099" y="1322787"/>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90" name="Rectangle 89">
            <a:extLst>
              <a:ext uri="{FF2B5EF4-FFF2-40B4-BE49-F238E27FC236}">
                <a16:creationId xmlns:a16="http://schemas.microsoft.com/office/drawing/2014/main" id="{79784603-2F8F-493A-894B-9ECFC35876FE}"/>
              </a:ext>
              <a:ext uri="{C183D7F6-B498-43B3-948B-1728B52AA6E4}">
                <adec:decorative xmlns:adec="http://schemas.microsoft.com/office/drawing/2017/decorative" val="1"/>
              </a:ext>
            </a:extLst>
          </p:cNvPr>
          <p:cNvSpPr/>
          <p:nvPr/>
        </p:nvSpPr>
        <p:spPr>
          <a:xfrm>
            <a:off x="5281478" y="5747713"/>
            <a:ext cx="1629044"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7ACC6B18-DB03-4AC5-B015-6374FF16D1E5}"/>
              </a:ext>
              <a:ext uri="{C183D7F6-B498-43B3-948B-1728B52AA6E4}">
                <adec:decorative xmlns:adec="http://schemas.microsoft.com/office/drawing/2017/decorative" val="1"/>
              </a:ext>
            </a:extLst>
          </p:cNvPr>
          <p:cNvGrpSpPr>
            <a:grpSpLocks noChangeAspect="1"/>
          </p:cNvGrpSpPr>
          <p:nvPr/>
        </p:nvGrpSpPr>
        <p:grpSpPr>
          <a:xfrm>
            <a:off x="10310145" y="2224959"/>
            <a:ext cx="926876" cy="745643"/>
            <a:chOff x="7901577" y="2268089"/>
            <a:chExt cx="926876" cy="745643"/>
          </a:xfrm>
        </p:grpSpPr>
        <p:sp>
          <p:nvSpPr>
            <p:cNvPr id="44" name="Rectangle 43">
              <a:extLst>
                <a:ext uri="{FF2B5EF4-FFF2-40B4-BE49-F238E27FC236}">
                  <a16:creationId xmlns:a16="http://schemas.microsoft.com/office/drawing/2014/main" id="{FBAA099B-7326-44B7-B125-672BA72A6C05}"/>
                </a:ext>
              </a:extLst>
            </p:cNvPr>
            <p:cNvSpPr/>
            <p:nvPr/>
          </p:nvSpPr>
          <p:spPr>
            <a:xfrm flipH="1">
              <a:off x="8516862" y="2268089"/>
              <a:ext cx="311591" cy="745643"/>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06107D1A-01D9-4CE4-9A22-FC55274F17C6}"/>
                </a:ext>
              </a:extLst>
            </p:cNvPr>
            <p:cNvSpPr/>
            <p:nvPr/>
          </p:nvSpPr>
          <p:spPr>
            <a:xfrm flipH="1">
              <a:off x="7901577" y="2332794"/>
              <a:ext cx="781787" cy="616234"/>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9" name="Picture 28" descr="A screenshot of a medical report&#10;&#10;Description automatically generated">
            <a:extLst>
              <a:ext uri="{FF2B5EF4-FFF2-40B4-BE49-F238E27FC236}">
                <a16:creationId xmlns:a16="http://schemas.microsoft.com/office/drawing/2014/main" id="{B92F6681-CD59-E30E-90FB-7649F716F5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9313" y="554285"/>
            <a:ext cx="4532026" cy="3625621"/>
          </a:xfrm>
          <a:prstGeom prst="rect">
            <a:avLst/>
          </a:prstGeom>
        </p:spPr>
      </p:pic>
      <p:sp>
        <p:nvSpPr>
          <p:cNvPr id="39" name="TextBox 38">
            <a:extLst>
              <a:ext uri="{FF2B5EF4-FFF2-40B4-BE49-F238E27FC236}">
                <a16:creationId xmlns:a16="http://schemas.microsoft.com/office/drawing/2014/main" id="{E9F90470-1425-122A-A587-405A28ABDE89}"/>
              </a:ext>
            </a:extLst>
          </p:cNvPr>
          <p:cNvSpPr txBox="1"/>
          <p:nvPr/>
        </p:nvSpPr>
        <p:spPr>
          <a:xfrm>
            <a:off x="722099" y="1757082"/>
            <a:ext cx="3903689" cy="1754326"/>
          </a:xfrm>
          <a:prstGeom prst="rect">
            <a:avLst/>
          </a:prstGeom>
          <a:noFill/>
        </p:spPr>
        <p:txBody>
          <a:bodyPr wrap="square" rtlCol="0">
            <a:spAutoFit/>
          </a:bodyPr>
          <a:lstStyle/>
          <a:p>
            <a:pPr marL="285750" indent="-285750">
              <a:buFont typeface="Wingdings" pitchFamily="2" charset="2"/>
              <a:buChar char="n"/>
            </a:pPr>
            <a:r>
              <a:rPr lang="en-US" dirty="0">
                <a:solidFill>
                  <a:schemeClr val="accent1"/>
                </a:solidFill>
              </a:rPr>
              <a:t>Variables located on right</a:t>
            </a:r>
          </a:p>
          <a:p>
            <a:pPr marL="285750" indent="-285750">
              <a:buFont typeface="Wingdings" pitchFamily="2" charset="2"/>
              <a:buChar char="n"/>
            </a:pPr>
            <a:r>
              <a:rPr lang="en-US" dirty="0">
                <a:solidFill>
                  <a:schemeClr val="accent1"/>
                </a:solidFill>
              </a:rPr>
              <a:t>Target variable: </a:t>
            </a:r>
            <a:r>
              <a:rPr lang="en-US" dirty="0" err="1">
                <a:solidFill>
                  <a:schemeClr val="accent1"/>
                </a:solidFill>
              </a:rPr>
              <a:t>persistency_flag</a:t>
            </a:r>
            <a:endParaRPr lang="en-US" dirty="0">
              <a:solidFill>
                <a:schemeClr val="accent1"/>
              </a:solidFill>
            </a:endParaRPr>
          </a:p>
          <a:p>
            <a:pPr marL="285750" indent="-285750">
              <a:buFont typeface="Wingdings" pitchFamily="2" charset="2"/>
              <a:buChar char="n"/>
            </a:pPr>
            <a:r>
              <a:rPr lang="en-US" dirty="0">
                <a:solidFill>
                  <a:schemeClr val="accent1"/>
                </a:solidFill>
              </a:rPr>
              <a:t>With EDA: </a:t>
            </a:r>
            <a:r>
              <a:rPr lang="en-US" dirty="0" err="1">
                <a:solidFill>
                  <a:schemeClr val="accent1"/>
                </a:solidFill>
                <a:latin typeface="Arial" panose="020B0604020202020204" pitchFamily="34" charset="0"/>
                <a:cs typeface="Arial" panose="020B0604020202020204" pitchFamily="34" charset="0"/>
              </a:rPr>
              <a:t>Dexa_Freq_During_Rx</a:t>
            </a:r>
            <a:r>
              <a:rPr lang="en-US" dirty="0">
                <a:solidFill>
                  <a:schemeClr val="accent1"/>
                </a:solidFill>
                <a:latin typeface="Arial" panose="020B0604020202020204" pitchFamily="34" charset="0"/>
                <a:cs typeface="Arial" panose="020B0604020202020204" pitchFamily="34" charset="0"/>
              </a:rPr>
              <a:t> </a:t>
            </a:r>
            <a:r>
              <a:rPr lang="en-US" dirty="0" err="1">
                <a:solidFill>
                  <a:schemeClr val="accent1"/>
                </a:solidFill>
                <a:latin typeface="Arial" panose="020B0604020202020204" pitchFamily="34" charset="0"/>
                <a:cs typeface="Arial" panose="020B0604020202020204" pitchFamily="34" charset="0"/>
              </a:rPr>
              <a:t>Count_Of_Risks</a:t>
            </a:r>
            <a:r>
              <a:rPr lang="en-US" dirty="0">
                <a:solidFill>
                  <a:schemeClr val="accent1"/>
                </a:solidFill>
                <a:latin typeface="Arial" panose="020B0604020202020204" pitchFamily="34" charset="0"/>
                <a:cs typeface="Arial" panose="020B0604020202020204" pitchFamily="34" charset="0"/>
              </a:rPr>
              <a:t> </a:t>
            </a:r>
            <a:r>
              <a:rPr lang="en-US" dirty="0">
                <a:solidFill>
                  <a:schemeClr val="accent1"/>
                </a:solidFill>
              </a:rPr>
              <a:t> included for analysis</a:t>
            </a:r>
            <a:endParaRPr lang="en-US" dirty="0">
              <a:solidFill>
                <a:schemeClr val="accent1"/>
              </a:solidFill>
              <a:latin typeface="Arial" panose="020B0604020202020204" pitchFamily="34" charset="0"/>
              <a:cs typeface="Arial" panose="020B0604020202020204" pitchFamily="34" charset="0"/>
            </a:endParaRPr>
          </a:p>
        </p:txBody>
      </p:sp>
      <p:pic>
        <p:nvPicPr>
          <p:cNvPr id="41" name="Picture 40" descr="A graph of a flag&#10;&#10;Description automatically generated">
            <a:extLst>
              <a:ext uri="{FF2B5EF4-FFF2-40B4-BE49-F238E27FC236}">
                <a16:creationId xmlns:a16="http://schemas.microsoft.com/office/drawing/2014/main" id="{FEC43DE4-B93F-C437-5BFE-0FD5E072CD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1338" y="3342470"/>
            <a:ext cx="4466450" cy="3127238"/>
          </a:xfrm>
          <a:prstGeom prst="rect">
            <a:avLst/>
          </a:prstGeom>
        </p:spPr>
      </p:pic>
    </p:spTree>
    <p:extLst>
      <p:ext uri="{BB962C8B-B14F-4D97-AF65-F5344CB8AC3E}">
        <p14:creationId xmlns:p14="http://schemas.microsoft.com/office/powerpoint/2010/main" val="3697691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 name="Picture Placeholder 47" descr="Doctor pointing at CAT scans">
            <a:extLst>
              <a:ext uri="{FF2B5EF4-FFF2-40B4-BE49-F238E27FC236}">
                <a16:creationId xmlns:a16="http://schemas.microsoft.com/office/drawing/2014/main" id="{51DAB4F3-6A41-481C-8A3E-932EDFC9FEDE}"/>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180000" y="179109"/>
            <a:ext cx="11832000" cy="6513922"/>
          </a:xfrm>
        </p:spPr>
      </p:pic>
      <p:sp>
        <p:nvSpPr>
          <p:cNvPr id="51" name="Rectangle 50">
            <a:extLst>
              <a:ext uri="{FF2B5EF4-FFF2-40B4-BE49-F238E27FC236}">
                <a16:creationId xmlns:a16="http://schemas.microsoft.com/office/drawing/2014/main" id="{3CBC84C2-2B48-4B15-A420-8B5F2BDE2398}"/>
              </a:ext>
              <a:ext uri="{C183D7F6-B498-43B3-948B-1728B52AA6E4}">
                <adec:decorative xmlns:adec="http://schemas.microsoft.com/office/drawing/2017/decorative" val="1"/>
              </a:ext>
            </a:extLst>
          </p:cNvPr>
          <p:cNvSpPr/>
          <p:nvPr/>
        </p:nvSpPr>
        <p:spPr>
          <a:xfrm>
            <a:off x="-86113" y="-1684"/>
            <a:ext cx="12278113" cy="6859684"/>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E34E91A8-F608-453C-810A-BE991818063F}"/>
              </a:ext>
            </a:extLst>
          </p:cNvPr>
          <p:cNvSpPr>
            <a:spLocks noGrp="1"/>
          </p:cNvSpPr>
          <p:nvPr>
            <p:ph type="title"/>
          </p:nvPr>
        </p:nvSpPr>
        <p:spPr/>
        <p:txBody>
          <a:bodyPr/>
          <a:lstStyle/>
          <a:p>
            <a:r>
              <a:rPr lang="en-US" dirty="0"/>
              <a:t>Continuation</a:t>
            </a:r>
          </a:p>
        </p:txBody>
      </p:sp>
      <p:sp>
        <p:nvSpPr>
          <p:cNvPr id="20" name="Footer Placeholder 19">
            <a:extLst>
              <a:ext uri="{FF2B5EF4-FFF2-40B4-BE49-F238E27FC236}">
                <a16:creationId xmlns:a16="http://schemas.microsoft.com/office/drawing/2014/main" id="{B898379A-942F-47A5-80B4-B1C6F09FCB41}"/>
              </a:ext>
            </a:extLst>
          </p:cNvPr>
          <p:cNvSpPr>
            <a:spLocks noGrp="1"/>
          </p:cNvSpPr>
          <p:nvPr>
            <p:ph type="ftr" sz="quarter" idx="10"/>
          </p:nvPr>
        </p:nvSpPr>
        <p:spPr/>
        <p:txBody>
          <a:bodyPr/>
          <a:lstStyle/>
          <a:p>
            <a:r>
              <a:rPr lang="en-US" dirty="0"/>
              <a:t>* According to a Survey </a:t>
            </a:r>
          </a:p>
        </p:txBody>
      </p:sp>
      <p:sp>
        <p:nvSpPr>
          <p:cNvPr id="4" name="Slide Number Placeholder 3">
            <a:extLst>
              <a:ext uri="{FF2B5EF4-FFF2-40B4-BE49-F238E27FC236}">
                <a16:creationId xmlns:a16="http://schemas.microsoft.com/office/drawing/2014/main" id="{D2DDB908-45C5-4999-982F-0A82DA013F58}"/>
              </a:ext>
            </a:extLst>
          </p:cNvPr>
          <p:cNvSpPr>
            <a:spLocks noGrp="1"/>
          </p:cNvSpPr>
          <p:nvPr>
            <p:ph type="sldNum" sz="quarter" idx="11"/>
          </p:nvPr>
        </p:nvSpPr>
        <p:spPr/>
        <p:txBody>
          <a:bodyPr/>
          <a:lstStyle/>
          <a:p>
            <a:fld id="{EECC7194-A4D0-457B-9D3E-53681723AFF7}" type="slidenum">
              <a:rPr lang="en-US" smtClean="0"/>
              <a:pPr/>
              <a:t>4</a:t>
            </a:fld>
            <a:endParaRPr lang="en-US" dirty="0"/>
          </a:p>
        </p:txBody>
      </p:sp>
      <p:sp>
        <p:nvSpPr>
          <p:cNvPr id="19" name="object 7" descr="Beige rectangle">
            <a:extLst>
              <a:ext uri="{FF2B5EF4-FFF2-40B4-BE49-F238E27FC236}">
                <a16:creationId xmlns:a16="http://schemas.microsoft.com/office/drawing/2014/main" id="{9B6BE182-7444-49DA-B6FA-215DD68D50CA}"/>
              </a:ext>
            </a:extLst>
          </p:cNvPr>
          <p:cNvSpPr/>
          <p:nvPr/>
        </p:nvSpPr>
        <p:spPr bwMode="white">
          <a:xfrm>
            <a:off x="722099" y="1322787"/>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90" name="Rectangle 89">
            <a:extLst>
              <a:ext uri="{FF2B5EF4-FFF2-40B4-BE49-F238E27FC236}">
                <a16:creationId xmlns:a16="http://schemas.microsoft.com/office/drawing/2014/main" id="{79784603-2F8F-493A-894B-9ECFC35876FE}"/>
              </a:ext>
              <a:ext uri="{C183D7F6-B498-43B3-948B-1728B52AA6E4}">
                <adec:decorative xmlns:adec="http://schemas.microsoft.com/office/drawing/2017/decorative" val="1"/>
              </a:ext>
            </a:extLst>
          </p:cNvPr>
          <p:cNvSpPr/>
          <p:nvPr/>
        </p:nvSpPr>
        <p:spPr>
          <a:xfrm>
            <a:off x="5281478" y="5747713"/>
            <a:ext cx="1629044"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7ACC6B18-DB03-4AC5-B015-6374FF16D1E5}"/>
              </a:ext>
              <a:ext uri="{C183D7F6-B498-43B3-948B-1728B52AA6E4}">
                <adec:decorative xmlns:adec="http://schemas.microsoft.com/office/drawing/2017/decorative" val="1"/>
              </a:ext>
            </a:extLst>
          </p:cNvPr>
          <p:cNvGrpSpPr>
            <a:grpSpLocks noChangeAspect="1"/>
          </p:cNvGrpSpPr>
          <p:nvPr/>
        </p:nvGrpSpPr>
        <p:grpSpPr>
          <a:xfrm>
            <a:off x="10310145" y="2224959"/>
            <a:ext cx="926876" cy="745643"/>
            <a:chOff x="7901577" y="2268089"/>
            <a:chExt cx="926876" cy="745643"/>
          </a:xfrm>
        </p:grpSpPr>
        <p:sp>
          <p:nvSpPr>
            <p:cNvPr id="44" name="Rectangle 43">
              <a:extLst>
                <a:ext uri="{FF2B5EF4-FFF2-40B4-BE49-F238E27FC236}">
                  <a16:creationId xmlns:a16="http://schemas.microsoft.com/office/drawing/2014/main" id="{FBAA099B-7326-44B7-B125-672BA72A6C05}"/>
                </a:ext>
              </a:extLst>
            </p:cNvPr>
            <p:cNvSpPr/>
            <p:nvPr/>
          </p:nvSpPr>
          <p:spPr>
            <a:xfrm flipH="1">
              <a:off x="8516862" y="2268089"/>
              <a:ext cx="311591" cy="745643"/>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06107D1A-01D9-4CE4-9A22-FC55274F17C6}"/>
                </a:ext>
              </a:extLst>
            </p:cNvPr>
            <p:cNvSpPr/>
            <p:nvPr/>
          </p:nvSpPr>
          <p:spPr>
            <a:xfrm flipH="1">
              <a:off x="7901577" y="2332794"/>
              <a:ext cx="781787" cy="616234"/>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9" name="TextBox 38">
            <a:extLst>
              <a:ext uri="{FF2B5EF4-FFF2-40B4-BE49-F238E27FC236}">
                <a16:creationId xmlns:a16="http://schemas.microsoft.com/office/drawing/2014/main" id="{E9F90470-1425-122A-A587-405A28ABDE89}"/>
              </a:ext>
            </a:extLst>
          </p:cNvPr>
          <p:cNvSpPr txBox="1"/>
          <p:nvPr/>
        </p:nvSpPr>
        <p:spPr>
          <a:xfrm>
            <a:off x="722099" y="1757082"/>
            <a:ext cx="3903689" cy="1754326"/>
          </a:xfrm>
          <a:prstGeom prst="rect">
            <a:avLst/>
          </a:prstGeom>
          <a:noFill/>
        </p:spPr>
        <p:txBody>
          <a:bodyPr wrap="square" rtlCol="0">
            <a:spAutoFit/>
          </a:bodyPr>
          <a:lstStyle/>
          <a:p>
            <a:pPr marL="285750" indent="-285750">
              <a:buFont typeface="Wingdings" pitchFamily="2" charset="2"/>
              <a:buChar char="n"/>
            </a:pPr>
            <a:r>
              <a:rPr lang="en-US" dirty="0">
                <a:solidFill>
                  <a:schemeClr val="accent1"/>
                </a:solidFill>
              </a:rPr>
              <a:t>Variables located on right</a:t>
            </a:r>
          </a:p>
          <a:p>
            <a:pPr marL="285750" indent="-285750">
              <a:buFont typeface="Wingdings" pitchFamily="2" charset="2"/>
              <a:buChar char="n"/>
            </a:pPr>
            <a:r>
              <a:rPr lang="en-US" dirty="0">
                <a:solidFill>
                  <a:schemeClr val="accent1"/>
                </a:solidFill>
              </a:rPr>
              <a:t>Target variable: </a:t>
            </a:r>
            <a:r>
              <a:rPr lang="en-US" dirty="0" err="1">
                <a:solidFill>
                  <a:schemeClr val="accent1"/>
                </a:solidFill>
              </a:rPr>
              <a:t>persistency_flag</a:t>
            </a:r>
            <a:endParaRPr lang="en-US" dirty="0">
              <a:solidFill>
                <a:schemeClr val="accent1"/>
              </a:solidFill>
            </a:endParaRPr>
          </a:p>
          <a:p>
            <a:pPr marL="285750" indent="-285750">
              <a:buFont typeface="Wingdings" pitchFamily="2" charset="2"/>
              <a:buChar char="n"/>
            </a:pPr>
            <a:r>
              <a:rPr lang="en-US" dirty="0">
                <a:solidFill>
                  <a:schemeClr val="accent1"/>
                </a:solidFill>
              </a:rPr>
              <a:t>With EDA: </a:t>
            </a:r>
            <a:r>
              <a:rPr lang="en-US" dirty="0" err="1">
                <a:solidFill>
                  <a:schemeClr val="accent1"/>
                </a:solidFill>
                <a:latin typeface="Arial" panose="020B0604020202020204" pitchFamily="34" charset="0"/>
                <a:cs typeface="Arial" panose="020B0604020202020204" pitchFamily="34" charset="0"/>
              </a:rPr>
              <a:t>Dexa_Freq_During_Rx</a:t>
            </a:r>
            <a:r>
              <a:rPr lang="en-US" dirty="0">
                <a:solidFill>
                  <a:schemeClr val="accent1"/>
                </a:solidFill>
                <a:latin typeface="Arial" panose="020B0604020202020204" pitchFamily="34" charset="0"/>
                <a:cs typeface="Arial" panose="020B0604020202020204" pitchFamily="34" charset="0"/>
              </a:rPr>
              <a:t> </a:t>
            </a:r>
            <a:r>
              <a:rPr lang="en-US" dirty="0" err="1">
                <a:solidFill>
                  <a:schemeClr val="accent1"/>
                </a:solidFill>
                <a:latin typeface="Arial" panose="020B0604020202020204" pitchFamily="34" charset="0"/>
                <a:cs typeface="Arial" panose="020B0604020202020204" pitchFamily="34" charset="0"/>
              </a:rPr>
              <a:t>Count_Of_Risks</a:t>
            </a:r>
            <a:r>
              <a:rPr lang="en-US" dirty="0">
                <a:solidFill>
                  <a:schemeClr val="accent1"/>
                </a:solidFill>
                <a:latin typeface="Arial" panose="020B0604020202020204" pitchFamily="34" charset="0"/>
                <a:cs typeface="Arial" panose="020B0604020202020204" pitchFamily="34" charset="0"/>
              </a:rPr>
              <a:t> </a:t>
            </a:r>
            <a:r>
              <a:rPr lang="en-US" dirty="0">
                <a:solidFill>
                  <a:schemeClr val="accent1"/>
                </a:solidFill>
              </a:rPr>
              <a:t> included for analysis</a:t>
            </a:r>
            <a:endParaRPr lang="en-US" dirty="0">
              <a:solidFill>
                <a:schemeClr val="accent1"/>
              </a:solidFill>
              <a:latin typeface="Arial" panose="020B0604020202020204" pitchFamily="34" charset="0"/>
              <a:cs typeface="Arial" panose="020B0604020202020204" pitchFamily="34" charset="0"/>
            </a:endParaRPr>
          </a:p>
        </p:txBody>
      </p:sp>
      <p:pic>
        <p:nvPicPr>
          <p:cNvPr id="6" name="Picture 5" descr="A screenshot of a computer&#10;&#10;Description automatically generated">
            <a:extLst>
              <a:ext uri="{FF2B5EF4-FFF2-40B4-BE49-F238E27FC236}">
                <a16:creationId xmlns:a16="http://schemas.microsoft.com/office/drawing/2014/main" id="{CBEC4D62-0218-EB31-D7D9-C77B38E8F0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2121" y="562349"/>
            <a:ext cx="5981700" cy="1930400"/>
          </a:xfrm>
          <a:prstGeom prst="rect">
            <a:avLst/>
          </a:prstGeom>
        </p:spPr>
      </p:pic>
      <p:pic>
        <p:nvPicPr>
          <p:cNvPr id="8" name="Picture 7" descr="A graph of a graph&#10;&#10;Description automatically generated">
            <a:extLst>
              <a:ext uri="{FF2B5EF4-FFF2-40B4-BE49-F238E27FC236}">
                <a16:creationId xmlns:a16="http://schemas.microsoft.com/office/drawing/2014/main" id="{C4EFB733-0E12-B1A6-CE37-CC624DB323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3248" y="2995729"/>
            <a:ext cx="3657226" cy="2631780"/>
          </a:xfrm>
          <a:prstGeom prst="rect">
            <a:avLst/>
          </a:prstGeom>
        </p:spPr>
      </p:pic>
      <p:pic>
        <p:nvPicPr>
          <p:cNvPr id="10" name="Picture 9" descr="A graph of a graph with blue lines&#10;&#10;Description automatically generated">
            <a:extLst>
              <a:ext uri="{FF2B5EF4-FFF2-40B4-BE49-F238E27FC236}">
                <a16:creationId xmlns:a16="http://schemas.microsoft.com/office/drawing/2014/main" id="{ABBDFFCE-9F37-E91A-4748-F79A35918F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6316" y="3520830"/>
            <a:ext cx="3752850" cy="2813050"/>
          </a:xfrm>
          <a:prstGeom prst="rect">
            <a:avLst/>
          </a:prstGeom>
        </p:spPr>
      </p:pic>
    </p:spTree>
    <p:extLst>
      <p:ext uri="{BB962C8B-B14F-4D97-AF65-F5344CB8AC3E}">
        <p14:creationId xmlns:p14="http://schemas.microsoft.com/office/powerpoint/2010/main" val="2224736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A2F6A-636F-4857-B3DF-84C40FD31807}"/>
              </a:ext>
            </a:extLst>
          </p:cNvPr>
          <p:cNvSpPr>
            <a:spLocks noGrp="1"/>
          </p:cNvSpPr>
          <p:nvPr>
            <p:ph type="title"/>
          </p:nvPr>
        </p:nvSpPr>
        <p:spPr/>
        <p:txBody>
          <a:bodyPr/>
          <a:lstStyle/>
          <a:p>
            <a:r>
              <a:rPr lang="en-US" dirty="0" err="1"/>
              <a:t>ClassificAtion</a:t>
            </a:r>
            <a:r>
              <a:rPr lang="en-US" dirty="0"/>
              <a:t> Model</a:t>
            </a:r>
          </a:p>
        </p:txBody>
      </p:sp>
      <p:sp>
        <p:nvSpPr>
          <p:cNvPr id="8" name="Text Placeholder 7">
            <a:extLst>
              <a:ext uri="{FF2B5EF4-FFF2-40B4-BE49-F238E27FC236}">
                <a16:creationId xmlns:a16="http://schemas.microsoft.com/office/drawing/2014/main" id="{A36087DB-FF15-448E-ACA3-0466788AFD27}"/>
              </a:ext>
            </a:extLst>
          </p:cNvPr>
          <p:cNvSpPr>
            <a:spLocks noGrp="1"/>
          </p:cNvSpPr>
          <p:nvPr>
            <p:ph type="body" sz="quarter" idx="12"/>
          </p:nvPr>
        </p:nvSpPr>
        <p:spPr/>
        <p:txBody>
          <a:bodyPr/>
          <a:lstStyle/>
          <a:p>
            <a:r>
              <a:rPr lang="en-US" dirty="0"/>
              <a:t>CUSTOMER SEGMENTATION</a:t>
            </a:r>
          </a:p>
        </p:txBody>
      </p:sp>
      <p:sp>
        <p:nvSpPr>
          <p:cNvPr id="9" name="object 7" descr="Beige rectangle">
            <a:extLst>
              <a:ext uri="{FF2B5EF4-FFF2-40B4-BE49-F238E27FC236}">
                <a16:creationId xmlns:a16="http://schemas.microsoft.com/office/drawing/2014/main" id="{C88E3957-6CDD-4061-AA83-A074A57C9C12}"/>
              </a:ext>
            </a:extLst>
          </p:cNvPr>
          <p:cNvSpPr/>
          <p:nvPr/>
        </p:nvSpPr>
        <p:spPr bwMode="white">
          <a:xfrm>
            <a:off x="722099" y="1322787"/>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graphicFrame>
        <p:nvGraphicFramePr>
          <p:cNvPr id="14" name="Chart 13">
            <a:extLst>
              <a:ext uri="{FF2B5EF4-FFF2-40B4-BE49-F238E27FC236}">
                <a16:creationId xmlns:a16="http://schemas.microsoft.com/office/drawing/2014/main" id="{2E280A34-4B36-4F7F-A9B3-3D139F10E3F2}"/>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3410844428"/>
              </p:ext>
            </p:extLst>
          </p:nvPr>
        </p:nvGraphicFramePr>
        <p:xfrm>
          <a:off x="1000251" y="1677250"/>
          <a:ext cx="1769456" cy="2163990"/>
        </p:xfrm>
        <a:graphic>
          <a:graphicData uri="http://schemas.openxmlformats.org/drawingml/2006/chart">
            <c:chart xmlns:c="http://schemas.openxmlformats.org/drawingml/2006/chart" xmlns:r="http://schemas.openxmlformats.org/officeDocument/2006/relationships" r:id="rId2"/>
          </a:graphicData>
        </a:graphic>
      </p:graphicFrame>
      <p:sp>
        <p:nvSpPr>
          <p:cNvPr id="15" name="Oval 14">
            <a:extLst>
              <a:ext uri="{FF2B5EF4-FFF2-40B4-BE49-F238E27FC236}">
                <a16:creationId xmlns:a16="http://schemas.microsoft.com/office/drawing/2014/main" id="{7AFE01DB-3E02-4464-8E1B-E6586C22A611}"/>
              </a:ext>
            </a:extLst>
          </p:cNvPr>
          <p:cNvSpPr/>
          <p:nvPr/>
        </p:nvSpPr>
        <p:spPr>
          <a:xfrm>
            <a:off x="1520495" y="2408513"/>
            <a:ext cx="756000" cy="756000"/>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2000" dirty="0">
              <a:solidFill>
                <a:schemeClr val="bg1"/>
              </a:solidFill>
              <a:latin typeface="+mj-lt"/>
              <a:ea typeface="Lato Black" panose="020F0502020204030203" pitchFamily="34" charset="0"/>
              <a:cs typeface="Lato Black" panose="020F0502020204030203" pitchFamily="34" charset="0"/>
            </a:endParaRPr>
          </a:p>
        </p:txBody>
      </p:sp>
      <p:graphicFrame>
        <p:nvGraphicFramePr>
          <p:cNvPr id="16" name="Chart 15">
            <a:extLst>
              <a:ext uri="{FF2B5EF4-FFF2-40B4-BE49-F238E27FC236}">
                <a16:creationId xmlns:a16="http://schemas.microsoft.com/office/drawing/2014/main" id="{25D16D4D-7FFE-4B6D-9DF1-9256D3CB650C}"/>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3612916917"/>
              </p:ext>
            </p:extLst>
          </p:nvPr>
        </p:nvGraphicFramePr>
        <p:xfrm>
          <a:off x="3130405" y="1677250"/>
          <a:ext cx="1769456" cy="216399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hart 17">
            <a:extLst>
              <a:ext uri="{FF2B5EF4-FFF2-40B4-BE49-F238E27FC236}">
                <a16:creationId xmlns:a16="http://schemas.microsoft.com/office/drawing/2014/main" id="{D9564758-0CAF-4BB1-82E0-715E2BDC6B96}"/>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3027744799"/>
              </p:ext>
            </p:extLst>
          </p:nvPr>
        </p:nvGraphicFramePr>
        <p:xfrm>
          <a:off x="5238992" y="1677250"/>
          <a:ext cx="1769456" cy="216399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0" name="Chart 19">
            <a:extLst>
              <a:ext uri="{FF2B5EF4-FFF2-40B4-BE49-F238E27FC236}">
                <a16:creationId xmlns:a16="http://schemas.microsoft.com/office/drawing/2014/main" id="{A155F3D4-D6D7-4353-9D1B-6B8456757A5A}"/>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4078362292"/>
              </p:ext>
            </p:extLst>
          </p:nvPr>
        </p:nvGraphicFramePr>
        <p:xfrm>
          <a:off x="7390713" y="1677250"/>
          <a:ext cx="1769456" cy="2163990"/>
        </p:xfrm>
        <a:graphic>
          <a:graphicData uri="http://schemas.openxmlformats.org/drawingml/2006/chart">
            <c:chart xmlns:c="http://schemas.openxmlformats.org/drawingml/2006/chart" xmlns:r="http://schemas.openxmlformats.org/officeDocument/2006/relationships" r:id="rId5"/>
          </a:graphicData>
        </a:graphic>
      </p:graphicFrame>
      <p:sp>
        <p:nvSpPr>
          <p:cNvPr id="24" name="Oval 23">
            <a:extLst>
              <a:ext uri="{FF2B5EF4-FFF2-40B4-BE49-F238E27FC236}">
                <a16:creationId xmlns:a16="http://schemas.microsoft.com/office/drawing/2014/main" id="{BCEEAC69-6650-4332-B226-03DCBCC2ABD3}"/>
              </a:ext>
            </a:extLst>
          </p:cNvPr>
          <p:cNvSpPr/>
          <p:nvPr/>
        </p:nvSpPr>
        <p:spPr>
          <a:xfrm>
            <a:off x="3651983" y="2408513"/>
            <a:ext cx="756000" cy="756000"/>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2000" dirty="0">
              <a:solidFill>
                <a:schemeClr val="bg1"/>
              </a:solidFill>
              <a:latin typeface="+mj-lt"/>
              <a:ea typeface="Lato Black" panose="020F0502020204030203" pitchFamily="34" charset="0"/>
              <a:cs typeface="Lato Black" panose="020F0502020204030203" pitchFamily="34" charset="0"/>
            </a:endParaRPr>
          </a:p>
        </p:txBody>
      </p:sp>
      <p:sp>
        <p:nvSpPr>
          <p:cNvPr id="25" name="Oval 24">
            <a:extLst>
              <a:ext uri="{FF2B5EF4-FFF2-40B4-BE49-F238E27FC236}">
                <a16:creationId xmlns:a16="http://schemas.microsoft.com/office/drawing/2014/main" id="{6481C18F-F6FB-440A-BE2F-F7F941E48C5C}"/>
              </a:ext>
            </a:extLst>
          </p:cNvPr>
          <p:cNvSpPr/>
          <p:nvPr/>
        </p:nvSpPr>
        <p:spPr>
          <a:xfrm>
            <a:off x="5783471" y="2408513"/>
            <a:ext cx="756000" cy="756000"/>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2000" dirty="0">
              <a:solidFill>
                <a:schemeClr val="bg1"/>
              </a:solidFill>
              <a:latin typeface="+mj-lt"/>
              <a:ea typeface="Lato Black" panose="020F0502020204030203" pitchFamily="34" charset="0"/>
              <a:cs typeface="Lato Black" panose="020F0502020204030203" pitchFamily="34" charset="0"/>
            </a:endParaRPr>
          </a:p>
        </p:txBody>
      </p:sp>
      <p:sp>
        <p:nvSpPr>
          <p:cNvPr id="26" name="Oval 25">
            <a:extLst>
              <a:ext uri="{FF2B5EF4-FFF2-40B4-BE49-F238E27FC236}">
                <a16:creationId xmlns:a16="http://schemas.microsoft.com/office/drawing/2014/main" id="{E1C82F28-48F5-42C6-BF72-935B3AC4E193}"/>
              </a:ext>
            </a:extLst>
          </p:cNvPr>
          <p:cNvSpPr/>
          <p:nvPr/>
        </p:nvSpPr>
        <p:spPr>
          <a:xfrm>
            <a:off x="7914959" y="2408513"/>
            <a:ext cx="756000" cy="756000"/>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2000" dirty="0">
              <a:solidFill>
                <a:schemeClr val="bg1"/>
              </a:solidFill>
              <a:latin typeface="+mj-lt"/>
              <a:ea typeface="Lato Black" panose="020F0502020204030203" pitchFamily="34" charset="0"/>
              <a:cs typeface="Lato Black" panose="020F0502020204030203" pitchFamily="34" charset="0"/>
            </a:endParaRPr>
          </a:p>
        </p:txBody>
      </p:sp>
      <p:sp>
        <p:nvSpPr>
          <p:cNvPr id="4" name="Footer Placeholder 3">
            <a:extLst>
              <a:ext uri="{FF2B5EF4-FFF2-40B4-BE49-F238E27FC236}">
                <a16:creationId xmlns:a16="http://schemas.microsoft.com/office/drawing/2014/main" id="{6F1B296F-AA3C-49C5-A7FD-020BBA8074F5}"/>
              </a:ext>
            </a:extLst>
          </p:cNvPr>
          <p:cNvSpPr>
            <a:spLocks noGrp="1"/>
          </p:cNvSpPr>
          <p:nvPr>
            <p:ph type="ftr" sz="quarter" idx="10"/>
          </p:nvPr>
        </p:nvSpPr>
        <p:spPr/>
        <p:txBody>
          <a:bodyPr/>
          <a:lstStyle/>
          <a:p>
            <a:r>
              <a:rPr lang="en-US" dirty="0"/>
              <a:t>*Based on 1st year projections</a:t>
            </a:r>
          </a:p>
        </p:txBody>
      </p:sp>
      <p:sp>
        <p:nvSpPr>
          <p:cNvPr id="3" name="Slide Number Placeholder 2">
            <a:extLst>
              <a:ext uri="{FF2B5EF4-FFF2-40B4-BE49-F238E27FC236}">
                <a16:creationId xmlns:a16="http://schemas.microsoft.com/office/drawing/2014/main" id="{126DEDAB-4595-4AAB-8FB4-F3036F68D70A}"/>
              </a:ext>
            </a:extLst>
          </p:cNvPr>
          <p:cNvSpPr>
            <a:spLocks noGrp="1"/>
          </p:cNvSpPr>
          <p:nvPr>
            <p:ph type="sldNum" sz="quarter" idx="11"/>
          </p:nvPr>
        </p:nvSpPr>
        <p:spPr/>
        <p:txBody>
          <a:bodyPr/>
          <a:lstStyle/>
          <a:p>
            <a:fld id="{EECC7194-A4D0-457B-9D3E-53681723AFF7}" type="slidenum">
              <a:rPr lang="en-US" smtClean="0"/>
              <a:pPr/>
              <a:t>5</a:t>
            </a:fld>
            <a:endParaRPr lang="en-US" dirty="0"/>
          </a:p>
        </p:txBody>
      </p:sp>
      <p:graphicFrame>
        <p:nvGraphicFramePr>
          <p:cNvPr id="22" name="Chart 21">
            <a:extLst>
              <a:ext uri="{FF2B5EF4-FFF2-40B4-BE49-F238E27FC236}">
                <a16:creationId xmlns:a16="http://schemas.microsoft.com/office/drawing/2014/main" id="{7C2B1B69-3491-4723-B7A7-BB86FEFB7B5A}"/>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3893667448"/>
              </p:ext>
            </p:extLst>
          </p:nvPr>
        </p:nvGraphicFramePr>
        <p:xfrm>
          <a:off x="9520866" y="1677250"/>
          <a:ext cx="1769456" cy="2163990"/>
        </p:xfrm>
        <a:graphic>
          <a:graphicData uri="http://schemas.openxmlformats.org/drawingml/2006/chart">
            <c:chart xmlns:c="http://schemas.openxmlformats.org/drawingml/2006/chart" xmlns:r="http://schemas.openxmlformats.org/officeDocument/2006/relationships" r:id="rId6"/>
          </a:graphicData>
        </a:graphic>
      </p:graphicFrame>
      <p:sp>
        <p:nvSpPr>
          <p:cNvPr id="27" name="Oval 26">
            <a:extLst>
              <a:ext uri="{FF2B5EF4-FFF2-40B4-BE49-F238E27FC236}">
                <a16:creationId xmlns:a16="http://schemas.microsoft.com/office/drawing/2014/main" id="{90CD8133-923E-4CC8-A17C-17D0B8AAFC0B}"/>
              </a:ext>
            </a:extLst>
          </p:cNvPr>
          <p:cNvSpPr/>
          <p:nvPr/>
        </p:nvSpPr>
        <p:spPr>
          <a:xfrm>
            <a:off x="10046448" y="2408513"/>
            <a:ext cx="756000" cy="756000"/>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2000" dirty="0">
              <a:solidFill>
                <a:schemeClr val="bg1"/>
              </a:solidFill>
              <a:latin typeface="+mj-lt"/>
              <a:ea typeface="Lato Black" panose="020F0502020204030203" pitchFamily="34" charset="0"/>
              <a:cs typeface="Lato Black" panose="020F0502020204030203" pitchFamily="34" charset="0"/>
            </a:endParaRPr>
          </a:p>
        </p:txBody>
      </p:sp>
      <p:sp>
        <p:nvSpPr>
          <p:cNvPr id="5" name="TextBox 4">
            <a:extLst>
              <a:ext uri="{FF2B5EF4-FFF2-40B4-BE49-F238E27FC236}">
                <a16:creationId xmlns:a16="http://schemas.microsoft.com/office/drawing/2014/main" id="{0EE91325-CFE4-E88A-362C-B817FB6AB4CB}"/>
              </a:ext>
            </a:extLst>
          </p:cNvPr>
          <p:cNvSpPr txBox="1"/>
          <p:nvPr/>
        </p:nvSpPr>
        <p:spPr>
          <a:xfrm>
            <a:off x="901678" y="2037249"/>
            <a:ext cx="3186228" cy="371263"/>
          </a:xfrm>
          <a:prstGeom prst="rect">
            <a:avLst/>
          </a:prstGeom>
          <a:noFill/>
        </p:spPr>
        <p:txBody>
          <a:bodyPr wrap="square" rtlCol="0">
            <a:spAutoFit/>
          </a:bodyPr>
          <a:lstStyle/>
          <a:p>
            <a:r>
              <a:rPr lang="en-US" dirty="0"/>
              <a:t>Random Forest vs SVM</a:t>
            </a:r>
          </a:p>
        </p:txBody>
      </p:sp>
      <p:pic>
        <p:nvPicPr>
          <p:cNvPr id="7" name="Picture 6" descr="A screenshot of a computer&#10;&#10;Description automatically generated">
            <a:extLst>
              <a:ext uri="{FF2B5EF4-FFF2-40B4-BE49-F238E27FC236}">
                <a16:creationId xmlns:a16="http://schemas.microsoft.com/office/drawing/2014/main" id="{05B707A0-AD7C-3E98-117C-FEB2F6A243A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74612" y="616332"/>
            <a:ext cx="4829972" cy="3087571"/>
          </a:xfrm>
          <a:prstGeom prst="rect">
            <a:avLst/>
          </a:prstGeom>
        </p:spPr>
      </p:pic>
      <p:pic>
        <p:nvPicPr>
          <p:cNvPr id="11" name="Picture 10" descr="A screenshot of a computer screen&#10;&#10;Description automatically generated">
            <a:extLst>
              <a:ext uri="{FF2B5EF4-FFF2-40B4-BE49-F238E27FC236}">
                <a16:creationId xmlns:a16="http://schemas.microsoft.com/office/drawing/2014/main" id="{130E0CD4-522F-EDAC-6763-D4C2E6514AA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8131" y="3443294"/>
            <a:ext cx="6210300" cy="1943100"/>
          </a:xfrm>
          <a:prstGeom prst="rect">
            <a:avLst/>
          </a:prstGeom>
        </p:spPr>
      </p:pic>
    </p:spTree>
    <p:extLst>
      <p:ext uri="{BB962C8B-B14F-4D97-AF65-F5344CB8AC3E}">
        <p14:creationId xmlns:p14="http://schemas.microsoft.com/office/powerpoint/2010/main" val="3340796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octor standing in front of a computer&#10;">
            <a:extLst>
              <a:ext uri="{FF2B5EF4-FFF2-40B4-BE49-F238E27FC236}">
                <a16:creationId xmlns:a16="http://schemas.microsoft.com/office/drawing/2014/main" id="{D4AB4507-F77A-44A5-B290-3F3D4817B7BD}"/>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p:pic>
      <p:sp>
        <p:nvSpPr>
          <p:cNvPr id="19" name="Rectangle 18">
            <a:extLst>
              <a:ext uri="{FF2B5EF4-FFF2-40B4-BE49-F238E27FC236}">
                <a16:creationId xmlns:a16="http://schemas.microsoft.com/office/drawing/2014/main" id="{A4592135-A11E-4178-A320-510C4B7492A3}"/>
              </a:ext>
              <a:ext uri="{C183D7F6-B498-43B3-948B-1728B52AA6E4}">
                <adec:decorative xmlns:adec="http://schemas.microsoft.com/office/drawing/2017/decorative" val="1"/>
              </a:ext>
            </a:extLst>
          </p:cNvPr>
          <p:cNvSpPr/>
          <p:nvPr/>
        </p:nvSpPr>
        <p:spPr>
          <a:xfrm>
            <a:off x="-135311" y="0"/>
            <a:ext cx="28406361" cy="11241538"/>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C499D5A-91D2-45BF-B204-6FDFFE97FFA9}"/>
              </a:ext>
            </a:extLst>
          </p:cNvPr>
          <p:cNvSpPr>
            <a:spLocks noGrp="1"/>
          </p:cNvSpPr>
          <p:nvPr>
            <p:ph type="title"/>
          </p:nvPr>
        </p:nvSpPr>
        <p:spPr/>
        <p:txBody>
          <a:bodyPr/>
          <a:lstStyle/>
          <a:p>
            <a:r>
              <a:rPr lang="en-US" dirty="0"/>
              <a:t>Conclusions</a:t>
            </a:r>
          </a:p>
        </p:txBody>
      </p:sp>
      <p:sp>
        <p:nvSpPr>
          <p:cNvPr id="4" name="Slide Number Placeholder 3">
            <a:extLst>
              <a:ext uri="{FF2B5EF4-FFF2-40B4-BE49-F238E27FC236}">
                <a16:creationId xmlns:a16="http://schemas.microsoft.com/office/drawing/2014/main" id="{98F61CED-575A-4A61-B181-A44246132635}"/>
              </a:ext>
            </a:extLst>
          </p:cNvPr>
          <p:cNvSpPr>
            <a:spLocks noGrp="1"/>
          </p:cNvSpPr>
          <p:nvPr>
            <p:ph type="sldNum" sz="quarter" idx="11"/>
          </p:nvPr>
        </p:nvSpPr>
        <p:spPr/>
        <p:txBody>
          <a:bodyPr/>
          <a:lstStyle/>
          <a:p>
            <a:fld id="{EECC7194-A4D0-457B-9D3E-53681723AFF7}" type="slidenum">
              <a:rPr lang="en-US" smtClean="0"/>
              <a:pPr/>
              <a:t>6</a:t>
            </a:fld>
            <a:endParaRPr lang="en-US" dirty="0"/>
          </a:p>
        </p:txBody>
      </p:sp>
      <p:sp>
        <p:nvSpPr>
          <p:cNvPr id="6" name="Text Placeholder 5">
            <a:extLst>
              <a:ext uri="{FF2B5EF4-FFF2-40B4-BE49-F238E27FC236}">
                <a16:creationId xmlns:a16="http://schemas.microsoft.com/office/drawing/2014/main" id="{D1BEBF22-A40E-4194-AD9A-12E9E5AB0013}"/>
              </a:ext>
            </a:extLst>
          </p:cNvPr>
          <p:cNvSpPr>
            <a:spLocks noGrp="1"/>
          </p:cNvSpPr>
          <p:nvPr>
            <p:ph type="body" sz="quarter" idx="14"/>
          </p:nvPr>
        </p:nvSpPr>
        <p:spPr>
          <a:xfrm>
            <a:off x="1463284" y="1965249"/>
            <a:ext cx="2812282" cy="554643"/>
          </a:xfrm>
        </p:spPr>
        <p:txBody>
          <a:bodyPr/>
          <a:lstStyle/>
          <a:p>
            <a:r>
              <a:rPr lang="en-US" b="0" i="0" dirty="0">
                <a:effectLst/>
                <a:latin typeface="Söhne"/>
              </a:rPr>
              <a:t>Both models perform quite similarly in terms of overall accuracy, with Random Forest slightly edging out SVM (81% vs. 80%)</a:t>
            </a:r>
            <a:endParaRPr lang="en-US" dirty="0"/>
          </a:p>
        </p:txBody>
      </p:sp>
      <p:sp>
        <p:nvSpPr>
          <p:cNvPr id="8" name="Text Placeholder 7">
            <a:extLst>
              <a:ext uri="{FF2B5EF4-FFF2-40B4-BE49-F238E27FC236}">
                <a16:creationId xmlns:a16="http://schemas.microsoft.com/office/drawing/2014/main" id="{D23D57FF-A4A8-4B9F-8E36-4755E494CBB8}"/>
              </a:ext>
            </a:extLst>
          </p:cNvPr>
          <p:cNvSpPr>
            <a:spLocks noGrp="1"/>
          </p:cNvSpPr>
          <p:nvPr>
            <p:ph type="body" sz="quarter" idx="16"/>
          </p:nvPr>
        </p:nvSpPr>
        <p:spPr>
          <a:xfrm>
            <a:off x="5031291" y="1827363"/>
            <a:ext cx="2812282" cy="554643"/>
          </a:xfrm>
        </p:spPr>
        <p:txBody>
          <a:bodyPr/>
          <a:lstStyle/>
          <a:p>
            <a:r>
              <a:rPr lang="en-US" b="0" i="0" dirty="0">
                <a:effectLst/>
                <a:latin typeface="Söhne"/>
              </a:rPr>
              <a:t>Random Forest has higher precision and recall for Class 1, indicating it performs better at identifying instances of Class 1.</a:t>
            </a:r>
          </a:p>
          <a:p>
            <a:endParaRPr lang="en-US" dirty="0"/>
          </a:p>
        </p:txBody>
      </p:sp>
      <p:sp>
        <p:nvSpPr>
          <p:cNvPr id="10" name="Text Placeholder 9">
            <a:extLst>
              <a:ext uri="{FF2B5EF4-FFF2-40B4-BE49-F238E27FC236}">
                <a16:creationId xmlns:a16="http://schemas.microsoft.com/office/drawing/2014/main" id="{FA62A9F2-7193-4B39-BE74-49635D23507F}"/>
              </a:ext>
            </a:extLst>
          </p:cNvPr>
          <p:cNvSpPr>
            <a:spLocks noGrp="1"/>
          </p:cNvSpPr>
          <p:nvPr>
            <p:ph type="body" sz="quarter" idx="18"/>
          </p:nvPr>
        </p:nvSpPr>
        <p:spPr>
          <a:xfrm>
            <a:off x="8592000" y="1775805"/>
            <a:ext cx="2812282" cy="554643"/>
          </a:xfrm>
        </p:spPr>
        <p:txBody>
          <a:bodyPr/>
          <a:lstStyle/>
          <a:p>
            <a:r>
              <a:rPr lang="en-US" b="0" i="0" dirty="0">
                <a:effectLst/>
                <a:latin typeface="Söhne"/>
              </a:rPr>
              <a:t>SVM has slightly higher precision for Class 0, but Random Forest has higher recall for Class 0</a:t>
            </a:r>
            <a:endParaRPr lang="en-US" dirty="0"/>
          </a:p>
        </p:txBody>
      </p:sp>
      <p:cxnSp>
        <p:nvCxnSpPr>
          <p:cNvPr id="42" name="Straight Connector 41">
            <a:extLst>
              <a:ext uri="{FF2B5EF4-FFF2-40B4-BE49-F238E27FC236}">
                <a16:creationId xmlns:a16="http://schemas.microsoft.com/office/drawing/2014/main" id="{6917E9BF-7C5E-4DE7-8C66-9B69A207D1E4}"/>
              </a:ext>
              <a:ext uri="{C183D7F6-B498-43B3-948B-1728B52AA6E4}">
                <adec:decorative xmlns:adec="http://schemas.microsoft.com/office/drawing/2017/decorative" val="1"/>
              </a:ext>
            </a:extLst>
          </p:cNvPr>
          <p:cNvCxnSpPr/>
          <p:nvPr/>
        </p:nvCxnSpPr>
        <p:spPr>
          <a:xfrm>
            <a:off x="1511184" y="3716527"/>
            <a:ext cx="9169633" cy="0"/>
          </a:xfrm>
          <a:prstGeom prst="line">
            <a:avLst/>
          </a:prstGeom>
          <a:ln w="3175">
            <a:solidFill>
              <a:schemeClr val="bg1">
                <a:lumMod val="95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14DCD19-05BE-4D3F-A9E1-A9353D50950B}"/>
              </a:ext>
              <a:ext uri="{C183D7F6-B498-43B3-948B-1728B52AA6E4}">
                <adec:decorative xmlns:adec="http://schemas.microsoft.com/office/drawing/2017/decorative" val="1"/>
              </a:ext>
            </a:extLst>
          </p:cNvPr>
          <p:cNvCxnSpPr>
            <a:cxnSpLocks/>
          </p:cNvCxnSpPr>
          <p:nvPr/>
        </p:nvCxnSpPr>
        <p:spPr>
          <a:xfrm>
            <a:off x="4458121" y="2630172"/>
            <a:ext cx="0" cy="969367"/>
          </a:xfrm>
          <a:prstGeom prst="line">
            <a:avLst/>
          </a:prstGeom>
          <a:ln w="3175">
            <a:solidFill>
              <a:schemeClr val="bg1">
                <a:lumMod val="95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9527B99-C015-4364-A9D0-E9EF5F8CC859}"/>
              </a:ext>
              <a:ext uri="{C183D7F6-B498-43B3-948B-1728B52AA6E4}">
                <adec:decorative xmlns:adec="http://schemas.microsoft.com/office/drawing/2017/decorative" val="1"/>
              </a:ext>
            </a:extLst>
          </p:cNvPr>
          <p:cNvCxnSpPr>
            <a:cxnSpLocks/>
          </p:cNvCxnSpPr>
          <p:nvPr/>
        </p:nvCxnSpPr>
        <p:spPr>
          <a:xfrm>
            <a:off x="8019527" y="2630172"/>
            <a:ext cx="0" cy="969367"/>
          </a:xfrm>
          <a:prstGeom prst="line">
            <a:avLst/>
          </a:prstGeom>
          <a:ln w="3175">
            <a:solidFill>
              <a:schemeClr val="bg1">
                <a:lumMod val="95000"/>
                <a:alpha val="20000"/>
              </a:schemeClr>
            </a:solidFill>
          </a:ln>
        </p:spPr>
        <p:style>
          <a:lnRef idx="1">
            <a:schemeClr val="accent1"/>
          </a:lnRef>
          <a:fillRef idx="0">
            <a:schemeClr val="accent1"/>
          </a:fillRef>
          <a:effectRef idx="0">
            <a:schemeClr val="accent1"/>
          </a:effectRef>
          <a:fontRef idx="minor">
            <a:schemeClr val="tx1"/>
          </a:fontRef>
        </p:style>
      </p:cxnSp>
      <p:sp>
        <p:nvSpPr>
          <p:cNvPr id="67" name="object 7" descr="Beige rectangle">
            <a:extLst>
              <a:ext uri="{FF2B5EF4-FFF2-40B4-BE49-F238E27FC236}">
                <a16:creationId xmlns:a16="http://schemas.microsoft.com/office/drawing/2014/main" id="{6167A703-9B37-469C-853D-0CB6C1F4D8F0}"/>
              </a:ext>
            </a:extLst>
          </p:cNvPr>
          <p:cNvSpPr/>
          <p:nvPr/>
        </p:nvSpPr>
        <p:spPr bwMode="white">
          <a:xfrm flipV="1">
            <a:off x="722099" y="1277068"/>
            <a:ext cx="2812282"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41" name="Rectangle 40">
            <a:extLst>
              <a:ext uri="{FF2B5EF4-FFF2-40B4-BE49-F238E27FC236}">
                <a16:creationId xmlns:a16="http://schemas.microsoft.com/office/drawing/2014/main" id="{F1E4A73F-DB3E-4AF4-A250-CB257055A3B2}"/>
              </a:ext>
              <a:ext uri="{C183D7F6-B498-43B3-948B-1728B52AA6E4}">
                <adec:decorative xmlns:adec="http://schemas.microsoft.com/office/drawing/2017/decorative" val="1"/>
              </a:ext>
            </a:extLst>
          </p:cNvPr>
          <p:cNvSpPr>
            <a:spLocks/>
          </p:cNvSpPr>
          <p:nvPr/>
        </p:nvSpPr>
        <p:spPr>
          <a:xfrm>
            <a:off x="898187" y="1803828"/>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A651BC50-F263-44D5-B1E1-32D5EA7EA21F}"/>
              </a:ext>
              <a:ext uri="{C183D7F6-B498-43B3-948B-1728B52AA6E4}">
                <adec:decorative xmlns:adec="http://schemas.microsoft.com/office/drawing/2017/decorative" val="1"/>
              </a:ext>
            </a:extLst>
          </p:cNvPr>
          <p:cNvSpPr>
            <a:spLocks/>
          </p:cNvSpPr>
          <p:nvPr/>
        </p:nvSpPr>
        <p:spPr>
          <a:xfrm>
            <a:off x="4458121" y="1803828"/>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100AA00A-91AC-4400-AF7A-EAB0770006ED}"/>
              </a:ext>
              <a:ext uri="{C183D7F6-B498-43B3-948B-1728B52AA6E4}">
                <adec:decorative xmlns:adec="http://schemas.microsoft.com/office/drawing/2017/decorative" val="1"/>
              </a:ext>
            </a:extLst>
          </p:cNvPr>
          <p:cNvSpPr>
            <a:spLocks/>
          </p:cNvSpPr>
          <p:nvPr/>
        </p:nvSpPr>
        <p:spPr>
          <a:xfrm>
            <a:off x="8019527" y="1803828"/>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275C6854-B085-4AC0-984F-E73F9C388471}"/>
              </a:ext>
              <a:ext uri="{C183D7F6-B498-43B3-948B-1728B52AA6E4}">
                <adec:decorative xmlns:adec="http://schemas.microsoft.com/office/drawing/2017/decorative" val="1"/>
              </a:ext>
            </a:extLst>
          </p:cNvPr>
          <p:cNvSpPr>
            <a:spLocks/>
          </p:cNvSpPr>
          <p:nvPr/>
        </p:nvSpPr>
        <p:spPr>
          <a:xfrm>
            <a:off x="4458121" y="3960036"/>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Connector 43">
            <a:extLst>
              <a:ext uri="{FF2B5EF4-FFF2-40B4-BE49-F238E27FC236}">
                <a16:creationId xmlns:a16="http://schemas.microsoft.com/office/drawing/2014/main" id="{E2EAB4BE-ED20-4BB8-A23B-B02A1115A828}"/>
              </a:ext>
              <a:ext uri="{C183D7F6-B498-43B3-948B-1728B52AA6E4}">
                <adec:decorative xmlns:adec="http://schemas.microsoft.com/office/drawing/2017/decorative" val="1"/>
              </a:ext>
            </a:extLst>
          </p:cNvPr>
          <p:cNvCxnSpPr>
            <a:cxnSpLocks/>
          </p:cNvCxnSpPr>
          <p:nvPr/>
        </p:nvCxnSpPr>
        <p:spPr>
          <a:xfrm>
            <a:off x="4458121" y="4752270"/>
            <a:ext cx="0" cy="969367"/>
          </a:xfrm>
          <a:prstGeom prst="line">
            <a:avLst/>
          </a:prstGeom>
          <a:ln w="3175">
            <a:solidFill>
              <a:schemeClr val="bg1">
                <a:lumMod val="95000"/>
                <a:alpha val="20000"/>
              </a:schemeClr>
            </a:solidFill>
          </a:ln>
        </p:spPr>
        <p:style>
          <a:lnRef idx="1">
            <a:schemeClr val="accent1"/>
          </a:lnRef>
          <a:fillRef idx="0">
            <a:schemeClr val="accent1"/>
          </a:fillRef>
          <a:effectRef idx="0">
            <a:schemeClr val="accent1"/>
          </a:effectRef>
          <a:fontRef idx="minor">
            <a:schemeClr val="tx1"/>
          </a:fontRef>
        </p:style>
      </p:cxnSp>
      <p:sp>
        <p:nvSpPr>
          <p:cNvPr id="29" name="Graphic 27" descr="Icon Stethoscope">
            <a:extLst>
              <a:ext uri="{FF2B5EF4-FFF2-40B4-BE49-F238E27FC236}">
                <a16:creationId xmlns:a16="http://schemas.microsoft.com/office/drawing/2014/main" id="{E8253ED6-A426-4BA6-A61A-E4174B8BAE45}"/>
              </a:ext>
            </a:extLst>
          </p:cNvPr>
          <p:cNvSpPr>
            <a:spLocks noChangeAspect="1"/>
          </p:cNvSpPr>
          <p:nvPr/>
        </p:nvSpPr>
        <p:spPr>
          <a:xfrm>
            <a:off x="4524307" y="1980266"/>
            <a:ext cx="330615" cy="330615"/>
          </a:xfrm>
          <a:custGeom>
            <a:avLst/>
            <a:gdLst>
              <a:gd name="connsiteX0" fmla="*/ 757238 w 800100"/>
              <a:gd name="connsiteY0" fmla="*/ 28575 h 800100"/>
              <a:gd name="connsiteX1" fmla="*/ 683181 w 800100"/>
              <a:gd name="connsiteY1" fmla="*/ 28575 h 800100"/>
              <a:gd name="connsiteX2" fmla="*/ 642938 w 800100"/>
              <a:gd name="connsiteY2" fmla="*/ 0 h 800100"/>
              <a:gd name="connsiteX3" fmla="*/ 600075 w 800100"/>
              <a:gd name="connsiteY3" fmla="*/ 42863 h 800100"/>
              <a:gd name="connsiteX4" fmla="*/ 600075 w 800100"/>
              <a:gd name="connsiteY4" fmla="*/ 100013 h 800100"/>
              <a:gd name="connsiteX5" fmla="*/ 642938 w 800100"/>
              <a:gd name="connsiteY5" fmla="*/ 142875 h 800100"/>
              <a:gd name="connsiteX6" fmla="*/ 683181 w 800100"/>
              <a:gd name="connsiteY6" fmla="*/ 114300 h 800100"/>
              <a:gd name="connsiteX7" fmla="*/ 714375 w 800100"/>
              <a:gd name="connsiteY7" fmla="*/ 114300 h 800100"/>
              <a:gd name="connsiteX8" fmla="*/ 714375 w 800100"/>
              <a:gd name="connsiteY8" fmla="*/ 214313 h 800100"/>
              <a:gd name="connsiteX9" fmla="*/ 557213 w 800100"/>
              <a:gd name="connsiteY9" fmla="*/ 371475 h 800100"/>
              <a:gd name="connsiteX10" fmla="*/ 400050 w 800100"/>
              <a:gd name="connsiteY10" fmla="*/ 214313 h 800100"/>
              <a:gd name="connsiteX11" fmla="*/ 400050 w 800100"/>
              <a:gd name="connsiteY11" fmla="*/ 114300 h 800100"/>
              <a:gd name="connsiteX12" fmla="*/ 431244 w 800100"/>
              <a:gd name="connsiteY12" fmla="*/ 114300 h 800100"/>
              <a:gd name="connsiteX13" fmla="*/ 471488 w 800100"/>
              <a:gd name="connsiteY13" fmla="*/ 142875 h 800100"/>
              <a:gd name="connsiteX14" fmla="*/ 514350 w 800100"/>
              <a:gd name="connsiteY14" fmla="*/ 100013 h 800100"/>
              <a:gd name="connsiteX15" fmla="*/ 514350 w 800100"/>
              <a:gd name="connsiteY15" fmla="*/ 42863 h 800100"/>
              <a:gd name="connsiteX16" fmla="*/ 471488 w 800100"/>
              <a:gd name="connsiteY16" fmla="*/ 0 h 800100"/>
              <a:gd name="connsiteX17" fmla="*/ 431244 w 800100"/>
              <a:gd name="connsiteY17" fmla="*/ 28575 h 800100"/>
              <a:gd name="connsiteX18" fmla="*/ 357188 w 800100"/>
              <a:gd name="connsiteY18" fmla="*/ 28575 h 800100"/>
              <a:gd name="connsiteX19" fmla="*/ 314325 w 800100"/>
              <a:gd name="connsiteY19" fmla="*/ 71438 h 800100"/>
              <a:gd name="connsiteX20" fmla="*/ 314325 w 800100"/>
              <a:gd name="connsiteY20" fmla="*/ 214313 h 800100"/>
              <a:gd name="connsiteX21" fmla="*/ 514350 w 800100"/>
              <a:gd name="connsiteY21" fmla="*/ 453180 h 800100"/>
              <a:gd name="connsiteX22" fmla="*/ 514350 w 800100"/>
              <a:gd name="connsiteY22" fmla="*/ 642938 h 800100"/>
              <a:gd name="connsiteX23" fmla="*/ 442913 w 800100"/>
              <a:gd name="connsiteY23" fmla="*/ 714375 h 800100"/>
              <a:gd name="connsiteX24" fmla="*/ 242888 w 800100"/>
              <a:gd name="connsiteY24" fmla="*/ 714375 h 800100"/>
              <a:gd name="connsiteX25" fmla="*/ 171450 w 800100"/>
              <a:gd name="connsiteY25" fmla="*/ 642938 h 800100"/>
              <a:gd name="connsiteX26" fmla="*/ 171450 w 800100"/>
              <a:gd name="connsiteY26" fmla="*/ 520741 h 800100"/>
              <a:gd name="connsiteX27" fmla="*/ 257175 w 800100"/>
              <a:gd name="connsiteY27" fmla="*/ 400050 h 800100"/>
              <a:gd name="connsiteX28" fmla="*/ 128588 w 800100"/>
              <a:gd name="connsiteY28" fmla="*/ 271463 h 800100"/>
              <a:gd name="connsiteX29" fmla="*/ 0 w 800100"/>
              <a:gd name="connsiteY29" fmla="*/ 400050 h 800100"/>
              <a:gd name="connsiteX30" fmla="*/ 85725 w 800100"/>
              <a:gd name="connsiteY30" fmla="*/ 520741 h 800100"/>
              <a:gd name="connsiteX31" fmla="*/ 85725 w 800100"/>
              <a:gd name="connsiteY31" fmla="*/ 642938 h 800100"/>
              <a:gd name="connsiteX32" fmla="*/ 242888 w 800100"/>
              <a:gd name="connsiteY32" fmla="*/ 800100 h 800100"/>
              <a:gd name="connsiteX33" fmla="*/ 442913 w 800100"/>
              <a:gd name="connsiteY33" fmla="*/ 800100 h 800100"/>
              <a:gd name="connsiteX34" fmla="*/ 600075 w 800100"/>
              <a:gd name="connsiteY34" fmla="*/ 642938 h 800100"/>
              <a:gd name="connsiteX35" fmla="*/ 600075 w 800100"/>
              <a:gd name="connsiteY35" fmla="*/ 453180 h 800100"/>
              <a:gd name="connsiteX36" fmla="*/ 800100 w 800100"/>
              <a:gd name="connsiteY36" fmla="*/ 214313 h 800100"/>
              <a:gd name="connsiteX37" fmla="*/ 800100 w 800100"/>
              <a:gd name="connsiteY37" fmla="*/ 71438 h 800100"/>
              <a:gd name="connsiteX38" fmla="*/ 757238 w 800100"/>
              <a:gd name="connsiteY38" fmla="*/ 28575 h 800100"/>
              <a:gd name="connsiteX39" fmla="*/ 57150 w 800100"/>
              <a:gd name="connsiteY39" fmla="*/ 400050 h 800100"/>
              <a:gd name="connsiteX40" fmla="*/ 128588 w 800100"/>
              <a:gd name="connsiteY40" fmla="*/ 328613 h 800100"/>
              <a:gd name="connsiteX41" fmla="*/ 200025 w 800100"/>
              <a:gd name="connsiteY41" fmla="*/ 400050 h 800100"/>
              <a:gd name="connsiteX42" fmla="*/ 128588 w 800100"/>
              <a:gd name="connsiteY42" fmla="*/ 471488 h 800100"/>
              <a:gd name="connsiteX43" fmla="*/ 57150 w 800100"/>
              <a:gd name="connsiteY43" fmla="*/ 40005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00100" h="800100">
                <a:moveTo>
                  <a:pt x="757238" y="28575"/>
                </a:moveTo>
                <a:lnTo>
                  <a:pt x="683181" y="28575"/>
                </a:lnTo>
                <a:cubicBezTo>
                  <a:pt x="677275" y="11963"/>
                  <a:pt x="661578" y="0"/>
                  <a:pt x="642938" y="0"/>
                </a:cubicBezTo>
                <a:cubicBezTo>
                  <a:pt x="619268" y="0"/>
                  <a:pt x="600075" y="19193"/>
                  <a:pt x="600075" y="42863"/>
                </a:cubicBezTo>
                <a:lnTo>
                  <a:pt x="600075" y="100013"/>
                </a:lnTo>
                <a:cubicBezTo>
                  <a:pt x="600075" y="123682"/>
                  <a:pt x="619268" y="142875"/>
                  <a:pt x="642938" y="142875"/>
                </a:cubicBezTo>
                <a:cubicBezTo>
                  <a:pt x="661568" y="142875"/>
                  <a:pt x="677275" y="130912"/>
                  <a:pt x="683181" y="114300"/>
                </a:cubicBezTo>
                <a:lnTo>
                  <a:pt x="714375" y="114300"/>
                </a:lnTo>
                <a:lnTo>
                  <a:pt x="714375" y="214313"/>
                </a:lnTo>
                <a:cubicBezTo>
                  <a:pt x="714375" y="300971"/>
                  <a:pt x="643871" y="371475"/>
                  <a:pt x="557213" y="371475"/>
                </a:cubicBezTo>
                <a:cubicBezTo>
                  <a:pt x="470554" y="371475"/>
                  <a:pt x="400050" y="300971"/>
                  <a:pt x="400050" y="214313"/>
                </a:cubicBezTo>
                <a:lnTo>
                  <a:pt x="400050" y="114300"/>
                </a:lnTo>
                <a:lnTo>
                  <a:pt x="431244" y="114300"/>
                </a:lnTo>
                <a:cubicBezTo>
                  <a:pt x="437150" y="130912"/>
                  <a:pt x="452847" y="142875"/>
                  <a:pt x="471488" y="142875"/>
                </a:cubicBezTo>
                <a:cubicBezTo>
                  <a:pt x="495157" y="142875"/>
                  <a:pt x="514350" y="123682"/>
                  <a:pt x="514350" y="100013"/>
                </a:cubicBezTo>
                <a:lnTo>
                  <a:pt x="514350" y="42863"/>
                </a:lnTo>
                <a:cubicBezTo>
                  <a:pt x="514350" y="19193"/>
                  <a:pt x="495157" y="0"/>
                  <a:pt x="471488" y="0"/>
                </a:cubicBezTo>
                <a:cubicBezTo>
                  <a:pt x="452857" y="0"/>
                  <a:pt x="437150" y="11963"/>
                  <a:pt x="431244" y="28575"/>
                </a:cubicBezTo>
                <a:lnTo>
                  <a:pt x="357188" y="28575"/>
                </a:lnTo>
                <a:cubicBezTo>
                  <a:pt x="333508" y="28575"/>
                  <a:pt x="314325" y="47758"/>
                  <a:pt x="314325" y="71438"/>
                </a:cubicBezTo>
                <a:lnTo>
                  <a:pt x="314325" y="214313"/>
                </a:lnTo>
                <a:cubicBezTo>
                  <a:pt x="314325" y="333594"/>
                  <a:pt x="400822" y="432845"/>
                  <a:pt x="514350" y="453180"/>
                </a:cubicBezTo>
                <a:lnTo>
                  <a:pt x="514350" y="642938"/>
                </a:lnTo>
                <a:cubicBezTo>
                  <a:pt x="514350" y="682323"/>
                  <a:pt x="482298" y="714375"/>
                  <a:pt x="442913" y="714375"/>
                </a:cubicBezTo>
                <a:lnTo>
                  <a:pt x="242888" y="714375"/>
                </a:lnTo>
                <a:cubicBezTo>
                  <a:pt x="203502" y="714375"/>
                  <a:pt x="171450" y="682323"/>
                  <a:pt x="171450" y="642938"/>
                </a:cubicBezTo>
                <a:lnTo>
                  <a:pt x="171450" y="520741"/>
                </a:lnTo>
                <a:cubicBezTo>
                  <a:pt x="221237" y="502987"/>
                  <a:pt x="257175" y="455857"/>
                  <a:pt x="257175" y="400050"/>
                </a:cubicBezTo>
                <a:cubicBezTo>
                  <a:pt x="257175" y="329146"/>
                  <a:pt x="199492" y="271463"/>
                  <a:pt x="128588" y="271463"/>
                </a:cubicBezTo>
                <a:cubicBezTo>
                  <a:pt x="57683" y="271463"/>
                  <a:pt x="0" y="329146"/>
                  <a:pt x="0" y="400050"/>
                </a:cubicBezTo>
                <a:cubicBezTo>
                  <a:pt x="0" y="455857"/>
                  <a:pt x="35938" y="502987"/>
                  <a:pt x="85725" y="520741"/>
                </a:cubicBezTo>
                <a:lnTo>
                  <a:pt x="85725" y="642938"/>
                </a:lnTo>
                <a:cubicBezTo>
                  <a:pt x="85725" y="729596"/>
                  <a:pt x="156229" y="800100"/>
                  <a:pt x="242888" y="800100"/>
                </a:cubicBezTo>
                <a:lnTo>
                  <a:pt x="442913" y="800100"/>
                </a:lnTo>
                <a:cubicBezTo>
                  <a:pt x="529571" y="800100"/>
                  <a:pt x="600075" y="729596"/>
                  <a:pt x="600075" y="642938"/>
                </a:cubicBezTo>
                <a:lnTo>
                  <a:pt x="600075" y="453180"/>
                </a:lnTo>
                <a:cubicBezTo>
                  <a:pt x="713603" y="432845"/>
                  <a:pt x="800100" y="333594"/>
                  <a:pt x="800100" y="214313"/>
                </a:cubicBezTo>
                <a:lnTo>
                  <a:pt x="800100" y="71438"/>
                </a:lnTo>
                <a:cubicBezTo>
                  <a:pt x="800100" y="47758"/>
                  <a:pt x="780917" y="28575"/>
                  <a:pt x="757238" y="28575"/>
                </a:cubicBezTo>
                <a:close/>
                <a:moveTo>
                  <a:pt x="57150" y="400050"/>
                </a:moveTo>
                <a:cubicBezTo>
                  <a:pt x="57150" y="360664"/>
                  <a:pt x="89202" y="328613"/>
                  <a:pt x="128588" y="328613"/>
                </a:cubicBezTo>
                <a:cubicBezTo>
                  <a:pt x="167973" y="328613"/>
                  <a:pt x="200025" y="360664"/>
                  <a:pt x="200025" y="400050"/>
                </a:cubicBezTo>
                <a:cubicBezTo>
                  <a:pt x="200025" y="439436"/>
                  <a:pt x="167973" y="471488"/>
                  <a:pt x="128588" y="471488"/>
                </a:cubicBezTo>
                <a:cubicBezTo>
                  <a:pt x="89202" y="471488"/>
                  <a:pt x="57150" y="439436"/>
                  <a:pt x="57150" y="400050"/>
                </a:cubicBezTo>
                <a:close/>
              </a:path>
            </a:pathLst>
          </a:custGeom>
          <a:solidFill>
            <a:schemeClr val="bg1"/>
          </a:solidFill>
          <a:ln w="9525" cap="flat">
            <a:noFill/>
            <a:prstDash val="solid"/>
            <a:miter/>
          </a:ln>
        </p:spPr>
        <p:txBody>
          <a:bodyPr rtlCol="0" anchor="ctr"/>
          <a:lstStyle/>
          <a:p>
            <a:endParaRPr lang="en-US" dirty="0"/>
          </a:p>
        </p:txBody>
      </p:sp>
      <p:sp>
        <p:nvSpPr>
          <p:cNvPr id="49" name="Graphic 23" descr="Icon Clock">
            <a:extLst>
              <a:ext uri="{FF2B5EF4-FFF2-40B4-BE49-F238E27FC236}">
                <a16:creationId xmlns:a16="http://schemas.microsoft.com/office/drawing/2014/main" id="{5495C1F9-7920-41BF-8ACA-22F12780B550}"/>
              </a:ext>
            </a:extLst>
          </p:cNvPr>
          <p:cNvSpPr>
            <a:spLocks noChangeAspect="1"/>
          </p:cNvSpPr>
          <p:nvPr/>
        </p:nvSpPr>
        <p:spPr>
          <a:xfrm>
            <a:off x="990538" y="2000245"/>
            <a:ext cx="278285" cy="278285"/>
          </a:xfrm>
          <a:custGeom>
            <a:avLst/>
            <a:gdLst>
              <a:gd name="connsiteX0" fmla="*/ 657911 w 1314450"/>
              <a:gd name="connsiteY0" fmla="*/ 1315822 h 1314450"/>
              <a:gd name="connsiteX1" fmla="*/ 0 w 1314450"/>
              <a:gd name="connsiteY1" fmla="*/ 657911 h 1314450"/>
              <a:gd name="connsiteX2" fmla="*/ 657911 w 1314450"/>
              <a:gd name="connsiteY2" fmla="*/ 0 h 1314450"/>
              <a:gd name="connsiteX3" fmla="*/ 1315822 w 1314450"/>
              <a:gd name="connsiteY3" fmla="*/ 657911 h 1314450"/>
              <a:gd name="connsiteX4" fmla="*/ 657911 w 1314450"/>
              <a:gd name="connsiteY4" fmla="*/ 1315822 h 1314450"/>
              <a:gd name="connsiteX5" fmla="*/ 657911 w 1314450"/>
              <a:gd name="connsiteY5" fmla="*/ 1315822 h 1314450"/>
              <a:gd name="connsiteX6" fmla="*/ 719947 w 1314450"/>
              <a:gd name="connsiteY6" fmla="*/ 358073 h 1314450"/>
              <a:gd name="connsiteX7" fmla="*/ 614001 w 1314450"/>
              <a:gd name="connsiteY7" fmla="*/ 358073 h 1314450"/>
              <a:gd name="connsiteX8" fmla="*/ 614001 w 1314450"/>
              <a:gd name="connsiteY8" fmla="*/ 620516 h 1314450"/>
              <a:gd name="connsiteX9" fmla="*/ 351558 w 1314450"/>
              <a:gd name="connsiteY9" fmla="*/ 620516 h 1314450"/>
              <a:gd name="connsiteX10" fmla="*/ 351558 w 1314450"/>
              <a:gd name="connsiteY10" fmla="*/ 726453 h 1314450"/>
              <a:gd name="connsiteX11" fmla="*/ 666969 w 1314450"/>
              <a:gd name="connsiteY11" fmla="*/ 726453 h 1314450"/>
              <a:gd name="connsiteX12" fmla="*/ 667388 w 1314450"/>
              <a:gd name="connsiteY12" fmla="*/ 726453 h 1314450"/>
              <a:gd name="connsiteX13" fmla="*/ 705202 w 1314450"/>
              <a:gd name="connsiteY13" fmla="*/ 711613 h 1314450"/>
              <a:gd name="connsiteX14" fmla="*/ 719947 w 1314450"/>
              <a:gd name="connsiteY14" fmla="*/ 673894 h 1314450"/>
              <a:gd name="connsiteX15" fmla="*/ 719947 w 1314450"/>
              <a:gd name="connsiteY15" fmla="*/ 673475 h 1314450"/>
              <a:gd name="connsiteX16" fmla="*/ 719947 w 1314450"/>
              <a:gd name="connsiteY16" fmla="*/ 358073 h 131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14450" h="1314450">
                <a:moveTo>
                  <a:pt x="657911" y="1315822"/>
                </a:moveTo>
                <a:cubicBezTo>
                  <a:pt x="294570" y="1315822"/>
                  <a:pt x="0" y="1021242"/>
                  <a:pt x="0" y="657911"/>
                </a:cubicBezTo>
                <a:cubicBezTo>
                  <a:pt x="0" y="294580"/>
                  <a:pt x="294570" y="0"/>
                  <a:pt x="657911" y="0"/>
                </a:cubicBezTo>
                <a:cubicBezTo>
                  <a:pt x="1021242" y="0"/>
                  <a:pt x="1315822" y="294580"/>
                  <a:pt x="1315822" y="657911"/>
                </a:cubicBezTo>
                <a:cubicBezTo>
                  <a:pt x="1315822" y="1021251"/>
                  <a:pt x="1021242" y="1315822"/>
                  <a:pt x="657911" y="1315822"/>
                </a:cubicBezTo>
                <a:lnTo>
                  <a:pt x="657911" y="1315822"/>
                </a:lnTo>
                <a:close/>
                <a:moveTo>
                  <a:pt x="719947" y="358073"/>
                </a:moveTo>
                <a:cubicBezTo>
                  <a:pt x="719947" y="288026"/>
                  <a:pt x="614001" y="288007"/>
                  <a:pt x="614001" y="358073"/>
                </a:cubicBezTo>
                <a:lnTo>
                  <a:pt x="614001" y="620516"/>
                </a:lnTo>
                <a:lnTo>
                  <a:pt x="351558" y="620516"/>
                </a:lnTo>
                <a:cubicBezTo>
                  <a:pt x="281511" y="620516"/>
                  <a:pt x="281492" y="726453"/>
                  <a:pt x="351558" y="726453"/>
                </a:cubicBezTo>
                <a:lnTo>
                  <a:pt x="666969" y="726453"/>
                </a:lnTo>
                <a:lnTo>
                  <a:pt x="667388" y="726453"/>
                </a:lnTo>
                <a:cubicBezTo>
                  <a:pt x="683866" y="726453"/>
                  <a:pt x="696478" y="720585"/>
                  <a:pt x="705202" y="711613"/>
                </a:cubicBezTo>
                <a:cubicBezTo>
                  <a:pt x="714118" y="702888"/>
                  <a:pt x="719947" y="690324"/>
                  <a:pt x="719947" y="673894"/>
                </a:cubicBezTo>
                <a:lnTo>
                  <a:pt x="719947" y="673475"/>
                </a:lnTo>
                <a:lnTo>
                  <a:pt x="719947" y="358073"/>
                </a:lnTo>
                <a:close/>
              </a:path>
            </a:pathLst>
          </a:custGeom>
          <a:solidFill>
            <a:schemeClr val="bg1"/>
          </a:solidFill>
          <a:ln w="9525" cap="flat">
            <a:noFill/>
            <a:prstDash val="solid"/>
            <a:miter/>
          </a:ln>
        </p:spPr>
        <p:txBody>
          <a:bodyPr rtlCol="0" anchor="ctr"/>
          <a:lstStyle/>
          <a:p>
            <a:endParaRPr lang="en-US" dirty="0"/>
          </a:p>
        </p:txBody>
      </p:sp>
      <p:grpSp>
        <p:nvGrpSpPr>
          <p:cNvPr id="58" name="Group 57" descr="Icon Doctor">
            <a:extLst>
              <a:ext uri="{FF2B5EF4-FFF2-40B4-BE49-F238E27FC236}">
                <a16:creationId xmlns:a16="http://schemas.microsoft.com/office/drawing/2014/main" id="{E9DBD697-D950-4E35-9DE5-A0C834127864}"/>
              </a:ext>
            </a:extLst>
          </p:cNvPr>
          <p:cNvGrpSpPr>
            <a:grpSpLocks noChangeAspect="1"/>
          </p:cNvGrpSpPr>
          <p:nvPr/>
        </p:nvGrpSpPr>
        <p:grpSpPr>
          <a:xfrm>
            <a:off x="8097908" y="1963456"/>
            <a:ext cx="306222" cy="372176"/>
            <a:chOff x="6939367" y="37502"/>
            <a:chExt cx="742950" cy="902969"/>
          </a:xfrm>
        </p:grpSpPr>
        <p:sp>
          <p:nvSpPr>
            <p:cNvPr id="54" name="Freeform: Shape 53">
              <a:extLst>
                <a:ext uri="{FF2B5EF4-FFF2-40B4-BE49-F238E27FC236}">
                  <a16:creationId xmlns:a16="http://schemas.microsoft.com/office/drawing/2014/main" id="{48ADB8A8-8157-4E9C-BA76-1F538C33554B}"/>
                </a:ext>
              </a:extLst>
            </p:cNvPr>
            <p:cNvSpPr/>
            <p:nvPr/>
          </p:nvSpPr>
          <p:spPr>
            <a:xfrm>
              <a:off x="7477530" y="594714"/>
              <a:ext cx="57150" cy="57150"/>
            </a:xfrm>
            <a:custGeom>
              <a:avLst/>
              <a:gdLst>
                <a:gd name="connsiteX0" fmla="*/ 57150 w 57150"/>
                <a:gd name="connsiteY0" fmla="*/ 28575 h 57150"/>
                <a:gd name="connsiteX1" fmla="*/ 28575 w 57150"/>
                <a:gd name="connsiteY1" fmla="*/ 57150 h 57150"/>
                <a:gd name="connsiteX2" fmla="*/ 0 w 57150"/>
                <a:gd name="connsiteY2" fmla="*/ 28575 h 57150"/>
                <a:gd name="connsiteX3" fmla="*/ 28575 w 57150"/>
                <a:gd name="connsiteY3" fmla="*/ 0 h 57150"/>
                <a:gd name="connsiteX4" fmla="*/ 57150 w 57150"/>
                <a:gd name="connsiteY4" fmla="*/ 2857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7150" y="28575"/>
                  </a:moveTo>
                  <a:cubicBezTo>
                    <a:pt x="57150" y="44357"/>
                    <a:pt x="44357" y="57150"/>
                    <a:pt x="28575" y="57150"/>
                  </a:cubicBezTo>
                  <a:cubicBezTo>
                    <a:pt x="12793" y="57150"/>
                    <a:pt x="0" y="44357"/>
                    <a:pt x="0" y="28575"/>
                  </a:cubicBezTo>
                  <a:cubicBezTo>
                    <a:pt x="0" y="12793"/>
                    <a:pt x="12793" y="0"/>
                    <a:pt x="28575" y="0"/>
                  </a:cubicBezTo>
                  <a:cubicBezTo>
                    <a:pt x="44357" y="0"/>
                    <a:pt x="57150" y="12793"/>
                    <a:pt x="57150" y="28575"/>
                  </a:cubicBezTo>
                  <a:close/>
                </a:path>
              </a:pathLst>
            </a:custGeom>
            <a:solidFill>
              <a:schemeClr val="bg1"/>
            </a:solid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CA00A7B0-F072-47CC-9356-6E33947D7A4A}"/>
                </a:ext>
              </a:extLst>
            </p:cNvPr>
            <p:cNvSpPr/>
            <p:nvPr/>
          </p:nvSpPr>
          <p:spPr>
            <a:xfrm>
              <a:off x="6939367" y="454696"/>
              <a:ext cx="742950" cy="485775"/>
            </a:xfrm>
            <a:custGeom>
              <a:avLst/>
              <a:gdLst>
                <a:gd name="connsiteX0" fmla="*/ 556260 w 742950"/>
                <a:gd name="connsiteY0" fmla="*/ 0 h 485775"/>
                <a:gd name="connsiteX1" fmla="*/ 531495 w 742950"/>
                <a:gd name="connsiteY1" fmla="*/ 19050 h 485775"/>
                <a:gd name="connsiteX2" fmla="*/ 581025 w 742950"/>
                <a:gd name="connsiteY2" fmla="*/ 112395 h 485775"/>
                <a:gd name="connsiteX3" fmla="*/ 625793 w 742950"/>
                <a:gd name="connsiteY3" fmla="*/ 168593 h 485775"/>
                <a:gd name="connsiteX4" fmla="*/ 567690 w 742950"/>
                <a:gd name="connsiteY4" fmla="*/ 226695 h 485775"/>
                <a:gd name="connsiteX5" fmla="*/ 509587 w 742950"/>
                <a:gd name="connsiteY5" fmla="*/ 168593 h 485775"/>
                <a:gd name="connsiteX6" fmla="*/ 551498 w 742950"/>
                <a:gd name="connsiteY6" fmla="*/ 113348 h 485775"/>
                <a:gd name="connsiteX7" fmla="*/ 505778 w 742950"/>
                <a:gd name="connsiteY7" fmla="*/ 35243 h 485775"/>
                <a:gd name="connsiteX8" fmla="*/ 376237 w 742950"/>
                <a:gd name="connsiteY8" fmla="*/ 67628 h 485775"/>
                <a:gd name="connsiteX9" fmla="*/ 250508 w 742950"/>
                <a:gd name="connsiteY9" fmla="*/ 37148 h 485775"/>
                <a:gd name="connsiteX10" fmla="*/ 204787 w 742950"/>
                <a:gd name="connsiteY10" fmla="*/ 168593 h 485775"/>
                <a:gd name="connsiteX11" fmla="*/ 290512 w 742950"/>
                <a:gd name="connsiteY11" fmla="*/ 269558 h 485775"/>
                <a:gd name="connsiteX12" fmla="*/ 290512 w 742950"/>
                <a:gd name="connsiteY12" fmla="*/ 337185 h 485775"/>
                <a:gd name="connsiteX13" fmla="*/ 275273 w 742950"/>
                <a:gd name="connsiteY13" fmla="*/ 352425 h 485775"/>
                <a:gd name="connsiteX14" fmla="*/ 228600 w 742950"/>
                <a:gd name="connsiteY14" fmla="*/ 352425 h 485775"/>
                <a:gd name="connsiteX15" fmla="*/ 213360 w 742950"/>
                <a:gd name="connsiteY15" fmla="*/ 337185 h 485775"/>
                <a:gd name="connsiteX16" fmla="*/ 228600 w 742950"/>
                <a:gd name="connsiteY16" fmla="*/ 321945 h 485775"/>
                <a:gd name="connsiteX17" fmla="*/ 260985 w 742950"/>
                <a:gd name="connsiteY17" fmla="*/ 321945 h 485775"/>
                <a:gd name="connsiteX18" fmla="*/ 260985 w 742950"/>
                <a:gd name="connsiteY18" fmla="*/ 268605 h 485775"/>
                <a:gd name="connsiteX19" fmla="*/ 188595 w 742950"/>
                <a:gd name="connsiteY19" fmla="*/ 196215 h 485775"/>
                <a:gd name="connsiteX20" fmla="*/ 116205 w 742950"/>
                <a:gd name="connsiteY20" fmla="*/ 268605 h 485775"/>
                <a:gd name="connsiteX21" fmla="*/ 116205 w 742950"/>
                <a:gd name="connsiteY21" fmla="*/ 321945 h 485775"/>
                <a:gd name="connsiteX22" fmla="*/ 148590 w 742950"/>
                <a:gd name="connsiteY22" fmla="*/ 321945 h 485775"/>
                <a:gd name="connsiteX23" fmla="*/ 163830 w 742950"/>
                <a:gd name="connsiteY23" fmla="*/ 337185 h 485775"/>
                <a:gd name="connsiteX24" fmla="*/ 148590 w 742950"/>
                <a:gd name="connsiteY24" fmla="*/ 352425 h 485775"/>
                <a:gd name="connsiteX25" fmla="*/ 100965 w 742950"/>
                <a:gd name="connsiteY25" fmla="*/ 352425 h 485775"/>
                <a:gd name="connsiteX26" fmla="*/ 85725 w 742950"/>
                <a:gd name="connsiteY26" fmla="*/ 337185 h 485775"/>
                <a:gd name="connsiteX27" fmla="*/ 85725 w 742950"/>
                <a:gd name="connsiteY27" fmla="*/ 269558 h 485775"/>
                <a:gd name="connsiteX28" fmla="*/ 174308 w 742950"/>
                <a:gd name="connsiteY28" fmla="*/ 168593 h 485775"/>
                <a:gd name="connsiteX29" fmla="*/ 223837 w 742950"/>
                <a:gd name="connsiteY29" fmla="*/ 21907 h 485775"/>
                <a:gd name="connsiteX30" fmla="*/ 194310 w 742950"/>
                <a:gd name="connsiteY30" fmla="*/ 0 h 485775"/>
                <a:gd name="connsiteX31" fmla="*/ 0 w 742950"/>
                <a:gd name="connsiteY31" fmla="*/ 259080 h 485775"/>
                <a:gd name="connsiteX32" fmla="*/ 0 w 742950"/>
                <a:gd name="connsiteY32" fmla="*/ 429578 h 485775"/>
                <a:gd name="connsiteX33" fmla="*/ 58103 w 742950"/>
                <a:gd name="connsiteY33" fmla="*/ 487680 h 485775"/>
                <a:gd name="connsiteX34" fmla="*/ 693420 w 742950"/>
                <a:gd name="connsiteY34" fmla="*/ 487680 h 485775"/>
                <a:gd name="connsiteX35" fmla="*/ 751523 w 742950"/>
                <a:gd name="connsiteY35" fmla="*/ 429578 h 485775"/>
                <a:gd name="connsiteX36" fmla="*/ 751523 w 742950"/>
                <a:gd name="connsiteY36" fmla="*/ 259080 h 485775"/>
                <a:gd name="connsiteX37" fmla="*/ 556260 w 742950"/>
                <a:gd name="connsiteY37" fmla="*/ 0 h 485775"/>
                <a:gd name="connsiteX38" fmla="*/ 549593 w 742950"/>
                <a:gd name="connsiteY38" fmla="*/ 366713 h 485775"/>
                <a:gd name="connsiteX39" fmla="*/ 541020 w 742950"/>
                <a:gd name="connsiteY39" fmla="*/ 375285 h 485775"/>
                <a:gd name="connsiteX40" fmla="*/ 502920 w 742950"/>
                <a:gd name="connsiteY40" fmla="*/ 375285 h 485775"/>
                <a:gd name="connsiteX41" fmla="*/ 502920 w 742950"/>
                <a:gd name="connsiteY41" fmla="*/ 414338 h 485775"/>
                <a:gd name="connsiteX42" fmla="*/ 494348 w 742950"/>
                <a:gd name="connsiteY42" fmla="*/ 422910 h 485775"/>
                <a:gd name="connsiteX43" fmla="*/ 461010 w 742950"/>
                <a:gd name="connsiteY43" fmla="*/ 422910 h 485775"/>
                <a:gd name="connsiteX44" fmla="*/ 452437 w 742950"/>
                <a:gd name="connsiteY44" fmla="*/ 414338 h 485775"/>
                <a:gd name="connsiteX45" fmla="*/ 452437 w 742950"/>
                <a:gd name="connsiteY45" fmla="*/ 375285 h 485775"/>
                <a:gd name="connsiteX46" fmla="*/ 414337 w 742950"/>
                <a:gd name="connsiteY46" fmla="*/ 375285 h 485775"/>
                <a:gd name="connsiteX47" fmla="*/ 405765 w 742950"/>
                <a:gd name="connsiteY47" fmla="*/ 366713 h 485775"/>
                <a:gd name="connsiteX48" fmla="*/ 405765 w 742950"/>
                <a:gd name="connsiteY48" fmla="*/ 332422 h 485775"/>
                <a:gd name="connsiteX49" fmla="*/ 414337 w 742950"/>
                <a:gd name="connsiteY49" fmla="*/ 323850 h 485775"/>
                <a:gd name="connsiteX50" fmla="*/ 452437 w 742950"/>
                <a:gd name="connsiteY50" fmla="*/ 323850 h 485775"/>
                <a:gd name="connsiteX51" fmla="*/ 452437 w 742950"/>
                <a:gd name="connsiteY51" fmla="*/ 284797 h 485775"/>
                <a:gd name="connsiteX52" fmla="*/ 461010 w 742950"/>
                <a:gd name="connsiteY52" fmla="*/ 276225 h 485775"/>
                <a:gd name="connsiteX53" fmla="*/ 494348 w 742950"/>
                <a:gd name="connsiteY53" fmla="*/ 276225 h 485775"/>
                <a:gd name="connsiteX54" fmla="*/ 502920 w 742950"/>
                <a:gd name="connsiteY54" fmla="*/ 284797 h 485775"/>
                <a:gd name="connsiteX55" fmla="*/ 502920 w 742950"/>
                <a:gd name="connsiteY55" fmla="*/ 323850 h 485775"/>
                <a:gd name="connsiteX56" fmla="*/ 541020 w 742950"/>
                <a:gd name="connsiteY56" fmla="*/ 323850 h 485775"/>
                <a:gd name="connsiteX57" fmla="*/ 549593 w 742950"/>
                <a:gd name="connsiteY57" fmla="*/ 332422 h 485775"/>
                <a:gd name="connsiteX58" fmla="*/ 549593 w 742950"/>
                <a:gd name="connsiteY58" fmla="*/ 366713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742950" h="485775">
                  <a:moveTo>
                    <a:pt x="556260" y="0"/>
                  </a:moveTo>
                  <a:cubicBezTo>
                    <a:pt x="548640" y="7620"/>
                    <a:pt x="540068" y="13335"/>
                    <a:pt x="531495" y="19050"/>
                  </a:cubicBezTo>
                  <a:cubicBezTo>
                    <a:pt x="550545" y="39053"/>
                    <a:pt x="575310" y="73343"/>
                    <a:pt x="581025" y="112395"/>
                  </a:cubicBezTo>
                  <a:cubicBezTo>
                    <a:pt x="606743" y="118110"/>
                    <a:pt x="625793" y="141923"/>
                    <a:pt x="625793" y="168593"/>
                  </a:cubicBezTo>
                  <a:cubicBezTo>
                    <a:pt x="625793" y="200978"/>
                    <a:pt x="600075" y="226695"/>
                    <a:pt x="567690" y="226695"/>
                  </a:cubicBezTo>
                  <a:cubicBezTo>
                    <a:pt x="535305" y="226695"/>
                    <a:pt x="509587" y="200978"/>
                    <a:pt x="509587" y="168593"/>
                  </a:cubicBezTo>
                  <a:cubicBezTo>
                    <a:pt x="509587" y="142875"/>
                    <a:pt x="527685" y="120015"/>
                    <a:pt x="551498" y="113348"/>
                  </a:cubicBezTo>
                  <a:cubicBezTo>
                    <a:pt x="545783" y="80963"/>
                    <a:pt x="521970" y="51435"/>
                    <a:pt x="505778" y="35243"/>
                  </a:cubicBezTo>
                  <a:cubicBezTo>
                    <a:pt x="466725" y="56198"/>
                    <a:pt x="422910" y="67628"/>
                    <a:pt x="376237" y="67628"/>
                  </a:cubicBezTo>
                  <a:cubicBezTo>
                    <a:pt x="331470" y="67628"/>
                    <a:pt x="288608" y="56198"/>
                    <a:pt x="250508" y="37148"/>
                  </a:cubicBezTo>
                  <a:cubicBezTo>
                    <a:pt x="234315" y="61913"/>
                    <a:pt x="208598" y="110490"/>
                    <a:pt x="204787" y="168593"/>
                  </a:cubicBezTo>
                  <a:cubicBezTo>
                    <a:pt x="253365" y="176213"/>
                    <a:pt x="290512" y="218122"/>
                    <a:pt x="290512" y="269558"/>
                  </a:cubicBezTo>
                  <a:lnTo>
                    <a:pt x="290512" y="337185"/>
                  </a:lnTo>
                  <a:cubicBezTo>
                    <a:pt x="290512" y="345758"/>
                    <a:pt x="283845" y="352425"/>
                    <a:pt x="275273" y="352425"/>
                  </a:cubicBezTo>
                  <a:lnTo>
                    <a:pt x="228600" y="352425"/>
                  </a:lnTo>
                  <a:cubicBezTo>
                    <a:pt x="220028" y="352425"/>
                    <a:pt x="213360" y="345758"/>
                    <a:pt x="213360" y="337185"/>
                  </a:cubicBezTo>
                  <a:cubicBezTo>
                    <a:pt x="213360" y="328613"/>
                    <a:pt x="220028" y="321945"/>
                    <a:pt x="228600" y="321945"/>
                  </a:cubicBezTo>
                  <a:lnTo>
                    <a:pt x="260985" y="321945"/>
                  </a:lnTo>
                  <a:lnTo>
                    <a:pt x="260985" y="268605"/>
                  </a:lnTo>
                  <a:cubicBezTo>
                    <a:pt x="260985" y="228600"/>
                    <a:pt x="228600" y="196215"/>
                    <a:pt x="188595" y="196215"/>
                  </a:cubicBezTo>
                  <a:cubicBezTo>
                    <a:pt x="148590" y="196215"/>
                    <a:pt x="116205" y="228600"/>
                    <a:pt x="116205" y="268605"/>
                  </a:cubicBezTo>
                  <a:lnTo>
                    <a:pt x="116205" y="321945"/>
                  </a:lnTo>
                  <a:lnTo>
                    <a:pt x="148590" y="321945"/>
                  </a:lnTo>
                  <a:cubicBezTo>
                    <a:pt x="157163" y="321945"/>
                    <a:pt x="163830" y="328613"/>
                    <a:pt x="163830" y="337185"/>
                  </a:cubicBezTo>
                  <a:cubicBezTo>
                    <a:pt x="163830" y="345758"/>
                    <a:pt x="157163" y="352425"/>
                    <a:pt x="148590" y="352425"/>
                  </a:cubicBezTo>
                  <a:lnTo>
                    <a:pt x="100965" y="352425"/>
                  </a:lnTo>
                  <a:cubicBezTo>
                    <a:pt x="92392" y="352425"/>
                    <a:pt x="85725" y="345758"/>
                    <a:pt x="85725" y="337185"/>
                  </a:cubicBezTo>
                  <a:lnTo>
                    <a:pt x="85725" y="269558"/>
                  </a:lnTo>
                  <a:cubicBezTo>
                    <a:pt x="85725" y="218122"/>
                    <a:pt x="123825" y="175260"/>
                    <a:pt x="174308" y="168593"/>
                  </a:cubicBezTo>
                  <a:cubicBezTo>
                    <a:pt x="178117" y="102870"/>
                    <a:pt x="205740" y="50482"/>
                    <a:pt x="223837" y="21907"/>
                  </a:cubicBezTo>
                  <a:cubicBezTo>
                    <a:pt x="213360" y="15240"/>
                    <a:pt x="203835" y="8573"/>
                    <a:pt x="194310" y="0"/>
                  </a:cubicBezTo>
                  <a:cubicBezTo>
                    <a:pt x="81915" y="33338"/>
                    <a:pt x="0" y="137160"/>
                    <a:pt x="0" y="259080"/>
                  </a:cubicBezTo>
                  <a:lnTo>
                    <a:pt x="0" y="429578"/>
                  </a:lnTo>
                  <a:cubicBezTo>
                    <a:pt x="0" y="461963"/>
                    <a:pt x="25717" y="487680"/>
                    <a:pt x="58103" y="487680"/>
                  </a:cubicBezTo>
                  <a:lnTo>
                    <a:pt x="693420" y="487680"/>
                  </a:lnTo>
                  <a:cubicBezTo>
                    <a:pt x="725805" y="487680"/>
                    <a:pt x="751523" y="461963"/>
                    <a:pt x="751523" y="429578"/>
                  </a:cubicBezTo>
                  <a:lnTo>
                    <a:pt x="751523" y="259080"/>
                  </a:lnTo>
                  <a:cubicBezTo>
                    <a:pt x="750570" y="136208"/>
                    <a:pt x="668655" y="32385"/>
                    <a:pt x="556260" y="0"/>
                  </a:cubicBezTo>
                  <a:close/>
                  <a:moveTo>
                    <a:pt x="549593" y="366713"/>
                  </a:moveTo>
                  <a:cubicBezTo>
                    <a:pt x="549593" y="371475"/>
                    <a:pt x="545783" y="375285"/>
                    <a:pt x="541020" y="375285"/>
                  </a:cubicBezTo>
                  <a:lnTo>
                    <a:pt x="502920" y="375285"/>
                  </a:lnTo>
                  <a:lnTo>
                    <a:pt x="502920" y="414338"/>
                  </a:lnTo>
                  <a:cubicBezTo>
                    <a:pt x="502920" y="419100"/>
                    <a:pt x="499110" y="422910"/>
                    <a:pt x="494348" y="422910"/>
                  </a:cubicBezTo>
                  <a:lnTo>
                    <a:pt x="461010" y="422910"/>
                  </a:lnTo>
                  <a:cubicBezTo>
                    <a:pt x="456248" y="422910"/>
                    <a:pt x="452437" y="419100"/>
                    <a:pt x="452437" y="414338"/>
                  </a:cubicBezTo>
                  <a:lnTo>
                    <a:pt x="452437" y="375285"/>
                  </a:lnTo>
                  <a:lnTo>
                    <a:pt x="414337" y="375285"/>
                  </a:lnTo>
                  <a:cubicBezTo>
                    <a:pt x="409575" y="375285"/>
                    <a:pt x="405765" y="371475"/>
                    <a:pt x="405765" y="366713"/>
                  </a:cubicBezTo>
                  <a:lnTo>
                    <a:pt x="405765" y="332422"/>
                  </a:lnTo>
                  <a:cubicBezTo>
                    <a:pt x="405765" y="327660"/>
                    <a:pt x="409575" y="323850"/>
                    <a:pt x="414337" y="323850"/>
                  </a:cubicBezTo>
                  <a:lnTo>
                    <a:pt x="452437" y="323850"/>
                  </a:lnTo>
                  <a:lnTo>
                    <a:pt x="452437" y="284797"/>
                  </a:lnTo>
                  <a:cubicBezTo>
                    <a:pt x="452437" y="280035"/>
                    <a:pt x="456248" y="276225"/>
                    <a:pt x="461010" y="276225"/>
                  </a:cubicBezTo>
                  <a:lnTo>
                    <a:pt x="494348" y="276225"/>
                  </a:lnTo>
                  <a:cubicBezTo>
                    <a:pt x="499110" y="276225"/>
                    <a:pt x="502920" y="280035"/>
                    <a:pt x="502920" y="284797"/>
                  </a:cubicBezTo>
                  <a:lnTo>
                    <a:pt x="502920" y="323850"/>
                  </a:lnTo>
                  <a:lnTo>
                    <a:pt x="541020" y="323850"/>
                  </a:lnTo>
                  <a:cubicBezTo>
                    <a:pt x="545783" y="323850"/>
                    <a:pt x="549593" y="327660"/>
                    <a:pt x="549593" y="332422"/>
                  </a:cubicBezTo>
                  <a:lnTo>
                    <a:pt x="549593" y="366713"/>
                  </a:lnTo>
                  <a:close/>
                </a:path>
              </a:pathLst>
            </a:custGeom>
            <a:solidFill>
              <a:schemeClr val="bg1"/>
            </a:solid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39EAB1B9-6D19-49E6-B4AE-5D32BC38E444}"/>
                </a:ext>
              </a:extLst>
            </p:cNvPr>
            <p:cNvSpPr/>
            <p:nvPr/>
          </p:nvSpPr>
          <p:spPr>
            <a:xfrm>
              <a:off x="7104150" y="37502"/>
              <a:ext cx="419100" cy="419100"/>
            </a:xfrm>
            <a:custGeom>
              <a:avLst/>
              <a:gdLst>
                <a:gd name="connsiteX0" fmla="*/ 421005 w 419100"/>
                <a:gd name="connsiteY0" fmla="*/ 210503 h 419100"/>
                <a:gd name="connsiteX1" fmla="*/ 210503 w 419100"/>
                <a:gd name="connsiteY1" fmla="*/ 421005 h 419100"/>
                <a:gd name="connsiteX2" fmla="*/ 0 w 419100"/>
                <a:gd name="connsiteY2" fmla="*/ 210503 h 419100"/>
                <a:gd name="connsiteX3" fmla="*/ 210503 w 419100"/>
                <a:gd name="connsiteY3" fmla="*/ 0 h 419100"/>
                <a:gd name="connsiteX4" fmla="*/ 421005 w 419100"/>
                <a:gd name="connsiteY4" fmla="*/ 210503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100" h="419100">
                  <a:moveTo>
                    <a:pt x="421005" y="210503"/>
                  </a:moveTo>
                  <a:cubicBezTo>
                    <a:pt x="421005" y="326760"/>
                    <a:pt x="326760" y="421005"/>
                    <a:pt x="210503" y="421005"/>
                  </a:cubicBezTo>
                  <a:cubicBezTo>
                    <a:pt x="94245" y="421005"/>
                    <a:pt x="0" y="326760"/>
                    <a:pt x="0" y="210503"/>
                  </a:cubicBezTo>
                  <a:cubicBezTo>
                    <a:pt x="0" y="94245"/>
                    <a:pt x="94245" y="0"/>
                    <a:pt x="210503" y="0"/>
                  </a:cubicBezTo>
                  <a:cubicBezTo>
                    <a:pt x="326760" y="0"/>
                    <a:pt x="421005" y="94245"/>
                    <a:pt x="421005" y="210503"/>
                  </a:cubicBezTo>
                  <a:close/>
                </a:path>
              </a:pathLst>
            </a:custGeom>
            <a:solidFill>
              <a:schemeClr val="bg1"/>
            </a:solid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755836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Scientist looking at test tube">
            <a:extLst>
              <a:ext uri="{FF2B5EF4-FFF2-40B4-BE49-F238E27FC236}">
                <a16:creationId xmlns:a16="http://schemas.microsoft.com/office/drawing/2014/main" id="{F923CFB6-5709-405C-8762-B310D3F21953}"/>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C17F5BF1-88DB-42F2-98A6-4C7FBFC311C4}"/>
              </a:ext>
            </a:extLst>
          </p:cNvPr>
          <p:cNvSpPr>
            <a:spLocks noGrp="1"/>
          </p:cNvSpPr>
          <p:nvPr>
            <p:ph type="ctrTitle"/>
          </p:nvPr>
        </p:nvSpPr>
        <p:spPr/>
        <p:txBody>
          <a:bodyPr/>
          <a:lstStyle/>
          <a:p>
            <a:r>
              <a:rPr lang="en-US" dirty="0"/>
              <a:t>Thank</a:t>
            </a:r>
            <a:br>
              <a:rPr lang="en-US" dirty="0"/>
            </a:br>
            <a:r>
              <a:rPr lang="en-US" dirty="0"/>
              <a:t>you</a:t>
            </a:r>
          </a:p>
        </p:txBody>
      </p:sp>
      <p:sp>
        <p:nvSpPr>
          <p:cNvPr id="18" name="Rectangle 17">
            <a:extLst>
              <a:ext uri="{FF2B5EF4-FFF2-40B4-BE49-F238E27FC236}">
                <a16:creationId xmlns:a16="http://schemas.microsoft.com/office/drawing/2014/main" id="{AAF39051-1049-4508-8373-6A289966AA59}"/>
              </a:ext>
              <a:ext uri="{C183D7F6-B498-43B3-948B-1728B52AA6E4}">
                <adec:decorative xmlns:adec="http://schemas.microsoft.com/office/drawing/2017/decorative" val="1"/>
              </a:ext>
            </a:extLst>
          </p:cNvPr>
          <p:cNvSpPr/>
          <p:nvPr/>
        </p:nvSpPr>
        <p:spPr>
          <a:xfrm>
            <a:off x="781399" y="2238573"/>
            <a:ext cx="10629202" cy="119042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bject 7" descr="Beige rectangle">
            <a:extLst>
              <a:ext uri="{FF2B5EF4-FFF2-40B4-BE49-F238E27FC236}">
                <a16:creationId xmlns:a16="http://schemas.microsoft.com/office/drawing/2014/main" id="{2D7851E8-1907-4C8A-A16F-E461B5BFA940}"/>
              </a:ext>
            </a:extLst>
          </p:cNvPr>
          <p:cNvSpPr/>
          <p:nvPr/>
        </p:nvSpPr>
        <p:spPr bwMode="white">
          <a:xfrm flipV="1">
            <a:off x="1204699" y="37916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Tree>
    <p:extLst>
      <p:ext uri="{BB962C8B-B14F-4D97-AF65-F5344CB8AC3E}">
        <p14:creationId xmlns:p14="http://schemas.microsoft.com/office/powerpoint/2010/main" val="3476954114"/>
      </p:ext>
    </p:extLst>
  </p:cSld>
  <p:clrMapOvr>
    <a:masterClrMapping/>
  </p:clrMapOvr>
</p:sld>
</file>

<file path=ppt/theme/theme1.xml><?xml version="1.0" encoding="utf-8"?>
<a:theme xmlns:a="http://schemas.openxmlformats.org/drawingml/2006/main" name="Office Theme">
  <a:themeElements>
    <a:clrScheme name="MS Healthcare Pitch">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MS Healthcare Pitch">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tx2"/>
            </a:gs>
            <a:gs pos="100000">
              <a:schemeClr val="accent2"/>
            </a:gs>
          </a:gsLst>
          <a:lin ang="1440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MB Healthcare Pitch Deck SB_v3" id="{F20654C3-30CB-4A23-AE37-CA3918CCFD51}" vid="{71C4247B-9648-406B-9B0E-E712402798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F4BDB64-2AF8-42D4-96C8-B6B6F098993C}">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C66BDC7-24D2-4343-8D41-18F9C23F860A}">
  <ds:schemaRefs>
    <ds:schemaRef ds:uri="http://schemas.microsoft.com/sharepoint/v3/contenttype/forms"/>
  </ds:schemaRefs>
</ds:datastoreItem>
</file>

<file path=customXml/itemProps3.xml><?xml version="1.0" encoding="utf-8"?>
<ds:datastoreItem xmlns:ds="http://schemas.openxmlformats.org/officeDocument/2006/customXml" ds:itemID="{533BAED8-F9E7-4D41-86E9-333473F909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1859</TotalTime>
  <Words>208</Words>
  <Application>Microsoft Macintosh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 </vt:lpstr>
      <vt:lpstr>Lato Extended</vt:lpstr>
      <vt:lpstr>Söhne</vt:lpstr>
      <vt:lpstr>Arial</vt:lpstr>
      <vt:lpstr>Calibri</vt:lpstr>
      <vt:lpstr>Courier New</vt:lpstr>
      <vt:lpstr>Gill Sans MT</vt:lpstr>
      <vt:lpstr>Wingdings</vt:lpstr>
      <vt:lpstr>Office Theme</vt:lpstr>
      <vt:lpstr>Data Glacier Healthcare Project</vt:lpstr>
      <vt:lpstr>OBjective</vt:lpstr>
      <vt:lpstr>Dataset + EDA</vt:lpstr>
      <vt:lpstr>Continuation</vt:lpstr>
      <vt:lpstr>ClassificAtion Model</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Glacier Healthcare Project</dc:title>
  <dc:creator>Sachin Subramanian</dc:creator>
  <cp:lastModifiedBy>Sachin Subramanian</cp:lastModifiedBy>
  <cp:revision>1</cp:revision>
  <dcterms:created xsi:type="dcterms:W3CDTF">2024-04-29T22:27:13Z</dcterms:created>
  <dcterms:modified xsi:type="dcterms:W3CDTF">2024-05-01T05:26:43Z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