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D8A9-746B-AD20-CC47-BCC889F3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95AF8-7B59-DDB5-39F7-539BED35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0735-8AA6-645D-2986-5C84CEE4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DC4C-4C1B-EE0F-4410-59E943F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AC5C-CED9-9C80-7BBF-37BF215A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1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6E5A-EAE7-D51E-3162-9A261BB8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3C5B2-153A-DC8C-11ED-F8263544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2596-449F-C043-0399-FE6455B2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1C6B-DAE2-F495-8C88-A5FDC51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EEE-EAFC-5A54-C451-B81CC40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8BFC3-E517-38AD-E861-BFD02374E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3F96-255E-04BA-231E-5E21AE9B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ACD1-8394-81C0-0B7E-640B8315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4381-6711-2FA6-26F0-EEE49BB5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8202-6B08-DB8A-5160-95B4DD6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C725-6FA0-C6C6-CCC6-ACD3A701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CBC8-2237-BB35-99B0-D22510BC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62A-5199-E4E3-C5FD-A5089FDB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B7D1-586A-D4C5-DA33-078541A7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F90A-BC9C-CE9F-9B39-E1261A8B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7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E750-B395-42F0-333F-EFF7DA41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8653F-626F-1A5E-582E-141731EE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5C39-3659-1FDF-6428-D0548363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A0A1-6126-F0AC-0A5A-0C1BBCC7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264A-C1D9-FB0F-BC7C-A40722A3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C3CA-DC67-5E70-2C19-633E88F5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E035-2E3C-DF01-D8B2-33CCD2B1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5E888-860B-4A39-4AD9-23EBA67B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A5D7B-26EF-5303-418B-C26029D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5616-348C-A73D-B395-63CE7297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396C9-9FE7-9F13-7CFB-DF8A801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3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A6E2-4610-4E86-3747-92FAD411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B26D-E437-68CF-CB3C-BBDD6B7A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F9CDA-1CED-D8D6-1FC5-32231BE4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C9B0F-7786-B199-91A2-C57FEC32D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D1B4-FD2B-37DA-6095-CDA6B4A6F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EB48F-112D-2A6C-870F-9C6D3448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3FB97-BD0F-89A0-1325-C467C36D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04A1C-7C21-D84C-29D0-05C239D7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1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FF6E-07D4-9CE6-D6AC-88E613B3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5BDE0-EB3D-48A9-F32F-94962CF9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A9FEF-37C8-2414-83A2-78B86CA2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75A1D-0348-6358-188C-686B500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47B88-24C5-93D5-B0C6-F406CB9C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CB883-CE64-246C-FA19-57BB07F9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495C2-9476-66E2-B728-90EC16ED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0AB-2C12-2ADA-CC85-E7DF017E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3D0B-A428-89D5-F060-22040B7D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AF53-0401-5142-97F4-327A82E5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8657-E4A1-F566-D159-7626187B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1D0C-4D4C-A76A-830F-1F09EB2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A96E8-C61E-E4D0-AA90-58F10DC4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6D05-6D4C-7014-C3E0-6D31447F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72952-B757-4797-51FB-B4A3AA1DE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25AB-1D42-3A26-D79D-FD612093E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CDB23-503D-06CE-AA3F-D5667050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811A-86F0-0DA2-2199-790FC658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A74C6-063A-764E-FF90-99244D8A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8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7C683-D11E-6B49-1064-F1C2841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9F15-8096-F948-AB26-9EE12998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3425-05E9-7DAB-8068-0DE4601E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1D35-AF8D-4C77-B496-529EAF1F7C5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152E-3883-A1D3-6F6F-844862349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3C26-AE32-B005-5454-3CC1D21B7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BDDB-3823-4067-B758-C80C2CBD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D1DB-DC14-D226-2770-3F8C72AFA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A83B6-C061-F08E-715C-C3CAC69C6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STATUS CHECKING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AE0F11A-58FD-EBB9-98F9-657C1E826F32}"/>
              </a:ext>
            </a:extLst>
          </p:cNvPr>
          <p:cNvSpPr/>
          <p:nvPr/>
        </p:nvSpPr>
        <p:spPr>
          <a:xfrm>
            <a:off x="4838700" y="4435475"/>
            <a:ext cx="2514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3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working</dc:title>
  <dc:creator>sachin tambeshwar</dc:creator>
  <cp:lastModifiedBy>sachin tambeshwar</cp:lastModifiedBy>
  <cp:revision>1</cp:revision>
  <dcterms:created xsi:type="dcterms:W3CDTF">2022-08-03T07:32:49Z</dcterms:created>
  <dcterms:modified xsi:type="dcterms:W3CDTF">2022-08-03T07:33:57Z</dcterms:modified>
</cp:coreProperties>
</file>