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4" r:id="rId5"/>
    <p:sldId id="267" r:id="rId6"/>
    <p:sldId id="261" r:id="rId7"/>
    <p:sldId id="260" r:id="rId8"/>
    <p:sldId id="266" r:id="rId9"/>
    <p:sldId id="268" r:id="rId10"/>
    <p:sldId id="269" r:id="rId11"/>
    <p:sldId id="275" r:id="rId12"/>
    <p:sldId id="270" r:id="rId13"/>
    <p:sldId id="271" r:id="rId14"/>
    <p:sldId id="272" r:id="rId15"/>
    <p:sldId id="273" r:id="rId16"/>
    <p:sldId id="274" r:id="rId17"/>
    <p:sldId id="27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D818"/>
    <a:srgbClr val="300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0351B-EB20-4B37-AB1E-2B006B3206F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1D8FC3F5-CEFF-4C35-A501-93A953006D04}">
      <dgm:prSet phldrT="[Text]"/>
      <dgm:spPr>
        <a:gradFill rotWithShape="0">
          <a:gsLst>
            <a:gs pos="35000">
              <a:srgbClr val="D6B19C"/>
            </a:gs>
            <a:gs pos="30000">
              <a:srgbClr val="D49E6C"/>
            </a:gs>
            <a:gs pos="70000">
              <a:srgbClr val="A65528"/>
            </a:gs>
            <a:gs pos="100000">
              <a:srgbClr val="663012"/>
            </a:gs>
          </a:gsLst>
          <a:lin ang="5400000" scaled="0"/>
        </a:gradFill>
      </dgm:spPr>
      <dgm:t>
        <a:bodyPr/>
        <a:lstStyle/>
        <a:p>
          <a:r>
            <a:rPr lang="en-IN" dirty="0"/>
            <a:t>OBJECTIVES</a:t>
          </a:r>
          <a:endParaRPr lang="en-US" dirty="0"/>
        </a:p>
      </dgm:t>
    </dgm:pt>
    <dgm:pt modelId="{8C736B85-B18D-4514-B452-AF7DD6569566}" type="parTrans" cxnId="{F0525EA0-1177-4F1C-88BC-45F70DC62E90}">
      <dgm:prSet/>
      <dgm:spPr/>
      <dgm:t>
        <a:bodyPr/>
        <a:lstStyle/>
        <a:p>
          <a:endParaRPr lang="en-US"/>
        </a:p>
      </dgm:t>
    </dgm:pt>
    <dgm:pt modelId="{C5476C64-E342-4484-9282-2927B3538D8A}" type="sibTrans" cxnId="{F0525EA0-1177-4F1C-88BC-45F70DC62E90}">
      <dgm:prSet/>
      <dgm:spPr/>
      <dgm:t>
        <a:bodyPr/>
        <a:lstStyle/>
        <a:p>
          <a:endParaRPr lang="en-US"/>
        </a:p>
      </dgm:t>
    </dgm:pt>
    <dgm:pt modelId="{C6BF5C4F-0BFC-4BB4-A497-422E39AB94DB}">
      <dgm:prSet phldrT="[Text]"/>
      <dgm:spPr>
        <a:solidFill>
          <a:schemeClr val="accent1">
            <a:lumMod val="50000"/>
          </a:schemeClr>
        </a:solidFill>
      </dgm:spPr>
      <dgm:t>
        <a:bodyPr/>
        <a:lstStyle/>
        <a:p>
          <a:r>
            <a:rPr lang="en-US" dirty="0"/>
            <a:t> </a:t>
          </a:r>
          <a:r>
            <a:rPr lang="en-US" dirty="0">
              <a:solidFill>
                <a:srgbClr val="FFFF00"/>
              </a:solidFill>
            </a:rPr>
            <a:t>To design obstacles crossing vehicle using minimum linkages</a:t>
          </a:r>
        </a:p>
      </dgm:t>
    </dgm:pt>
    <dgm:pt modelId="{AF126E14-C6F3-47D1-9081-4BBE237FFE5E}" type="parTrans" cxnId="{6FA5BA52-4094-42A6-AF28-2393F4E34D43}">
      <dgm:prSet/>
      <dgm:spPr/>
      <dgm:t>
        <a:bodyPr/>
        <a:lstStyle/>
        <a:p>
          <a:endParaRPr lang="en-US"/>
        </a:p>
      </dgm:t>
    </dgm:pt>
    <dgm:pt modelId="{7FBDDF59-F994-4355-A145-1555D383A0A2}" type="sibTrans" cxnId="{6FA5BA52-4094-42A6-AF28-2393F4E34D43}">
      <dgm:prSet/>
      <dgm:spPr/>
      <dgm:t>
        <a:bodyPr/>
        <a:lstStyle/>
        <a:p>
          <a:endParaRPr lang="en-US"/>
        </a:p>
      </dgm:t>
    </dgm:pt>
    <dgm:pt modelId="{2D903251-7E36-4CA8-A5E1-B84C9F918738}">
      <dgm:prSet phldrT="[Text]"/>
      <dgm:spPr>
        <a:solidFill>
          <a:schemeClr val="accent4">
            <a:lumMod val="50000"/>
          </a:schemeClr>
        </a:solidFill>
      </dgm:spPr>
      <dgm:t>
        <a:bodyPr/>
        <a:lstStyle/>
        <a:p>
          <a:r>
            <a:rPr lang="en-US" dirty="0">
              <a:solidFill>
                <a:srgbClr val="FFFF00"/>
              </a:solidFill>
            </a:rPr>
            <a:t>To design vehicle's suspension without using any spring.</a:t>
          </a:r>
        </a:p>
      </dgm:t>
    </dgm:pt>
    <dgm:pt modelId="{B195FE5C-2F8B-4B6D-8F14-37AC7FF6D27C}" type="parTrans" cxnId="{47A59EA0-DE03-4AA2-9711-7BB427CE5809}">
      <dgm:prSet/>
      <dgm:spPr/>
      <dgm:t>
        <a:bodyPr/>
        <a:lstStyle/>
        <a:p>
          <a:endParaRPr lang="en-US"/>
        </a:p>
      </dgm:t>
    </dgm:pt>
    <dgm:pt modelId="{EEBAA291-B1B0-4AB0-B022-73200DD35342}" type="sibTrans" cxnId="{47A59EA0-DE03-4AA2-9711-7BB427CE5809}">
      <dgm:prSet/>
      <dgm:spPr/>
      <dgm:t>
        <a:bodyPr/>
        <a:lstStyle/>
        <a:p>
          <a:endParaRPr lang="en-US"/>
        </a:p>
      </dgm:t>
    </dgm:pt>
    <dgm:pt modelId="{F8BC50E0-56CD-4001-BBBC-FD7395603E34}">
      <dgm:prSet phldrT="[Text]"/>
      <dgm:spPr>
        <a:solidFill>
          <a:schemeClr val="accent4">
            <a:lumMod val="50000"/>
          </a:schemeClr>
        </a:solidFill>
      </dgm:spPr>
      <dgm:t>
        <a:bodyPr/>
        <a:lstStyle/>
        <a:p>
          <a:r>
            <a:rPr lang="en-IN" dirty="0">
              <a:solidFill>
                <a:srgbClr val="FFFF00"/>
              </a:solidFill>
            </a:rPr>
            <a:t>To design vehicle which is well suited for multi purpose applications</a:t>
          </a:r>
          <a:r>
            <a:rPr lang="en-IN" dirty="0"/>
            <a:t>.</a:t>
          </a:r>
          <a:endParaRPr lang="en-US" dirty="0"/>
        </a:p>
      </dgm:t>
    </dgm:pt>
    <dgm:pt modelId="{7FE71A9A-C9FD-4E2E-B3C3-D1B35A82FB96}" type="parTrans" cxnId="{33FB81E5-B34C-490A-861D-DDAD3FF0BF1F}">
      <dgm:prSet/>
      <dgm:spPr/>
      <dgm:t>
        <a:bodyPr/>
        <a:lstStyle/>
        <a:p>
          <a:endParaRPr lang="en-US"/>
        </a:p>
      </dgm:t>
    </dgm:pt>
    <dgm:pt modelId="{BEE76E82-26FB-498F-B652-FB11B0688118}" type="sibTrans" cxnId="{33FB81E5-B34C-490A-861D-DDAD3FF0BF1F}">
      <dgm:prSet/>
      <dgm:spPr/>
      <dgm:t>
        <a:bodyPr/>
        <a:lstStyle/>
        <a:p>
          <a:endParaRPr lang="en-US"/>
        </a:p>
      </dgm:t>
    </dgm:pt>
    <dgm:pt modelId="{50C2BC59-7BDD-4BEB-9781-BBF5021C77DB}">
      <dgm:prSet phldrT="[Text]"/>
      <dgm:spPr>
        <a:solidFill>
          <a:schemeClr val="accent1">
            <a:lumMod val="50000"/>
            <a:alpha val="67000"/>
          </a:schemeClr>
        </a:solidFill>
      </dgm:spPr>
      <dgm:t>
        <a:bodyPr/>
        <a:lstStyle/>
        <a:p>
          <a:r>
            <a:rPr lang="en-IN" dirty="0">
              <a:solidFill>
                <a:srgbClr val="FFFF00"/>
              </a:solidFill>
            </a:rPr>
            <a:t>To design vehicle with high rolling &amp; pitching stability.</a:t>
          </a:r>
          <a:endParaRPr lang="en-US" dirty="0">
            <a:solidFill>
              <a:srgbClr val="FFFF00"/>
            </a:solidFill>
          </a:endParaRPr>
        </a:p>
      </dgm:t>
    </dgm:pt>
    <dgm:pt modelId="{5D012E4C-507F-48AC-AA9B-EC951E106A2E}" type="parTrans" cxnId="{3FCBCF21-D374-47E3-B5A3-AD15ED9E4EF5}">
      <dgm:prSet/>
      <dgm:spPr/>
      <dgm:t>
        <a:bodyPr/>
        <a:lstStyle/>
        <a:p>
          <a:endParaRPr lang="en-US"/>
        </a:p>
      </dgm:t>
    </dgm:pt>
    <dgm:pt modelId="{850223A7-76CD-46B9-B582-DFF331E3715F}" type="sibTrans" cxnId="{3FCBCF21-D374-47E3-B5A3-AD15ED9E4EF5}">
      <dgm:prSet/>
      <dgm:spPr/>
      <dgm:t>
        <a:bodyPr/>
        <a:lstStyle/>
        <a:p>
          <a:endParaRPr lang="en-US"/>
        </a:p>
      </dgm:t>
    </dgm:pt>
    <dgm:pt modelId="{862E6DC2-E82B-4DDD-AEE2-4302AD622D51}" type="pres">
      <dgm:prSet presAssocID="{5960351B-EB20-4B37-AB1E-2B006B3206FF}" presName="diagram" presStyleCnt="0">
        <dgm:presLayoutVars>
          <dgm:chMax val="1"/>
          <dgm:dir/>
          <dgm:animLvl val="ctr"/>
          <dgm:resizeHandles val="exact"/>
        </dgm:presLayoutVars>
      </dgm:prSet>
      <dgm:spPr/>
    </dgm:pt>
    <dgm:pt modelId="{19DB07F5-9FCF-4372-A1B8-5A1DA67C9B94}" type="pres">
      <dgm:prSet presAssocID="{5960351B-EB20-4B37-AB1E-2B006B3206FF}" presName="matrix" presStyleCnt="0"/>
      <dgm:spPr/>
    </dgm:pt>
    <dgm:pt modelId="{6219FEC7-2FFB-489E-A322-C9D5E5A774EF}" type="pres">
      <dgm:prSet presAssocID="{5960351B-EB20-4B37-AB1E-2B006B3206FF}" presName="tile1" presStyleLbl="node1" presStyleIdx="0" presStyleCnt="4"/>
      <dgm:spPr/>
    </dgm:pt>
    <dgm:pt modelId="{821F7CC5-1AFE-4F87-B6A0-7827C0A9C01D}" type="pres">
      <dgm:prSet presAssocID="{5960351B-EB20-4B37-AB1E-2B006B3206FF}" presName="tile1text" presStyleLbl="node1" presStyleIdx="0" presStyleCnt="4">
        <dgm:presLayoutVars>
          <dgm:chMax val="0"/>
          <dgm:chPref val="0"/>
          <dgm:bulletEnabled val="1"/>
        </dgm:presLayoutVars>
      </dgm:prSet>
      <dgm:spPr/>
    </dgm:pt>
    <dgm:pt modelId="{81F9A008-8E0F-4BE9-85D2-6998006461FA}" type="pres">
      <dgm:prSet presAssocID="{5960351B-EB20-4B37-AB1E-2B006B3206FF}" presName="tile2" presStyleLbl="node1" presStyleIdx="1" presStyleCnt="4"/>
      <dgm:spPr/>
    </dgm:pt>
    <dgm:pt modelId="{B0250377-9681-4EAA-9653-78605F82DD21}" type="pres">
      <dgm:prSet presAssocID="{5960351B-EB20-4B37-AB1E-2B006B3206FF}" presName="tile2text" presStyleLbl="node1" presStyleIdx="1" presStyleCnt="4">
        <dgm:presLayoutVars>
          <dgm:chMax val="0"/>
          <dgm:chPref val="0"/>
          <dgm:bulletEnabled val="1"/>
        </dgm:presLayoutVars>
      </dgm:prSet>
      <dgm:spPr/>
    </dgm:pt>
    <dgm:pt modelId="{A5E93DB5-7D5F-4510-AA07-B03D13762AD0}" type="pres">
      <dgm:prSet presAssocID="{5960351B-EB20-4B37-AB1E-2B006B3206FF}" presName="tile3" presStyleLbl="node1" presStyleIdx="2" presStyleCnt="4"/>
      <dgm:spPr/>
    </dgm:pt>
    <dgm:pt modelId="{152DF103-0AD6-4A0F-8699-112EA3BB25FB}" type="pres">
      <dgm:prSet presAssocID="{5960351B-EB20-4B37-AB1E-2B006B3206FF}" presName="tile3text" presStyleLbl="node1" presStyleIdx="2" presStyleCnt="4">
        <dgm:presLayoutVars>
          <dgm:chMax val="0"/>
          <dgm:chPref val="0"/>
          <dgm:bulletEnabled val="1"/>
        </dgm:presLayoutVars>
      </dgm:prSet>
      <dgm:spPr/>
    </dgm:pt>
    <dgm:pt modelId="{0920B527-1491-4439-8944-FE7107DDE56B}" type="pres">
      <dgm:prSet presAssocID="{5960351B-EB20-4B37-AB1E-2B006B3206FF}" presName="tile4" presStyleLbl="node1" presStyleIdx="3" presStyleCnt="4"/>
      <dgm:spPr/>
    </dgm:pt>
    <dgm:pt modelId="{9B51FFC5-F677-4093-A84C-2BF3FF8E858F}" type="pres">
      <dgm:prSet presAssocID="{5960351B-EB20-4B37-AB1E-2B006B3206FF}" presName="tile4text" presStyleLbl="node1" presStyleIdx="3" presStyleCnt="4">
        <dgm:presLayoutVars>
          <dgm:chMax val="0"/>
          <dgm:chPref val="0"/>
          <dgm:bulletEnabled val="1"/>
        </dgm:presLayoutVars>
      </dgm:prSet>
      <dgm:spPr/>
    </dgm:pt>
    <dgm:pt modelId="{53361001-FA60-4092-8398-04BA002D4D61}" type="pres">
      <dgm:prSet presAssocID="{5960351B-EB20-4B37-AB1E-2B006B3206FF}" presName="centerTile" presStyleLbl="fgShp" presStyleIdx="0" presStyleCnt="1">
        <dgm:presLayoutVars>
          <dgm:chMax val="0"/>
          <dgm:chPref val="0"/>
        </dgm:presLayoutVars>
      </dgm:prSet>
      <dgm:spPr/>
    </dgm:pt>
  </dgm:ptLst>
  <dgm:cxnLst>
    <dgm:cxn modelId="{3FCBCF21-D374-47E3-B5A3-AD15ED9E4EF5}" srcId="{1D8FC3F5-CEFF-4C35-A501-93A953006D04}" destId="{50C2BC59-7BDD-4BEB-9781-BBF5021C77DB}" srcOrd="3" destOrd="0" parTransId="{5D012E4C-507F-48AC-AA9B-EC951E106A2E}" sibTransId="{850223A7-76CD-46B9-B582-DFF331E3715F}"/>
    <dgm:cxn modelId="{0094CD24-6587-45F1-B90C-C551CBADC8D4}" type="presOf" srcId="{C6BF5C4F-0BFC-4BB4-A497-422E39AB94DB}" destId="{6219FEC7-2FFB-489E-A322-C9D5E5A774EF}" srcOrd="0" destOrd="0" presId="urn:microsoft.com/office/officeart/2005/8/layout/matrix1"/>
    <dgm:cxn modelId="{3D9BCD48-D507-434E-BB7B-655BC9AF1AA4}" type="presOf" srcId="{50C2BC59-7BDD-4BEB-9781-BBF5021C77DB}" destId="{0920B527-1491-4439-8944-FE7107DDE56B}" srcOrd="0" destOrd="0" presId="urn:microsoft.com/office/officeart/2005/8/layout/matrix1"/>
    <dgm:cxn modelId="{6FA5BA52-4094-42A6-AF28-2393F4E34D43}" srcId="{1D8FC3F5-CEFF-4C35-A501-93A953006D04}" destId="{C6BF5C4F-0BFC-4BB4-A497-422E39AB94DB}" srcOrd="0" destOrd="0" parTransId="{AF126E14-C6F3-47D1-9081-4BBE237FFE5E}" sibTransId="{7FBDDF59-F994-4355-A145-1555D383A0A2}"/>
    <dgm:cxn modelId="{1C828E7B-77CF-4D80-9622-D7A07CAC5060}" type="presOf" srcId="{F8BC50E0-56CD-4001-BBBC-FD7395603E34}" destId="{A5E93DB5-7D5F-4510-AA07-B03D13762AD0}" srcOrd="0" destOrd="0" presId="urn:microsoft.com/office/officeart/2005/8/layout/matrix1"/>
    <dgm:cxn modelId="{40CB3A80-625D-405C-AD95-FCD405181943}" type="presOf" srcId="{2D903251-7E36-4CA8-A5E1-B84C9F918738}" destId="{B0250377-9681-4EAA-9653-78605F82DD21}" srcOrd="1" destOrd="0" presId="urn:microsoft.com/office/officeart/2005/8/layout/matrix1"/>
    <dgm:cxn modelId="{7D3AB89F-6258-4888-A22C-346A53E7F8CC}" type="presOf" srcId="{5960351B-EB20-4B37-AB1E-2B006B3206FF}" destId="{862E6DC2-E82B-4DDD-AEE2-4302AD622D51}" srcOrd="0" destOrd="0" presId="urn:microsoft.com/office/officeart/2005/8/layout/matrix1"/>
    <dgm:cxn modelId="{F0525EA0-1177-4F1C-88BC-45F70DC62E90}" srcId="{5960351B-EB20-4B37-AB1E-2B006B3206FF}" destId="{1D8FC3F5-CEFF-4C35-A501-93A953006D04}" srcOrd="0" destOrd="0" parTransId="{8C736B85-B18D-4514-B452-AF7DD6569566}" sibTransId="{C5476C64-E342-4484-9282-2927B3538D8A}"/>
    <dgm:cxn modelId="{47A59EA0-DE03-4AA2-9711-7BB427CE5809}" srcId="{1D8FC3F5-CEFF-4C35-A501-93A953006D04}" destId="{2D903251-7E36-4CA8-A5E1-B84C9F918738}" srcOrd="1" destOrd="0" parTransId="{B195FE5C-2F8B-4B6D-8F14-37AC7FF6D27C}" sibTransId="{EEBAA291-B1B0-4AB0-B022-73200DD35342}"/>
    <dgm:cxn modelId="{1D2C8DBA-0E91-42E9-9052-C5CD55CC0136}" type="presOf" srcId="{1D8FC3F5-CEFF-4C35-A501-93A953006D04}" destId="{53361001-FA60-4092-8398-04BA002D4D61}" srcOrd="0" destOrd="0" presId="urn:microsoft.com/office/officeart/2005/8/layout/matrix1"/>
    <dgm:cxn modelId="{CBBBF4E4-5792-4FB7-9EB3-AB2772A288B6}" type="presOf" srcId="{50C2BC59-7BDD-4BEB-9781-BBF5021C77DB}" destId="{9B51FFC5-F677-4093-A84C-2BF3FF8E858F}" srcOrd="1" destOrd="0" presId="urn:microsoft.com/office/officeart/2005/8/layout/matrix1"/>
    <dgm:cxn modelId="{33FB81E5-B34C-490A-861D-DDAD3FF0BF1F}" srcId="{1D8FC3F5-CEFF-4C35-A501-93A953006D04}" destId="{F8BC50E0-56CD-4001-BBBC-FD7395603E34}" srcOrd="2" destOrd="0" parTransId="{7FE71A9A-C9FD-4E2E-B3C3-D1B35A82FB96}" sibTransId="{BEE76E82-26FB-498F-B652-FB11B0688118}"/>
    <dgm:cxn modelId="{DDEBC3F3-93E6-49CE-A750-F9DFB1B09F8B}" type="presOf" srcId="{F8BC50E0-56CD-4001-BBBC-FD7395603E34}" destId="{152DF103-0AD6-4A0F-8699-112EA3BB25FB}" srcOrd="1" destOrd="0" presId="urn:microsoft.com/office/officeart/2005/8/layout/matrix1"/>
    <dgm:cxn modelId="{2A5FF3F5-7EB5-4602-A67C-4EFB52CA357D}" type="presOf" srcId="{C6BF5C4F-0BFC-4BB4-A497-422E39AB94DB}" destId="{821F7CC5-1AFE-4F87-B6A0-7827C0A9C01D}" srcOrd="1" destOrd="0" presId="urn:microsoft.com/office/officeart/2005/8/layout/matrix1"/>
    <dgm:cxn modelId="{B66470FE-E0C5-4F31-A488-0228247F8D26}" type="presOf" srcId="{2D903251-7E36-4CA8-A5E1-B84C9F918738}" destId="{81F9A008-8E0F-4BE9-85D2-6998006461FA}" srcOrd="0" destOrd="0" presId="urn:microsoft.com/office/officeart/2005/8/layout/matrix1"/>
    <dgm:cxn modelId="{CE44454E-C0FF-4782-8ADC-87F32E58605F}" type="presParOf" srcId="{862E6DC2-E82B-4DDD-AEE2-4302AD622D51}" destId="{19DB07F5-9FCF-4372-A1B8-5A1DA67C9B94}" srcOrd="0" destOrd="0" presId="urn:microsoft.com/office/officeart/2005/8/layout/matrix1"/>
    <dgm:cxn modelId="{1BC39CD2-3100-43A3-A69B-E8EDF76BA6CC}" type="presParOf" srcId="{19DB07F5-9FCF-4372-A1B8-5A1DA67C9B94}" destId="{6219FEC7-2FFB-489E-A322-C9D5E5A774EF}" srcOrd="0" destOrd="0" presId="urn:microsoft.com/office/officeart/2005/8/layout/matrix1"/>
    <dgm:cxn modelId="{12D41D45-3120-428F-85C9-261F91F01762}" type="presParOf" srcId="{19DB07F5-9FCF-4372-A1B8-5A1DA67C9B94}" destId="{821F7CC5-1AFE-4F87-B6A0-7827C0A9C01D}" srcOrd="1" destOrd="0" presId="urn:microsoft.com/office/officeart/2005/8/layout/matrix1"/>
    <dgm:cxn modelId="{4B3C99A2-1CDE-49C1-A73D-8131FAFFE9E5}" type="presParOf" srcId="{19DB07F5-9FCF-4372-A1B8-5A1DA67C9B94}" destId="{81F9A008-8E0F-4BE9-85D2-6998006461FA}" srcOrd="2" destOrd="0" presId="urn:microsoft.com/office/officeart/2005/8/layout/matrix1"/>
    <dgm:cxn modelId="{ACE4DC29-A56F-4975-978B-D20BF74401B5}" type="presParOf" srcId="{19DB07F5-9FCF-4372-A1B8-5A1DA67C9B94}" destId="{B0250377-9681-4EAA-9653-78605F82DD21}" srcOrd="3" destOrd="0" presId="urn:microsoft.com/office/officeart/2005/8/layout/matrix1"/>
    <dgm:cxn modelId="{855B6D41-7B80-4EC2-9BA7-28087B679856}" type="presParOf" srcId="{19DB07F5-9FCF-4372-A1B8-5A1DA67C9B94}" destId="{A5E93DB5-7D5F-4510-AA07-B03D13762AD0}" srcOrd="4" destOrd="0" presId="urn:microsoft.com/office/officeart/2005/8/layout/matrix1"/>
    <dgm:cxn modelId="{DE0034ED-8EE6-4240-BBA1-F557901E653A}" type="presParOf" srcId="{19DB07F5-9FCF-4372-A1B8-5A1DA67C9B94}" destId="{152DF103-0AD6-4A0F-8699-112EA3BB25FB}" srcOrd="5" destOrd="0" presId="urn:microsoft.com/office/officeart/2005/8/layout/matrix1"/>
    <dgm:cxn modelId="{DE85C1F6-981B-4856-A48D-5776D64BCE19}" type="presParOf" srcId="{19DB07F5-9FCF-4372-A1B8-5A1DA67C9B94}" destId="{0920B527-1491-4439-8944-FE7107DDE56B}" srcOrd="6" destOrd="0" presId="urn:microsoft.com/office/officeart/2005/8/layout/matrix1"/>
    <dgm:cxn modelId="{293795C6-2B7F-4254-B3C6-E0DD494CA23E}" type="presParOf" srcId="{19DB07F5-9FCF-4372-A1B8-5A1DA67C9B94}" destId="{9B51FFC5-F677-4093-A84C-2BF3FF8E858F}" srcOrd="7" destOrd="0" presId="urn:microsoft.com/office/officeart/2005/8/layout/matrix1"/>
    <dgm:cxn modelId="{D7607C2F-0167-44B0-8D1A-65F34199933C}" type="presParOf" srcId="{862E6DC2-E82B-4DDD-AEE2-4302AD622D51}" destId="{53361001-FA60-4092-8398-04BA002D4D6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AC6F02-EB6F-44B4-92F1-F12E0B834337}" type="doc">
      <dgm:prSet loTypeId="urn:microsoft.com/office/officeart/2005/8/layout/chevron2" loCatId="process" qsTypeId="urn:microsoft.com/office/officeart/2005/8/quickstyle/simple3" qsCatId="simple" csTypeId="urn:microsoft.com/office/officeart/2005/8/colors/colorful1#1" csCatId="colorful" phldr="1"/>
      <dgm:spPr/>
      <dgm:t>
        <a:bodyPr/>
        <a:lstStyle/>
        <a:p>
          <a:endParaRPr lang="en-US"/>
        </a:p>
      </dgm:t>
    </dgm:pt>
    <dgm:pt modelId="{2612B14D-F402-4533-AD73-D80BCBE4B618}">
      <dgm:prSet phldrT="[Text]"/>
      <dgm:spPr>
        <a:scene3d>
          <a:camera prst="orthographicFront"/>
          <a:lightRig rig="threePt" dir="t"/>
        </a:scene3d>
        <a:sp3d>
          <a:bevelT w="0"/>
        </a:sp3d>
      </dgm:spPr>
      <dgm:t>
        <a:bodyPr lIns="36000"/>
        <a:lstStyle/>
        <a:p>
          <a:r>
            <a:rPr lang="en-IN" dirty="0"/>
            <a:t>Problem statement</a:t>
          </a:r>
          <a:endParaRPr lang="en-US" dirty="0"/>
        </a:p>
      </dgm:t>
    </dgm:pt>
    <dgm:pt modelId="{D436B2EA-A6DE-4EB3-9D4F-D8A6636CB8B0}" type="parTrans" cxnId="{87427C71-F92F-4AC6-941A-6E4E52EB0786}">
      <dgm:prSet/>
      <dgm:spPr/>
      <dgm:t>
        <a:bodyPr/>
        <a:lstStyle/>
        <a:p>
          <a:endParaRPr lang="en-US"/>
        </a:p>
      </dgm:t>
    </dgm:pt>
    <dgm:pt modelId="{36982A2D-D1CA-41BE-A5CC-C9A1FA9A1D89}" type="sibTrans" cxnId="{87427C71-F92F-4AC6-941A-6E4E52EB0786}">
      <dgm:prSet/>
      <dgm:spPr/>
      <dgm:t>
        <a:bodyPr/>
        <a:lstStyle/>
        <a:p>
          <a:endParaRPr lang="en-US"/>
        </a:p>
      </dgm:t>
    </dgm:pt>
    <dgm:pt modelId="{2B4B141C-45C1-41C7-98FB-842CD700A525}">
      <dgm:prSet phldrT="[Text]" custT="1"/>
      <dgm:spPr/>
      <dgm:t>
        <a:bodyPr/>
        <a:lstStyle/>
        <a:p>
          <a:r>
            <a:rPr lang="en-IN" sz="2400" dirty="0"/>
            <a:t>To identify engineering problems in industry.</a:t>
          </a:r>
          <a:endParaRPr lang="en-US" sz="2400" dirty="0"/>
        </a:p>
      </dgm:t>
    </dgm:pt>
    <dgm:pt modelId="{447247E0-BB27-42EA-AFC0-2F56836D3DEC}" type="parTrans" cxnId="{5D33E4F3-5703-40EA-A965-FE8710F1318B}">
      <dgm:prSet/>
      <dgm:spPr/>
      <dgm:t>
        <a:bodyPr/>
        <a:lstStyle/>
        <a:p>
          <a:endParaRPr lang="en-US"/>
        </a:p>
      </dgm:t>
    </dgm:pt>
    <dgm:pt modelId="{113A80B4-1104-4D97-931D-07E51C7AFE8B}" type="sibTrans" cxnId="{5D33E4F3-5703-40EA-A965-FE8710F1318B}">
      <dgm:prSet/>
      <dgm:spPr/>
      <dgm:t>
        <a:bodyPr/>
        <a:lstStyle/>
        <a:p>
          <a:endParaRPr lang="en-US"/>
        </a:p>
      </dgm:t>
    </dgm:pt>
    <dgm:pt modelId="{8D1DA4C8-ACC6-408B-8CBE-0350B0BBF676}">
      <dgm:prSet phldrT="[Text]"/>
      <dgm:spPr/>
      <dgm:t>
        <a:bodyPr/>
        <a:lstStyle/>
        <a:p>
          <a:r>
            <a:rPr lang="en-IN" dirty="0"/>
            <a:t>Solutions</a:t>
          </a:r>
          <a:endParaRPr lang="en-US" dirty="0"/>
        </a:p>
      </dgm:t>
    </dgm:pt>
    <dgm:pt modelId="{295AC90E-6D3B-49B2-B98F-B30AF5EBA8B7}" type="parTrans" cxnId="{E7F0F697-4FCE-407C-97DE-5FDE947F5D71}">
      <dgm:prSet/>
      <dgm:spPr/>
      <dgm:t>
        <a:bodyPr/>
        <a:lstStyle/>
        <a:p>
          <a:endParaRPr lang="en-US"/>
        </a:p>
      </dgm:t>
    </dgm:pt>
    <dgm:pt modelId="{9879CD4B-D7A6-4C6C-8F44-D12A39EC96D7}" type="sibTrans" cxnId="{E7F0F697-4FCE-407C-97DE-5FDE947F5D71}">
      <dgm:prSet/>
      <dgm:spPr/>
      <dgm:t>
        <a:bodyPr/>
        <a:lstStyle/>
        <a:p>
          <a:endParaRPr lang="en-US"/>
        </a:p>
      </dgm:t>
    </dgm:pt>
    <dgm:pt modelId="{F58FD3AB-A5D7-4791-89E3-C2386C95060B}">
      <dgm:prSet phldrT="[Text]" custT="1"/>
      <dgm:spPr/>
      <dgm:t>
        <a:bodyPr/>
        <a:lstStyle/>
        <a:p>
          <a:r>
            <a:rPr lang="en-IN" sz="2400" dirty="0"/>
            <a:t>To find out the solution for problem we found</a:t>
          </a:r>
          <a:endParaRPr lang="en-US" sz="2400" dirty="0"/>
        </a:p>
      </dgm:t>
    </dgm:pt>
    <dgm:pt modelId="{A8B79110-47A3-45FA-924A-F401F4DAED9B}" type="parTrans" cxnId="{9D38D5AB-F5A1-4318-9665-D03A049056E8}">
      <dgm:prSet/>
      <dgm:spPr/>
      <dgm:t>
        <a:bodyPr/>
        <a:lstStyle/>
        <a:p>
          <a:endParaRPr lang="en-US"/>
        </a:p>
      </dgm:t>
    </dgm:pt>
    <dgm:pt modelId="{E89FD5D7-0431-4D05-83B5-A77002F6FA40}" type="sibTrans" cxnId="{9D38D5AB-F5A1-4318-9665-D03A049056E8}">
      <dgm:prSet/>
      <dgm:spPr/>
      <dgm:t>
        <a:bodyPr/>
        <a:lstStyle/>
        <a:p>
          <a:endParaRPr lang="en-US"/>
        </a:p>
      </dgm:t>
    </dgm:pt>
    <dgm:pt modelId="{A1244BCD-640C-46DB-87D5-6A5ED253542F}">
      <dgm:prSet phldrT="[Text]" custT="1"/>
      <dgm:spPr/>
      <dgm:t>
        <a:bodyPr/>
        <a:lstStyle/>
        <a:p>
          <a:r>
            <a:rPr lang="en-IN" sz="2400" dirty="0"/>
            <a:t>To generate 3D cad </a:t>
          </a:r>
          <a:r>
            <a:rPr lang="en-IN" sz="2400" dirty="0" err="1"/>
            <a:t>modelwith</a:t>
          </a:r>
          <a:r>
            <a:rPr lang="en-IN" sz="2400" dirty="0"/>
            <a:t> appropriate dimensions. </a:t>
          </a:r>
          <a:endParaRPr lang="en-US" sz="2400" dirty="0"/>
        </a:p>
      </dgm:t>
    </dgm:pt>
    <dgm:pt modelId="{17460E6F-1CC2-4C6F-865F-6AA57CFC7B4F}" type="parTrans" cxnId="{CECC2A49-2EA9-495B-9462-D43C14D02F98}">
      <dgm:prSet/>
      <dgm:spPr/>
      <dgm:t>
        <a:bodyPr/>
        <a:lstStyle/>
        <a:p>
          <a:endParaRPr lang="en-US"/>
        </a:p>
      </dgm:t>
    </dgm:pt>
    <dgm:pt modelId="{67F5E6F1-0B81-481E-9A9B-C7F5FB66A154}" type="sibTrans" cxnId="{CECC2A49-2EA9-495B-9462-D43C14D02F98}">
      <dgm:prSet/>
      <dgm:spPr/>
      <dgm:t>
        <a:bodyPr/>
        <a:lstStyle/>
        <a:p>
          <a:endParaRPr lang="en-US"/>
        </a:p>
      </dgm:t>
    </dgm:pt>
    <dgm:pt modelId="{5A1AF458-7EE9-45FE-A066-CAA170CA16A7}">
      <dgm:prSet phldrT="[Text]"/>
      <dgm:spPr/>
      <dgm:t>
        <a:bodyPr/>
        <a:lstStyle/>
        <a:p>
          <a:r>
            <a:rPr lang="en-IN" dirty="0"/>
            <a:t>DESIGN</a:t>
          </a:r>
          <a:endParaRPr lang="en-US" dirty="0"/>
        </a:p>
      </dgm:t>
    </dgm:pt>
    <dgm:pt modelId="{4050D176-0A6D-4414-97BC-1285D0B3184C}" type="parTrans" cxnId="{CF7DA8BF-668E-44AE-B5A3-D7281FDB0172}">
      <dgm:prSet/>
      <dgm:spPr/>
      <dgm:t>
        <a:bodyPr/>
        <a:lstStyle/>
        <a:p>
          <a:endParaRPr lang="en-US"/>
        </a:p>
      </dgm:t>
    </dgm:pt>
    <dgm:pt modelId="{9F0C6741-636F-428F-85F4-BDD0B9F95284}" type="sibTrans" cxnId="{CF7DA8BF-668E-44AE-B5A3-D7281FDB0172}">
      <dgm:prSet/>
      <dgm:spPr/>
      <dgm:t>
        <a:bodyPr/>
        <a:lstStyle/>
        <a:p>
          <a:endParaRPr lang="en-US"/>
        </a:p>
      </dgm:t>
    </dgm:pt>
    <dgm:pt modelId="{0AC78B3D-A091-474B-A637-496C36B95CB7}" type="pres">
      <dgm:prSet presAssocID="{79AC6F02-EB6F-44B4-92F1-F12E0B834337}" presName="linearFlow" presStyleCnt="0">
        <dgm:presLayoutVars>
          <dgm:dir/>
          <dgm:animLvl val="lvl"/>
          <dgm:resizeHandles val="exact"/>
        </dgm:presLayoutVars>
      </dgm:prSet>
      <dgm:spPr/>
    </dgm:pt>
    <dgm:pt modelId="{C00BA0A4-53B7-4B33-9EA9-FD02AE5243AD}" type="pres">
      <dgm:prSet presAssocID="{2612B14D-F402-4533-AD73-D80BCBE4B618}" presName="composite" presStyleCnt="0"/>
      <dgm:spPr/>
    </dgm:pt>
    <dgm:pt modelId="{DFA46B87-A255-418B-8413-3B846AD33BD3}" type="pres">
      <dgm:prSet presAssocID="{2612B14D-F402-4533-AD73-D80BCBE4B618}" presName="parentText" presStyleLbl="alignNode1" presStyleIdx="0" presStyleCnt="3">
        <dgm:presLayoutVars>
          <dgm:chMax val="1"/>
          <dgm:bulletEnabled val="1"/>
        </dgm:presLayoutVars>
      </dgm:prSet>
      <dgm:spPr/>
    </dgm:pt>
    <dgm:pt modelId="{F87CC517-23F8-4822-84FB-B08D51D05A58}" type="pres">
      <dgm:prSet presAssocID="{2612B14D-F402-4533-AD73-D80BCBE4B618}" presName="descendantText" presStyleLbl="alignAcc1" presStyleIdx="0" presStyleCnt="3">
        <dgm:presLayoutVars>
          <dgm:bulletEnabled val="1"/>
        </dgm:presLayoutVars>
      </dgm:prSet>
      <dgm:spPr/>
    </dgm:pt>
    <dgm:pt modelId="{B4535AB3-DC5C-4D48-94D6-9D841BCFF6D0}" type="pres">
      <dgm:prSet presAssocID="{36982A2D-D1CA-41BE-A5CC-C9A1FA9A1D89}" presName="sp" presStyleCnt="0"/>
      <dgm:spPr/>
    </dgm:pt>
    <dgm:pt modelId="{7C38BAA9-19A8-4168-BCA6-C01A068CDA55}" type="pres">
      <dgm:prSet presAssocID="{8D1DA4C8-ACC6-408B-8CBE-0350B0BBF676}" presName="composite" presStyleCnt="0"/>
      <dgm:spPr/>
    </dgm:pt>
    <dgm:pt modelId="{2DD68701-56F1-49BF-9C10-4B2C43F57E10}" type="pres">
      <dgm:prSet presAssocID="{8D1DA4C8-ACC6-408B-8CBE-0350B0BBF676}" presName="parentText" presStyleLbl="alignNode1" presStyleIdx="1" presStyleCnt="3">
        <dgm:presLayoutVars>
          <dgm:chMax val="1"/>
          <dgm:bulletEnabled val="1"/>
        </dgm:presLayoutVars>
      </dgm:prSet>
      <dgm:spPr/>
    </dgm:pt>
    <dgm:pt modelId="{AF88E990-93A4-46A1-BEAA-8169C2F7E65A}" type="pres">
      <dgm:prSet presAssocID="{8D1DA4C8-ACC6-408B-8CBE-0350B0BBF676}" presName="descendantText" presStyleLbl="alignAcc1" presStyleIdx="1" presStyleCnt="3">
        <dgm:presLayoutVars>
          <dgm:bulletEnabled val="1"/>
        </dgm:presLayoutVars>
      </dgm:prSet>
      <dgm:spPr/>
    </dgm:pt>
    <dgm:pt modelId="{708A94D4-0E7A-48DC-A44A-E1960158DBFD}" type="pres">
      <dgm:prSet presAssocID="{9879CD4B-D7A6-4C6C-8F44-D12A39EC96D7}" presName="sp" presStyleCnt="0"/>
      <dgm:spPr/>
    </dgm:pt>
    <dgm:pt modelId="{7EB4F6D8-D5D0-400B-A00F-34CDBC31A762}" type="pres">
      <dgm:prSet presAssocID="{5A1AF458-7EE9-45FE-A066-CAA170CA16A7}" presName="composite" presStyleCnt="0"/>
      <dgm:spPr/>
    </dgm:pt>
    <dgm:pt modelId="{22F7FC98-1334-4AD9-BE9F-8EDE04325C2C}" type="pres">
      <dgm:prSet presAssocID="{5A1AF458-7EE9-45FE-A066-CAA170CA16A7}" presName="parentText" presStyleLbl="alignNode1" presStyleIdx="2" presStyleCnt="3">
        <dgm:presLayoutVars>
          <dgm:chMax val="1"/>
          <dgm:bulletEnabled val="1"/>
        </dgm:presLayoutVars>
      </dgm:prSet>
      <dgm:spPr/>
    </dgm:pt>
    <dgm:pt modelId="{F17CE46E-674E-4E45-8313-487E7E092DCD}" type="pres">
      <dgm:prSet presAssocID="{5A1AF458-7EE9-45FE-A066-CAA170CA16A7}" presName="descendantText" presStyleLbl="alignAcc1" presStyleIdx="2" presStyleCnt="3">
        <dgm:presLayoutVars>
          <dgm:bulletEnabled val="1"/>
        </dgm:presLayoutVars>
      </dgm:prSet>
      <dgm:spPr/>
    </dgm:pt>
  </dgm:ptLst>
  <dgm:cxnLst>
    <dgm:cxn modelId="{3B33621F-4D0B-4F23-8037-61424B8B770E}" type="presOf" srcId="{79AC6F02-EB6F-44B4-92F1-F12E0B834337}" destId="{0AC78B3D-A091-474B-A637-496C36B95CB7}" srcOrd="0" destOrd="0" presId="urn:microsoft.com/office/officeart/2005/8/layout/chevron2"/>
    <dgm:cxn modelId="{64D15821-AA96-47E4-916A-1BA3F7DDD9AB}" type="presOf" srcId="{8D1DA4C8-ACC6-408B-8CBE-0350B0BBF676}" destId="{2DD68701-56F1-49BF-9C10-4B2C43F57E10}" srcOrd="0" destOrd="0" presId="urn:microsoft.com/office/officeart/2005/8/layout/chevron2"/>
    <dgm:cxn modelId="{77B98338-E141-4A98-8063-957077D74131}" type="presOf" srcId="{2612B14D-F402-4533-AD73-D80BCBE4B618}" destId="{DFA46B87-A255-418B-8413-3B846AD33BD3}" srcOrd="0" destOrd="0" presId="urn:microsoft.com/office/officeart/2005/8/layout/chevron2"/>
    <dgm:cxn modelId="{CECC2A49-2EA9-495B-9462-D43C14D02F98}" srcId="{5A1AF458-7EE9-45FE-A066-CAA170CA16A7}" destId="{A1244BCD-640C-46DB-87D5-6A5ED253542F}" srcOrd="0" destOrd="0" parTransId="{17460E6F-1CC2-4C6F-865F-6AA57CFC7B4F}" sibTransId="{67F5E6F1-0B81-481E-9A9B-C7F5FB66A154}"/>
    <dgm:cxn modelId="{E60E676B-8284-46F4-9CE2-3B9552359589}" type="presOf" srcId="{A1244BCD-640C-46DB-87D5-6A5ED253542F}" destId="{F17CE46E-674E-4E45-8313-487E7E092DCD}" srcOrd="0" destOrd="0" presId="urn:microsoft.com/office/officeart/2005/8/layout/chevron2"/>
    <dgm:cxn modelId="{87427C71-F92F-4AC6-941A-6E4E52EB0786}" srcId="{79AC6F02-EB6F-44B4-92F1-F12E0B834337}" destId="{2612B14D-F402-4533-AD73-D80BCBE4B618}" srcOrd="0" destOrd="0" parTransId="{D436B2EA-A6DE-4EB3-9D4F-D8A6636CB8B0}" sibTransId="{36982A2D-D1CA-41BE-A5CC-C9A1FA9A1D89}"/>
    <dgm:cxn modelId="{03EE395A-6002-4169-A9F3-1D2F355DFE56}" type="presOf" srcId="{2B4B141C-45C1-41C7-98FB-842CD700A525}" destId="{F87CC517-23F8-4822-84FB-B08D51D05A58}" srcOrd="0" destOrd="0" presId="urn:microsoft.com/office/officeart/2005/8/layout/chevron2"/>
    <dgm:cxn modelId="{E7F0F697-4FCE-407C-97DE-5FDE947F5D71}" srcId="{79AC6F02-EB6F-44B4-92F1-F12E0B834337}" destId="{8D1DA4C8-ACC6-408B-8CBE-0350B0BBF676}" srcOrd="1" destOrd="0" parTransId="{295AC90E-6D3B-49B2-B98F-B30AF5EBA8B7}" sibTransId="{9879CD4B-D7A6-4C6C-8F44-D12A39EC96D7}"/>
    <dgm:cxn modelId="{9D38D5AB-F5A1-4318-9665-D03A049056E8}" srcId="{8D1DA4C8-ACC6-408B-8CBE-0350B0BBF676}" destId="{F58FD3AB-A5D7-4791-89E3-C2386C95060B}" srcOrd="0" destOrd="0" parTransId="{A8B79110-47A3-45FA-924A-F401F4DAED9B}" sibTransId="{E89FD5D7-0431-4D05-83B5-A77002F6FA40}"/>
    <dgm:cxn modelId="{539D77AD-3153-43D7-95F4-9906CB66444B}" type="presOf" srcId="{5A1AF458-7EE9-45FE-A066-CAA170CA16A7}" destId="{22F7FC98-1334-4AD9-BE9F-8EDE04325C2C}" srcOrd="0" destOrd="0" presId="urn:microsoft.com/office/officeart/2005/8/layout/chevron2"/>
    <dgm:cxn modelId="{CF7DA8BF-668E-44AE-B5A3-D7281FDB0172}" srcId="{79AC6F02-EB6F-44B4-92F1-F12E0B834337}" destId="{5A1AF458-7EE9-45FE-A066-CAA170CA16A7}" srcOrd="2" destOrd="0" parTransId="{4050D176-0A6D-4414-97BC-1285D0B3184C}" sibTransId="{9F0C6741-636F-428F-85F4-BDD0B9F95284}"/>
    <dgm:cxn modelId="{613CEABF-2934-43FE-AF8D-B9A953A0DA28}" type="presOf" srcId="{F58FD3AB-A5D7-4791-89E3-C2386C95060B}" destId="{AF88E990-93A4-46A1-BEAA-8169C2F7E65A}" srcOrd="0" destOrd="0" presId="urn:microsoft.com/office/officeart/2005/8/layout/chevron2"/>
    <dgm:cxn modelId="{5D33E4F3-5703-40EA-A965-FE8710F1318B}" srcId="{2612B14D-F402-4533-AD73-D80BCBE4B618}" destId="{2B4B141C-45C1-41C7-98FB-842CD700A525}" srcOrd="0" destOrd="0" parTransId="{447247E0-BB27-42EA-AFC0-2F56836D3DEC}" sibTransId="{113A80B4-1104-4D97-931D-07E51C7AFE8B}"/>
    <dgm:cxn modelId="{6F9F076D-6807-43F1-80C0-D1610AB72E27}" type="presParOf" srcId="{0AC78B3D-A091-474B-A637-496C36B95CB7}" destId="{C00BA0A4-53B7-4B33-9EA9-FD02AE5243AD}" srcOrd="0" destOrd="0" presId="urn:microsoft.com/office/officeart/2005/8/layout/chevron2"/>
    <dgm:cxn modelId="{B59B356F-0EDF-4968-9E5F-B4D13C5913C4}" type="presParOf" srcId="{C00BA0A4-53B7-4B33-9EA9-FD02AE5243AD}" destId="{DFA46B87-A255-418B-8413-3B846AD33BD3}" srcOrd="0" destOrd="0" presId="urn:microsoft.com/office/officeart/2005/8/layout/chevron2"/>
    <dgm:cxn modelId="{530A9DAF-8A28-427B-AA04-5D050EE5427C}" type="presParOf" srcId="{C00BA0A4-53B7-4B33-9EA9-FD02AE5243AD}" destId="{F87CC517-23F8-4822-84FB-B08D51D05A58}" srcOrd="1" destOrd="0" presId="urn:microsoft.com/office/officeart/2005/8/layout/chevron2"/>
    <dgm:cxn modelId="{F7C131C5-4CF5-4ACB-B553-5C533B6D944B}" type="presParOf" srcId="{0AC78B3D-A091-474B-A637-496C36B95CB7}" destId="{B4535AB3-DC5C-4D48-94D6-9D841BCFF6D0}" srcOrd="1" destOrd="0" presId="urn:microsoft.com/office/officeart/2005/8/layout/chevron2"/>
    <dgm:cxn modelId="{3816D5DA-4386-497E-BBEB-A7755904C5CF}" type="presParOf" srcId="{0AC78B3D-A091-474B-A637-496C36B95CB7}" destId="{7C38BAA9-19A8-4168-BCA6-C01A068CDA55}" srcOrd="2" destOrd="0" presId="urn:microsoft.com/office/officeart/2005/8/layout/chevron2"/>
    <dgm:cxn modelId="{33C30870-0120-4974-A5F8-C8AD03F2A4DC}" type="presParOf" srcId="{7C38BAA9-19A8-4168-BCA6-C01A068CDA55}" destId="{2DD68701-56F1-49BF-9C10-4B2C43F57E10}" srcOrd="0" destOrd="0" presId="urn:microsoft.com/office/officeart/2005/8/layout/chevron2"/>
    <dgm:cxn modelId="{BAAD803B-969C-4AC1-B066-90580F7671F3}" type="presParOf" srcId="{7C38BAA9-19A8-4168-BCA6-C01A068CDA55}" destId="{AF88E990-93A4-46A1-BEAA-8169C2F7E65A}" srcOrd="1" destOrd="0" presId="urn:microsoft.com/office/officeart/2005/8/layout/chevron2"/>
    <dgm:cxn modelId="{2401FB32-84D3-4766-90E3-A24106C1022F}" type="presParOf" srcId="{0AC78B3D-A091-474B-A637-496C36B95CB7}" destId="{708A94D4-0E7A-48DC-A44A-E1960158DBFD}" srcOrd="3" destOrd="0" presId="urn:microsoft.com/office/officeart/2005/8/layout/chevron2"/>
    <dgm:cxn modelId="{0A68EE09-09E8-427C-B9CA-0DCF0B492F13}" type="presParOf" srcId="{0AC78B3D-A091-474B-A637-496C36B95CB7}" destId="{7EB4F6D8-D5D0-400B-A00F-34CDBC31A762}" srcOrd="4" destOrd="0" presId="urn:microsoft.com/office/officeart/2005/8/layout/chevron2"/>
    <dgm:cxn modelId="{E8D95F74-E3CE-4F38-869F-EC46BC693B44}" type="presParOf" srcId="{7EB4F6D8-D5D0-400B-A00F-34CDBC31A762}" destId="{22F7FC98-1334-4AD9-BE9F-8EDE04325C2C}" srcOrd="0" destOrd="0" presId="urn:microsoft.com/office/officeart/2005/8/layout/chevron2"/>
    <dgm:cxn modelId="{4506EEBC-314B-4A76-BAE7-D3A87090D7B8}" type="presParOf" srcId="{7EB4F6D8-D5D0-400B-A00F-34CDBC31A762}" destId="{F17CE46E-674E-4E45-8313-487E7E092DC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9FEC7-2FFB-489E-A322-C9D5E5A774EF}">
      <dsp:nvSpPr>
        <dsp:cNvPr id="0" name=""/>
        <dsp:cNvSpPr/>
      </dsp:nvSpPr>
      <dsp:spPr>
        <a:xfrm rot="16200000">
          <a:off x="1178718" y="-1178718"/>
          <a:ext cx="1940718" cy="4298156"/>
        </a:xfrm>
        <a:prstGeom prst="round1Rect">
          <a:avLst/>
        </a:prstGeom>
        <a:solidFill>
          <a:schemeClr val="accent1">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 </a:t>
          </a:r>
          <a:r>
            <a:rPr lang="en-US" sz="2600" kern="1200" dirty="0">
              <a:solidFill>
                <a:srgbClr val="FFFF00"/>
              </a:solidFill>
            </a:rPr>
            <a:t>To design obstacles crossing vehicle using minimum linkages</a:t>
          </a:r>
        </a:p>
      </dsp:txBody>
      <dsp:txXfrm rot="5400000">
        <a:off x="-1" y="1"/>
        <a:ext cx="4298156" cy="1455538"/>
      </dsp:txXfrm>
    </dsp:sp>
    <dsp:sp modelId="{81F9A008-8E0F-4BE9-85D2-6998006461FA}">
      <dsp:nvSpPr>
        <dsp:cNvPr id="0" name=""/>
        <dsp:cNvSpPr/>
      </dsp:nvSpPr>
      <dsp:spPr>
        <a:xfrm>
          <a:off x="4298156" y="0"/>
          <a:ext cx="4298156" cy="1940718"/>
        </a:xfrm>
        <a:prstGeom prst="round1Rect">
          <a:avLst/>
        </a:prstGeom>
        <a:solidFill>
          <a:schemeClr val="accent4">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rgbClr val="FFFF00"/>
              </a:solidFill>
            </a:rPr>
            <a:t>To design vehicle's suspension without using any spring.</a:t>
          </a:r>
        </a:p>
      </dsp:txBody>
      <dsp:txXfrm>
        <a:off x="4298156" y="0"/>
        <a:ext cx="4298156" cy="1455538"/>
      </dsp:txXfrm>
    </dsp:sp>
    <dsp:sp modelId="{A5E93DB5-7D5F-4510-AA07-B03D13762AD0}">
      <dsp:nvSpPr>
        <dsp:cNvPr id="0" name=""/>
        <dsp:cNvSpPr/>
      </dsp:nvSpPr>
      <dsp:spPr>
        <a:xfrm rot="10800000">
          <a:off x="0" y="1940718"/>
          <a:ext cx="4298156" cy="1940718"/>
        </a:xfrm>
        <a:prstGeom prst="round1Rect">
          <a:avLst/>
        </a:prstGeom>
        <a:solidFill>
          <a:schemeClr val="accent4">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IN" sz="2600" kern="1200" dirty="0">
              <a:solidFill>
                <a:srgbClr val="FFFF00"/>
              </a:solidFill>
            </a:rPr>
            <a:t>To design vehicle which is well suited for multi purpose applications</a:t>
          </a:r>
          <a:r>
            <a:rPr lang="en-IN" sz="2600" kern="1200" dirty="0"/>
            <a:t>.</a:t>
          </a:r>
          <a:endParaRPr lang="en-US" sz="2600" kern="1200" dirty="0"/>
        </a:p>
      </dsp:txBody>
      <dsp:txXfrm rot="10800000">
        <a:off x="0" y="2425898"/>
        <a:ext cx="4298156" cy="1455538"/>
      </dsp:txXfrm>
    </dsp:sp>
    <dsp:sp modelId="{0920B527-1491-4439-8944-FE7107DDE56B}">
      <dsp:nvSpPr>
        <dsp:cNvPr id="0" name=""/>
        <dsp:cNvSpPr/>
      </dsp:nvSpPr>
      <dsp:spPr>
        <a:xfrm rot="5400000">
          <a:off x="5476874" y="761999"/>
          <a:ext cx="1940718" cy="4298156"/>
        </a:xfrm>
        <a:prstGeom prst="round1Rect">
          <a:avLst/>
        </a:prstGeom>
        <a:solidFill>
          <a:schemeClr val="accent1">
            <a:lumMod val="50000"/>
            <a:alpha val="67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IN" sz="2600" kern="1200" dirty="0">
              <a:solidFill>
                <a:srgbClr val="FFFF00"/>
              </a:solidFill>
            </a:rPr>
            <a:t>To design vehicle with high rolling &amp; pitching stability.</a:t>
          </a:r>
          <a:endParaRPr lang="en-US" sz="2600" kern="1200" dirty="0">
            <a:solidFill>
              <a:srgbClr val="FFFF00"/>
            </a:solidFill>
          </a:endParaRPr>
        </a:p>
      </dsp:txBody>
      <dsp:txXfrm rot="-5400000">
        <a:off x="4298155" y="2425898"/>
        <a:ext cx="4298156" cy="1455538"/>
      </dsp:txXfrm>
    </dsp:sp>
    <dsp:sp modelId="{53361001-FA60-4092-8398-04BA002D4D61}">
      <dsp:nvSpPr>
        <dsp:cNvPr id="0" name=""/>
        <dsp:cNvSpPr/>
      </dsp:nvSpPr>
      <dsp:spPr>
        <a:xfrm>
          <a:off x="3008709" y="1455538"/>
          <a:ext cx="2578893" cy="970359"/>
        </a:xfrm>
        <a:prstGeom prst="roundRect">
          <a:avLst/>
        </a:prstGeom>
        <a:gradFill rotWithShape="0">
          <a:gsLst>
            <a:gs pos="35000">
              <a:srgbClr val="D6B19C"/>
            </a:gs>
            <a:gs pos="30000">
              <a:srgbClr val="D49E6C"/>
            </a:gs>
            <a:gs pos="70000">
              <a:srgbClr val="A65528"/>
            </a:gs>
            <a:gs pos="100000">
              <a:srgbClr val="663012"/>
            </a:gs>
          </a:gsLst>
          <a:lin ang="5400000" scaled="0"/>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OBJECTIVES</a:t>
          </a:r>
          <a:endParaRPr lang="en-US" sz="2600" kern="1200" dirty="0"/>
        </a:p>
      </dsp:txBody>
      <dsp:txXfrm>
        <a:off x="3056078" y="1502907"/>
        <a:ext cx="2484155" cy="875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6B87-A255-418B-8413-3B846AD33BD3}">
      <dsp:nvSpPr>
        <dsp:cNvPr id="0" name=""/>
        <dsp:cNvSpPr/>
      </dsp:nvSpPr>
      <dsp:spPr>
        <a:xfrm rot="5400000">
          <a:off x="-256858" y="257305"/>
          <a:ext cx="1712390" cy="1198673"/>
        </a:xfrm>
        <a:prstGeom prst="chevron">
          <a:avLst/>
        </a:prstGeom>
        <a:gradFill rotWithShape="0">
          <a:gsLst>
            <a:gs pos="0">
              <a:schemeClr val="accent2">
                <a:hueOff val="0"/>
                <a:satOff val="0"/>
                <a:lumOff val="0"/>
                <a:alphaOff val="0"/>
                <a:tint val="65000"/>
                <a:lumMod val="110000"/>
              </a:schemeClr>
            </a:gs>
            <a:gs pos="88000">
              <a:schemeClr val="accent2">
                <a:hueOff val="0"/>
                <a:satOff val="0"/>
                <a:lumOff val="0"/>
                <a:alphaOff val="0"/>
                <a:tint val="90000"/>
              </a:schemeClr>
            </a:gs>
          </a:gsLst>
          <a:lin ang="5400000" scaled="0"/>
        </a:gradFill>
        <a:ln w="12700" cap="rnd" cmpd="sng" algn="ctr">
          <a:solidFill>
            <a:schemeClr val="accent2">
              <a:hueOff val="0"/>
              <a:satOff val="0"/>
              <a:lumOff val="0"/>
              <a:alphaOff val="0"/>
            </a:schemeClr>
          </a:solidFill>
          <a:prstDash val="solid"/>
        </a:ln>
        <a:effectLst/>
        <a:scene3d>
          <a:camera prst="orthographicFront"/>
          <a:lightRig rig="threePt" dir="t"/>
        </a:scene3d>
        <a:sp3d>
          <a:bevelT w="0"/>
        </a:sp3d>
      </dsp:spPr>
      <dsp:style>
        <a:lnRef idx="1">
          <a:scrgbClr r="0" g="0" b="0"/>
        </a:lnRef>
        <a:fillRef idx="2">
          <a:scrgbClr r="0" g="0" b="0"/>
        </a:fillRef>
        <a:effectRef idx="1">
          <a:scrgbClr r="0" g="0" b="0"/>
        </a:effectRef>
        <a:fontRef idx="minor">
          <a:schemeClr val="dk1"/>
        </a:fontRef>
      </dsp:style>
      <dsp:txBody>
        <a:bodyPr spcFirstLastPara="0" vert="horz" wrap="square" lIns="3600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Problem statement</a:t>
          </a:r>
          <a:endParaRPr lang="en-US" sz="1800" kern="1200" dirty="0"/>
        </a:p>
      </dsp:txBody>
      <dsp:txXfrm rot="-5400000">
        <a:off x="1" y="599784"/>
        <a:ext cx="1198673" cy="513717"/>
      </dsp:txXfrm>
    </dsp:sp>
    <dsp:sp modelId="{F87CC517-23F8-4822-84FB-B08D51D05A58}">
      <dsp:nvSpPr>
        <dsp:cNvPr id="0" name=""/>
        <dsp:cNvSpPr/>
      </dsp:nvSpPr>
      <dsp:spPr>
        <a:xfrm rot="5400000">
          <a:off x="3084809" y="-1885689"/>
          <a:ext cx="1113053" cy="4885326"/>
        </a:xfrm>
        <a:prstGeom prst="round2Same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To identify engineering problems in industry.</a:t>
          </a:r>
          <a:endParaRPr lang="en-US" sz="2400" kern="1200" dirty="0"/>
        </a:p>
      </dsp:txBody>
      <dsp:txXfrm rot="-5400000">
        <a:off x="1198673" y="54782"/>
        <a:ext cx="4830991" cy="1004383"/>
      </dsp:txXfrm>
    </dsp:sp>
    <dsp:sp modelId="{2DD68701-56F1-49BF-9C10-4B2C43F57E10}">
      <dsp:nvSpPr>
        <dsp:cNvPr id="0" name=""/>
        <dsp:cNvSpPr/>
      </dsp:nvSpPr>
      <dsp:spPr>
        <a:xfrm rot="5400000">
          <a:off x="-256858" y="1776663"/>
          <a:ext cx="1712390" cy="1198673"/>
        </a:xfrm>
        <a:prstGeom prst="chevron">
          <a:avLst/>
        </a:prstGeom>
        <a:gradFill rotWithShape="0">
          <a:gsLst>
            <a:gs pos="0">
              <a:schemeClr val="accent3">
                <a:hueOff val="0"/>
                <a:satOff val="0"/>
                <a:lumOff val="0"/>
                <a:alphaOff val="0"/>
                <a:tint val="65000"/>
                <a:lumMod val="110000"/>
              </a:schemeClr>
            </a:gs>
            <a:gs pos="88000">
              <a:schemeClr val="accent3">
                <a:hueOff val="0"/>
                <a:satOff val="0"/>
                <a:lumOff val="0"/>
                <a:alphaOff val="0"/>
                <a:tint val="90000"/>
              </a:schemeClr>
            </a:gs>
          </a:gsLst>
          <a:lin ang="5400000" scaled="0"/>
        </a:gradFill>
        <a:ln w="12700" cap="rnd" cmpd="sng" algn="ctr">
          <a:solidFill>
            <a:schemeClr val="accent3">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Solutions</a:t>
          </a:r>
          <a:endParaRPr lang="en-US" sz="1800" kern="1200" dirty="0"/>
        </a:p>
      </dsp:txBody>
      <dsp:txXfrm rot="-5400000">
        <a:off x="1" y="2119142"/>
        <a:ext cx="1198673" cy="513717"/>
      </dsp:txXfrm>
    </dsp:sp>
    <dsp:sp modelId="{AF88E990-93A4-46A1-BEAA-8169C2F7E65A}">
      <dsp:nvSpPr>
        <dsp:cNvPr id="0" name=""/>
        <dsp:cNvSpPr/>
      </dsp:nvSpPr>
      <dsp:spPr>
        <a:xfrm rot="5400000">
          <a:off x="3084809" y="-366331"/>
          <a:ext cx="1113053" cy="4885326"/>
        </a:xfrm>
        <a:prstGeom prst="round2Same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To find out the solution for problem we found</a:t>
          </a:r>
          <a:endParaRPr lang="en-US" sz="2400" kern="1200" dirty="0"/>
        </a:p>
      </dsp:txBody>
      <dsp:txXfrm rot="-5400000">
        <a:off x="1198673" y="1574140"/>
        <a:ext cx="4830991" cy="1004383"/>
      </dsp:txXfrm>
    </dsp:sp>
    <dsp:sp modelId="{22F7FC98-1334-4AD9-BE9F-8EDE04325C2C}">
      <dsp:nvSpPr>
        <dsp:cNvPr id="0" name=""/>
        <dsp:cNvSpPr/>
      </dsp:nvSpPr>
      <dsp:spPr>
        <a:xfrm rot="5400000">
          <a:off x="-256858" y="3296020"/>
          <a:ext cx="1712390" cy="1198673"/>
        </a:xfrm>
        <a:prstGeom prst="chevron">
          <a:avLst/>
        </a:prstGeom>
        <a:gradFill rotWithShape="0">
          <a:gsLst>
            <a:gs pos="0">
              <a:schemeClr val="accent4">
                <a:hueOff val="0"/>
                <a:satOff val="0"/>
                <a:lumOff val="0"/>
                <a:alphaOff val="0"/>
                <a:tint val="65000"/>
                <a:lumMod val="110000"/>
              </a:schemeClr>
            </a:gs>
            <a:gs pos="88000">
              <a:schemeClr val="accent4">
                <a:hueOff val="0"/>
                <a:satOff val="0"/>
                <a:lumOff val="0"/>
                <a:alphaOff val="0"/>
                <a:tint val="90000"/>
              </a:schemeClr>
            </a:gs>
          </a:gsLst>
          <a:lin ang="5400000" scaled="0"/>
        </a:gradFill>
        <a:ln w="12700" cap="rnd" cmpd="sng" algn="ctr">
          <a:solidFill>
            <a:schemeClr val="accent4">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DESIGN</a:t>
          </a:r>
          <a:endParaRPr lang="en-US" sz="1800" kern="1200" dirty="0"/>
        </a:p>
      </dsp:txBody>
      <dsp:txXfrm rot="-5400000">
        <a:off x="1" y="3638499"/>
        <a:ext cx="1198673" cy="513717"/>
      </dsp:txXfrm>
    </dsp:sp>
    <dsp:sp modelId="{F17CE46E-674E-4E45-8313-487E7E092DCD}">
      <dsp:nvSpPr>
        <dsp:cNvPr id="0" name=""/>
        <dsp:cNvSpPr/>
      </dsp:nvSpPr>
      <dsp:spPr>
        <a:xfrm rot="5400000">
          <a:off x="3084809" y="1153025"/>
          <a:ext cx="1113053" cy="4885326"/>
        </a:xfrm>
        <a:prstGeom prst="round2Same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t>To generate 3D cad </a:t>
          </a:r>
          <a:r>
            <a:rPr lang="en-IN" sz="2400" kern="1200" dirty="0" err="1"/>
            <a:t>modelwith</a:t>
          </a:r>
          <a:r>
            <a:rPr lang="en-IN" sz="2400" kern="1200" dirty="0"/>
            <a:t> appropriate dimensions. </a:t>
          </a:r>
          <a:endParaRPr lang="en-US" sz="2400" kern="1200" dirty="0"/>
        </a:p>
      </dsp:txBody>
      <dsp:txXfrm rot="-5400000">
        <a:off x="1198673" y="3093497"/>
        <a:ext cx="4830991" cy="1004383"/>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765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0253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6313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479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7947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7844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006202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965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770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06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93517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4028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846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4592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49584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107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63089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slideLayout" Target="../slideLayouts/slideLayout2.xml" /><Relationship Id="rId1" Type="http://schemas.openxmlformats.org/officeDocument/2006/relationships/video" Target="file:///C:/Users/RC%20LAB/Downloads/WhatsApp%20Video%202022-11-24%20at%2011.37.04%20PM.mp4"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4929198"/>
            <a:ext cx="5551822" cy="1091572"/>
          </a:xfrm>
        </p:spPr>
        <p:txBody>
          <a:bodyPr>
            <a:normAutofit/>
          </a:bodyPr>
          <a:lstStyle/>
          <a:p>
            <a:pPr algn="l"/>
            <a:r>
              <a:rPr lang="en-IN" sz="2000" dirty="0"/>
              <a:t>GUIDED BY-</a:t>
            </a:r>
            <a:br>
              <a:rPr lang="en-IN" sz="2000" dirty="0"/>
            </a:br>
            <a:r>
              <a:rPr lang="en-IN" sz="2000" dirty="0"/>
              <a:t>PROF. Dharmadhikari sir</a:t>
            </a:r>
            <a:endParaRPr lang="en-US" sz="2000" dirty="0"/>
          </a:p>
        </p:txBody>
      </p:sp>
      <p:sp>
        <p:nvSpPr>
          <p:cNvPr id="3" name="Subtitle 2"/>
          <p:cNvSpPr>
            <a:spLocks noGrp="1"/>
          </p:cNvSpPr>
          <p:nvPr>
            <p:ph type="subTitle" idx="1"/>
          </p:nvPr>
        </p:nvSpPr>
        <p:spPr>
          <a:xfrm>
            <a:off x="663720" y="1095268"/>
            <a:ext cx="6480048" cy="1752600"/>
          </a:xfrm>
        </p:spPr>
        <p:txBody>
          <a:bodyPr>
            <a:normAutofit/>
          </a:bodyPr>
          <a:lstStyle/>
          <a:p>
            <a:pPr algn="l"/>
            <a:r>
              <a:rPr lang="en-IN" sz="3600" b="1" dirty="0">
                <a:solidFill>
                  <a:srgbClr val="00B0F0"/>
                </a:solidFill>
              </a:rPr>
              <a:t>ALL TERRAIN VEHICLE WITH INDEPENDENT SUSPENSION SYSTEM</a:t>
            </a:r>
            <a:endParaRPr lang="en-US" sz="4000" b="1" dirty="0">
              <a:solidFill>
                <a:srgbClr val="00B0F0"/>
              </a:solidFill>
            </a:endParaRPr>
          </a:p>
        </p:txBody>
      </p:sp>
      <p:sp>
        <p:nvSpPr>
          <p:cNvPr id="4" name="Rounded Rectangle 3"/>
          <p:cNvSpPr/>
          <p:nvPr/>
        </p:nvSpPr>
        <p:spPr>
          <a:xfrm>
            <a:off x="663720" y="2847868"/>
            <a:ext cx="6929486" cy="714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28596" y="500042"/>
            <a:ext cx="7715272" cy="578645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a:t>
            </a:r>
          </a:p>
        </p:txBody>
      </p:sp>
      <p:pic>
        <p:nvPicPr>
          <p:cNvPr id="4" name="WhatsApp Video 2022-11-24 at 11.37.04 PM.mp4">
            <a:hlinkClick r:id="" action="ppaction://media"/>
          </p:cNvPr>
          <p:cNvPicPr>
            <a:picLocks noGrp="1" noRot="1" noChangeAspect="1"/>
          </p:cNvPicPr>
          <p:nvPr>
            <p:ph idx="1"/>
            <a:videoFile r:link="rId1"/>
          </p:nvPr>
        </p:nvPicPr>
        <p:blipFill>
          <a:blip r:embed="rId3"/>
          <a:stretch>
            <a:fillRect/>
          </a:stretch>
        </p:blipFill>
        <p:spPr>
          <a:xfrm>
            <a:off x="3048190" y="2719531"/>
            <a:ext cx="3047619" cy="2285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p:txBody>
          <a:bodyPr/>
          <a:lstStyle/>
          <a:p>
            <a:r>
              <a:rPr lang="en-US" dirty="0"/>
              <a:t>This robust system is cheaper than other suspension systems. </a:t>
            </a:r>
          </a:p>
          <a:p>
            <a:r>
              <a:rPr lang="en-US" dirty="0"/>
              <a:t>Due to less moving parts the losses are less and hence the efficiency is more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a:t>The link design may fail sometimes if the additional link entangles with some external body. </a:t>
            </a:r>
          </a:p>
          <a:p>
            <a:r>
              <a:rPr lang="en-US" dirty="0"/>
              <a:t>The system is applicable only for remotely operated vehicles.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a:t>
            </a:r>
          </a:p>
        </p:txBody>
      </p:sp>
      <p:sp>
        <p:nvSpPr>
          <p:cNvPr id="3" name="Content Placeholder 2"/>
          <p:cNvSpPr>
            <a:spLocks noGrp="1"/>
          </p:cNvSpPr>
          <p:nvPr>
            <p:ph idx="1"/>
          </p:nvPr>
        </p:nvSpPr>
        <p:spPr/>
        <p:txBody>
          <a:bodyPr/>
          <a:lstStyle/>
          <a:p>
            <a:r>
              <a:rPr lang="en-US" dirty="0"/>
              <a:t>Remotely operated military vehicles for special operations </a:t>
            </a:r>
          </a:p>
          <a:p>
            <a:r>
              <a:rPr lang="en-US" dirty="0"/>
              <a:t> Remotely operated vehicle for mine detection </a:t>
            </a:r>
          </a:p>
          <a:p>
            <a:r>
              <a:rPr lang="en-US" dirty="0"/>
              <a:t> Space rovers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92500" lnSpcReduction="20000"/>
          </a:bodyPr>
          <a:lstStyle/>
          <a:p>
            <a:r>
              <a:rPr lang="en-US" dirty="0"/>
              <a:t>If the design of the link is changer from triangular to some other geometry it can help in crossing bigger obstacles. </a:t>
            </a:r>
          </a:p>
          <a:p>
            <a:r>
              <a:rPr lang="en-US" dirty="0"/>
              <a:t> If the shapes of the link and the additional link is changed from a rectangular section to a C section it can result in better statistics. </a:t>
            </a:r>
          </a:p>
          <a:p>
            <a:r>
              <a:rPr lang="en-US" dirty="0"/>
              <a:t> Moreover a Adriano and a Bluetooth module can help in making it a wireless vehicle. </a:t>
            </a:r>
          </a:p>
          <a:p>
            <a:r>
              <a:rPr lang="en-US" dirty="0"/>
              <a:t> A freely moving link mechanism can help in giving a gyroscopic action the vehicle which can reduce its deflections.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pPr>
              <a:buNone/>
            </a:pPr>
            <a:r>
              <a:rPr lang="en-US" dirty="0"/>
              <a:t>The model that was developed was capable of passing over all sorts of obstacles. The vehicle can successfully transmit the up thrust from one side to another side and can also apply the resultant force. The result so produced was that the vehicle would experience a deflection of a few degrees which can be minimized by employing better machining techniques. If the wheel diameter is increased the vehicle can cross larger obstacles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5606" y="2455518"/>
            <a:ext cx="8501122" cy="1946964"/>
          </a:xfrm>
        </p:spPr>
        <p:txBody>
          <a:bodyPr/>
          <a:lstStyle/>
          <a:p>
            <a:r>
              <a:rPr lang="en-US"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Members: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73001347"/>
              </p:ext>
            </p:extLst>
          </p:nvPr>
        </p:nvGraphicFramePr>
        <p:xfrm>
          <a:off x="642910" y="2000240"/>
          <a:ext cx="7467600" cy="1889760"/>
        </p:xfrm>
        <a:graphic>
          <a:graphicData uri="http://schemas.openxmlformats.org/drawingml/2006/table">
            <a:tbl>
              <a:tblPr firstRow="1" bandRow="1">
                <a:effectLst>
                  <a:outerShdw blurRad="50800" dist="50800" dir="5400000" algn="ctr" rotWithShape="0">
                    <a:srgbClr val="000000">
                      <a:alpha val="43137"/>
                    </a:srgbClr>
                  </a:outerShdw>
                </a:effectLst>
                <a:tableStyleId>{5C22544A-7EE6-4342-B048-85BDC9FD1C3A}</a:tableStyleId>
              </a:tblPr>
              <a:tblGrid>
                <a:gridCol w="1785950">
                  <a:extLst>
                    <a:ext uri="{9D8B030D-6E8A-4147-A177-3AD203B41FA5}">
                      <a16:colId xmlns:a16="http://schemas.microsoft.com/office/drawing/2014/main" val="20000"/>
                    </a:ext>
                  </a:extLst>
                </a:gridCol>
                <a:gridCol w="3192450">
                  <a:extLst>
                    <a:ext uri="{9D8B030D-6E8A-4147-A177-3AD203B41FA5}">
                      <a16:colId xmlns:a16="http://schemas.microsoft.com/office/drawing/2014/main" val="20001"/>
                    </a:ext>
                  </a:extLst>
                </a:gridCol>
                <a:gridCol w="2489200">
                  <a:extLst>
                    <a:ext uri="{9D8B030D-6E8A-4147-A177-3AD203B41FA5}">
                      <a16:colId xmlns:a16="http://schemas.microsoft.com/office/drawing/2014/main" val="20002"/>
                    </a:ext>
                  </a:extLst>
                </a:gridCol>
              </a:tblGrid>
              <a:tr h="370840">
                <a:tc>
                  <a:txBody>
                    <a:bodyPr/>
                    <a:lstStyle/>
                    <a:p>
                      <a:pPr algn="ctr"/>
                      <a:r>
                        <a:rPr lang="en-IN" sz="2800" dirty="0">
                          <a:solidFill>
                            <a:schemeClr val="tx1"/>
                          </a:solidFill>
                        </a:rPr>
                        <a:t>SR</a:t>
                      </a:r>
                      <a:r>
                        <a:rPr lang="en-IN" sz="2800" baseline="0" dirty="0">
                          <a:solidFill>
                            <a:schemeClr val="tx1"/>
                          </a:solidFill>
                        </a:rPr>
                        <a:t> NO.</a:t>
                      </a:r>
                      <a:endParaRPr lang="en-US" sz="2800" dirty="0">
                        <a:solidFill>
                          <a:schemeClr val="tx1"/>
                        </a:solidFill>
                      </a:endParaRPr>
                    </a:p>
                  </a:txBody>
                  <a:tcPr>
                    <a:solidFill>
                      <a:schemeClr val="bg2">
                        <a:lumMod val="20000"/>
                        <a:lumOff val="80000"/>
                        <a:alpha val="34000"/>
                      </a:schemeClr>
                    </a:solidFill>
                  </a:tcPr>
                </a:tc>
                <a:tc>
                  <a:txBody>
                    <a:bodyPr/>
                    <a:lstStyle/>
                    <a:p>
                      <a:pPr algn="ctr"/>
                      <a:r>
                        <a:rPr lang="en-IN" sz="2800" dirty="0">
                          <a:solidFill>
                            <a:schemeClr val="tx1"/>
                          </a:solidFill>
                        </a:rPr>
                        <a:t>STUDENT</a:t>
                      </a:r>
                      <a:r>
                        <a:rPr lang="en-IN" sz="2800" baseline="0" dirty="0">
                          <a:solidFill>
                            <a:schemeClr val="tx1"/>
                          </a:solidFill>
                        </a:rPr>
                        <a:t> NAME</a:t>
                      </a:r>
                      <a:endParaRPr lang="en-US" sz="2800" dirty="0">
                        <a:solidFill>
                          <a:schemeClr val="tx1"/>
                        </a:solidFill>
                      </a:endParaRPr>
                    </a:p>
                  </a:txBody>
                  <a:tcPr>
                    <a:solidFill>
                      <a:schemeClr val="bg2">
                        <a:lumMod val="20000"/>
                        <a:lumOff val="80000"/>
                        <a:alpha val="34000"/>
                      </a:schemeClr>
                    </a:solidFill>
                  </a:tcPr>
                </a:tc>
                <a:tc>
                  <a:txBody>
                    <a:bodyPr/>
                    <a:lstStyle/>
                    <a:p>
                      <a:pPr algn="ctr"/>
                      <a:r>
                        <a:rPr lang="en-IN" sz="2800" dirty="0">
                          <a:solidFill>
                            <a:schemeClr val="tx1"/>
                          </a:solidFill>
                        </a:rPr>
                        <a:t>ROLL NO.</a:t>
                      </a:r>
                      <a:endParaRPr lang="en-US" sz="2800" dirty="0">
                        <a:solidFill>
                          <a:schemeClr val="tx1"/>
                        </a:solidFill>
                      </a:endParaRPr>
                    </a:p>
                  </a:txBody>
                  <a:tcPr>
                    <a:solidFill>
                      <a:schemeClr val="bg2">
                        <a:lumMod val="20000"/>
                        <a:lumOff val="80000"/>
                        <a:alpha val="34000"/>
                      </a:schemeClr>
                    </a:solidFill>
                  </a:tcPr>
                </a:tc>
                <a:extLst>
                  <a:ext uri="{0D108BD9-81ED-4DB2-BD59-A6C34878D82A}">
                    <a16:rowId xmlns:a16="http://schemas.microsoft.com/office/drawing/2014/main" val="10000"/>
                  </a:ext>
                </a:extLst>
              </a:tr>
              <a:tr h="370840">
                <a:tc>
                  <a:txBody>
                    <a:bodyPr/>
                    <a:lstStyle/>
                    <a:p>
                      <a:pPr algn="ctr"/>
                      <a:r>
                        <a:rPr lang="en-IN" sz="2400" dirty="0">
                          <a:solidFill>
                            <a:schemeClr val="tx1"/>
                          </a:solidFill>
                        </a:rPr>
                        <a:t>1</a:t>
                      </a:r>
                      <a:endParaRPr lang="en-US" sz="2400" dirty="0">
                        <a:solidFill>
                          <a:schemeClr val="tx1"/>
                        </a:solidFill>
                      </a:endParaRPr>
                    </a:p>
                  </a:txBody>
                  <a:tcPr>
                    <a:solidFill>
                      <a:schemeClr val="bg2">
                        <a:lumMod val="20000"/>
                        <a:lumOff val="80000"/>
                        <a:alpha val="34000"/>
                      </a:schemeClr>
                    </a:solidFill>
                  </a:tcPr>
                </a:tc>
                <a:tc>
                  <a:txBody>
                    <a:bodyPr/>
                    <a:lstStyle/>
                    <a:p>
                      <a:pPr algn="ctr"/>
                      <a:r>
                        <a:rPr lang="en-IN" sz="2400" dirty="0">
                          <a:solidFill>
                            <a:schemeClr val="tx1"/>
                          </a:solidFill>
                        </a:rPr>
                        <a:t>Sachin</a:t>
                      </a:r>
                      <a:r>
                        <a:rPr lang="en-IN" sz="2400" baseline="0" dirty="0">
                          <a:solidFill>
                            <a:schemeClr val="tx1"/>
                          </a:solidFill>
                        </a:rPr>
                        <a:t> Tandale</a:t>
                      </a:r>
                      <a:endParaRPr lang="en-US" sz="2400" dirty="0">
                        <a:solidFill>
                          <a:schemeClr val="tx1"/>
                        </a:solidFill>
                      </a:endParaRPr>
                    </a:p>
                  </a:txBody>
                  <a:tcPr>
                    <a:solidFill>
                      <a:schemeClr val="bg2">
                        <a:lumMod val="20000"/>
                        <a:lumOff val="80000"/>
                        <a:alpha val="34000"/>
                      </a:schemeClr>
                    </a:solidFill>
                  </a:tcPr>
                </a:tc>
                <a:tc>
                  <a:txBody>
                    <a:bodyPr/>
                    <a:lstStyle/>
                    <a:p>
                      <a:pPr algn="ctr"/>
                      <a:r>
                        <a:rPr lang="en-IN" sz="2400" dirty="0">
                          <a:solidFill>
                            <a:schemeClr val="tx1"/>
                          </a:solidFill>
                        </a:rPr>
                        <a:t>ME3439</a:t>
                      </a:r>
                      <a:endParaRPr lang="en-US" sz="2400" dirty="0">
                        <a:solidFill>
                          <a:schemeClr val="tx1"/>
                        </a:solidFill>
                      </a:endParaRPr>
                    </a:p>
                  </a:txBody>
                  <a:tcPr>
                    <a:solidFill>
                      <a:schemeClr val="bg2">
                        <a:lumMod val="20000"/>
                        <a:lumOff val="80000"/>
                        <a:alpha val="34000"/>
                      </a:schemeClr>
                    </a:solidFill>
                  </a:tcPr>
                </a:tc>
                <a:extLst>
                  <a:ext uri="{0D108BD9-81ED-4DB2-BD59-A6C34878D82A}">
                    <a16:rowId xmlns:a16="http://schemas.microsoft.com/office/drawing/2014/main" val="10001"/>
                  </a:ext>
                </a:extLst>
              </a:tr>
              <a:tr h="370840">
                <a:tc>
                  <a:txBody>
                    <a:bodyPr/>
                    <a:lstStyle/>
                    <a:p>
                      <a:pPr algn="ctr"/>
                      <a:r>
                        <a:rPr lang="en-IN" sz="2400" dirty="0">
                          <a:solidFill>
                            <a:schemeClr val="tx1"/>
                          </a:solidFill>
                        </a:rPr>
                        <a:t>2</a:t>
                      </a:r>
                      <a:endParaRPr lang="en-US" sz="2400" dirty="0">
                        <a:solidFill>
                          <a:schemeClr val="tx1"/>
                        </a:solidFill>
                      </a:endParaRPr>
                    </a:p>
                  </a:txBody>
                  <a:tcPr>
                    <a:solidFill>
                      <a:schemeClr val="bg2">
                        <a:lumMod val="20000"/>
                        <a:lumOff val="80000"/>
                        <a:alpha val="34000"/>
                      </a:schemeClr>
                    </a:solidFill>
                  </a:tcPr>
                </a:tc>
                <a:tc>
                  <a:txBody>
                    <a:bodyPr/>
                    <a:lstStyle/>
                    <a:p>
                      <a:pPr algn="ctr"/>
                      <a:r>
                        <a:rPr lang="en-IN" sz="2400" dirty="0">
                          <a:solidFill>
                            <a:schemeClr val="tx1"/>
                          </a:solidFill>
                        </a:rPr>
                        <a:t>Chaitanya kale</a:t>
                      </a:r>
                      <a:endParaRPr lang="en-US" sz="2400" dirty="0">
                        <a:solidFill>
                          <a:schemeClr val="tx1"/>
                        </a:solidFill>
                      </a:endParaRPr>
                    </a:p>
                  </a:txBody>
                  <a:tcPr>
                    <a:solidFill>
                      <a:schemeClr val="bg2">
                        <a:lumMod val="20000"/>
                        <a:lumOff val="80000"/>
                        <a:alpha val="34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rPr>
                        <a:t>ME3440</a:t>
                      </a:r>
                      <a:endParaRPr lang="en-US" sz="2400" dirty="0">
                        <a:solidFill>
                          <a:schemeClr val="tx1"/>
                        </a:solidFill>
                      </a:endParaRPr>
                    </a:p>
                  </a:txBody>
                  <a:tcPr>
                    <a:solidFill>
                      <a:schemeClr val="bg2">
                        <a:lumMod val="20000"/>
                        <a:lumOff val="80000"/>
                        <a:alpha val="34000"/>
                      </a:schemeClr>
                    </a:solidFill>
                  </a:tcPr>
                </a:tc>
                <a:extLst>
                  <a:ext uri="{0D108BD9-81ED-4DB2-BD59-A6C34878D82A}">
                    <a16:rowId xmlns:a16="http://schemas.microsoft.com/office/drawing/2014/main" val="10002"/>
                  </a:ext>
                </a:extLst>
              </a:tr>
              <a:tr h="370840">
                <a:tc>
                  <a:txBody>
                    <a:bodyPr/>
                    <a:lstStyle/>
                    <a:p>
                      <a:pPr algn="ctr"/>
                      <a:r>
                        <a:rPr lang="en-IN" sz="2400" dirty="0">
                          <a:solidFill>
                            <a:schemeClr val="tx1"/>
                          </a:solidFill>
                        </a:rPr>
                        <a:t>3</a:t>
                      </a:r>
                      <a:endParaRPr lang="en-US" sz="2400" dirty="0">
                        <a:solidFill>
                          <a:schemeClr val="tx1"/>
                        </a:solidFill>
                      </a:endParaRPr>
                    </a:p>
                  </a:txBody>
                  <a:tcPr>
                    <a:solidFill>
                      <a:schemeClr val="bg2">
                        <a:lumMod val="20000"/>
                        <a:lumOff val="80000"/>
                        <a:alpha val="34000"/>
                      </a:schemeClr>
                    </a:solidFill>
                  </a:tcPr>
                </a:tc>
                <a:tc>
                  <a:txBody>
                    <a:bodyPr/>
                    <a:lstStyle/>
                    <a:p>
                      <a:pPr algn="ctr"/>
                      <a:r>
                        <a:rPr lang="en-IN" sz="2400" dirty="0">
                          <a:solidFill>
                            <a:schemeClr val="tx1"/>
                          </a:solidFill>
                        </a:rPr>
                        <a:t>Shaunak</a:t>
                      </a:r>
                      <a:r>
                        <a:rPr lang="en-IN" sz="2400" baseline="0" dirty="0">
                          <a:solidFill>
                            <a:schemeClr val="tx1"/>
                          </a:solidFill>
                        </a:rPr>
                        <a:t> Samudra</a:t>
                      </a:r>
                      <a:endParaRPr lang="en-US" sz="2400" dirty="0">
                        <a:solidFill>
                          <a:schemeClr val="tx1"/>
                        </a:solidFill>
                      </a:endParaRPr>
                    </a:p>
                  </a:txBody>
                  <a:tcPr>
                    <a:solidFill>
                      <a:schemeClr val="bg2">
                        <a:lumMod val="20000"/>
                        <a:lumOff val="80000"/>
                        <a:alpha val="34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400" dirty="0">
                          <a:solidFill>
                            <a:schemeClr val="tx1"/>
                          </a:solidFill>
                        </a:rPr>
                        <a:t>ME3441</a:t>
                      </a:r>
                      <a:endParaRPr lang="en-US" sz="2400" dirty="0">
                        <a:solidFill>
                          <a:schemeClr val="tx1"/>
                        </a:solidFill>
                      </a:endParaRPr>
                    </a:p>
                  </a:txBody>
                  <a:tcPr>
                    <a:solidFill>
                      <a:schemeClr val="bg2">
                        <a:lumMod val="20000"/>
                        <a:lumOff val="80000"/>
                        <a:alpha val="34000"/>
                      </a:schemeClr>
                    </a:solidFill>
                  </a:tcPr>
                </a:tc>
                <a:extLst>
                  <a:ext uri="{0D108BD9-81ED-4DB2-BD59-A6C34878D82A}">
                    <a16:rowId xmlns:a16="http://schemas.microsoft.com/office/drawing/2014/main" val="10003"/>
                  </a:ext>
                </a:extLst>
              </a:tr>
            </a:tbl>
          </a:graphicData>
        </a:graphic>
      </p:graphicFrame>
      <p:sp>
        <p:nvSpPr>
          <p:cNvPr id="5" name="Rectangle 4"/>
          <p:cNvSpPr/>
          <p:nvPr/>
        </p:nvSpPr>
        <p:spPr>
          <a:xfrm>
            <a:off x="617950" y="539760"/>
            <a:ext cx="4357718" cy="714380"/>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3" name="Content Placeholder 2"/>
          <p:cNvSpPr>
            <a:spLocks noGrp="1"/>
          </p:cNvSpPr>
          <p:nvPr>
            <p:ph idx="1"/>
          </p:nvPr>
        </p:nvSpPr>
        <p:spPr/>
        <p:txBody>
          <a:bodyPr/>
          <a:lstStyle/>
          <a:p>
            <a:r>
              <a:rPr lang="en-US" dirty="0"/>
              <a:t> The independent Suspension System Combines a differential mechanism and an oscillating system to provide more stability.</a:t>
            </a:r>
          </a:p>
          <a:p>
            <a:r>
              <a:rPr lang="en-US" dirty="0"/>
              <a:t> Suspension systems must support both road holding/handling and ride quality, which are at odds with each other.</a:t>
            </a:r>
          </a:p>
          <a:p>
            <a:endParaRPr lang="en-US" dirty="0"/>
          </a:p>
        </p:txBody>
      </p:sp>
      <p:sp>
        <p:nvSpPr>
          <p:cNvPr id="4" name="Rectangle 3"/>
          <p:cNvSpPr/>
          <p:nvPr/>
        </p:nvSpPr>
        <p:spPr>
          <a:xfrm>
            <a:off x="677334" y="379411"/>
            <a:ext cx="4286280" cy="1000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347698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77334" y="484182"/>
            <a:ext cx="3357586"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24377898"/>
              </p:ext>
            </p:extLst>
          </p:nvPr>
        </p:nvGraphicFramePr>
        <p:xfrm>
          <a:off x="979786" y="1656000"/>
          <a:ext cx="6084000" cy="475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Problems:</a:t>
            </a:r>
            <a:endParaRPr lang="en-US" dirty="0"/>
          </a:p>
        </p:txBody>
      </p:sp>
      <p:sp>
        <p:nvSpPr>
          <p:cNvPr id="3" name="Content Placeholder 2"/>
          <p:cNvSpPr>
            <a:spLocks noGrp="1"/>
          </p:cNvSpPr>
          <p:nvPr>
            <p:ph idx="1"/>
          </p:nvPr>
        </p:nvSpPr>
        <p:spPr/>
        <p:txBody>
          <a:bodyPr>
            <a:normAutofit fontScale="92500" lnSpcReduction="10000"/>
          </a:bodyPr>
          <a:lstStyle/>
          <a:p>
            <a:r>
              <a:rPr lang="en-IN" dirty="0"/>
              <a:t>The vehicle with only ternary link is insufficient of overcoming an obstacle having height more than its wheel.</a:t>
            </a:r>
          </a:p>
          <a:p>
            <a:r>
              <a:rPr lang="en-IN" dirty="0"/>
              <a:t>So to overcome this problem if the ternary link is broken down into a binary link, it will reduce the strength of the vehicle.</a:t>
            </a:r>
          </a:p>
          <a:p>
            <a:r>
              <a:rPr lang="en-IN" dirty="0"/>
              <a:t>In some conditions this mechanism may also lead in breakdown of the vehicle.</a:t>
            </a:r>
          </a:p>
          <a:p>
            <a:r>
              <a:rPr lang="en-IN" dirty="0"/>
              <a:t>Thus a mechanism which will overcome this problem is to be designed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endParaRPr lang="en-US" dirty="0"/>
          </a:p>
        </p:txBody>
      </p:sp>
      <p:sp>
        <p:nvSpPr>
          <p:cNvPr id="3" name="Content Placeholder 2"/>
          <p:cNvSpPr>
            <a:spLocks noGrp="1"/>
          </p:cNvSpPr>
          <p:nvPr>
            <p:ph idx="1"/>
          </p:nvPr>
        </p:nvSpPr>
        <p:spPr/>
        <p:txBody>
          <a:bodyPr/>
          <a:lstStyle/>
          <a:p>
            <a:r>
              <a:rPr lang="en-IN" dirty="0"/>
              <a:t>The ternary link on each side is now provided with the a additional support link.</a:t>
            </a:r>
          </a:p>
          <a:p>
            <a:r>
              <a:rPr lang="en-IN" dirty="0"/>
              <a:t>The support link is used to overcome larger obstacles with a small radius wheel.</a:t>
            </a:r>
          </a:p>
          <a:p>
            <a:r>
              <a:rPr lang="en-IN" dirty="0"/>
              <a:t>The additional link also useful in providing extra traction/grip against the surface while climbing.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CAD MODEL</a:t>
            </a:r>
            <a:endParaRPr lang="en-US" dirty="0"/>
          </a:p>
        </p:txBody>
      </p:sp>
      <p:sp>
        <p:nvSpPr>
          <p:cNvPr id="5" name="Rectangle 4"/>
          <p:cNvSpPr/>
          <p:nvPr/>
        </p:nvSpPr>
        <p:spPr>
          <a:xfrm>
            <a:off x="2928926" y="428604"/>
            <a:ext cx="3357586" cy="7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214282" y="1428736"/>
            <a:ext cx="8651542" cy="485778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28662" y="1285860"/>
            <a:ext cx="6929454" cy="5197091"/>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a:t>Actual Model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957</TotalTime>
  <Words>511</Words>
  <Application>Microsoft Office PowerPoint</Application>
  <PresentationFormat>On-screen Show (4:3)</PresentationFormat>
  <Paragraphs>61</Paragraphs>
  <Slides>17</Slides>
  <Notes>0</Notes>
  <HiddenSlides>0</HiddenSlides>
  <MMClips>1</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GUIDED BY- PROF. Dharmadhikari sir</vt:lpstr>
      <vt:lpstr>Group Members:</vt:lpstr>
      <vt:lpstr>INTRODUCTION:</vt:lpstr>
      <vt:lpstr>OBJECTIVES:</vt:lpstr>
      <vt:lpstr>PowerPoint Presentation</vt:lpstr>
      <vt:lpstr>Problems:</vt:lpstr>
      <vt:lpstr>Solution:</vt:lpstr>
      <vt:lpstr>CAD MODEL</vt:lpstr>
      <vt:lpstr>Actual Model </vt:lpstr>
      <vt:lpstr>PowerPoint Presentation</vt:lpstr>
      <vt:lpstr>Working </vt:lpstr>
      <vt:lpstr>Advantages </vt:lpstr>
      <vt:lpstr>Disadvantages.</vt:lpstr>
      <vt:lpstr>Applications: </vt:lpstr>
      <vt:lpstr>Future Scope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BY- PROF. Dharmadhikari sir</dc:title>
  <dc:creator>Windows User</dc:creator>
  <cp:lastModifiedBy>CHAITANYA KALE</cp:lastModifiedBy>
  <cp:revision>25</cp:revision>
  <dcterms:created xsi:type="dcterms:W3CDTF">2022-11-11T20:11:49Z</dcterms:created>
  <dcterms:modified xsi:type="dcterms:W3CDTF">2023-03-01T08:32:57Z</dcterms:modified>
</cp:coreProperties>
</file>