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3A06-18F4-5861-A9D3-ECCF0605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DAA86-CF9E-535E-E750-8248A28CF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4537-594A-920A-ED77-5FC2A6EE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90F4-849C-EB04-E3A1-5E4395E6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6576-983C-7A72-B30D-EF8B253B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2742-DEA9-CA21-01A5-C7AC60CB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3A3C-893A-64A5-9FA1-320F15A1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E949-C80A-5C48-BE0D-34223E20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68C6-AB08-6708-1C9E-951DC933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CCA0-9960-B679-9C9F-EB23BEB0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7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EFF6F-4638-CCDB-3437-3E4182483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EC223-24E7-4C24-A648-49169348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BFF4-355E-33FD-B655-1AF44BE7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5A29-6227-14FC-491C-0136F4C3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C315-7236-7542-8285-6FF13F8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C1FB-99D2-4662-658C-ABE0E000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3DE3-4787-B61E-7930-66DCF9A5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55B15-15D0-59E6-2C12-E99BFD16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3EDA-5ACD-E3C4-162C-7ADD76F1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DC90-88F9-1DB2-6984-85C6B940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1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0398-AA30-60AC-D7FD-C65A8404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BA33-48D8-E1C3-EFCA-8DAAEA58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2FE9-7A2E-8131-E8EE-909A791D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E8CC-E074-5DEE-1B6F-A95215F0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A66E-9FA2-35A6-F80E-8B255D8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50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701C-072D-529A-1ABA-34934874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09A7-276B-C648-E547-0E375CD9A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56D72-AE51-DE51-AD9C-B762269E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4203-EF9E-B913-2C6E-EFCFA116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4EBD-941D-C5FC-2F37-07825489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14C22-702C-87CA-40FC-80151C0C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3294-DD1D-3757-0C37-D173190C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E2AB-93BB-AD22-28AF-BFA7FE1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95267-CF88-1F1D-8A8F-F47E8585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84A0B-0D02-828D-2F22-9CE18A1F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5A4F4-4163-DEA6-6FF8-C22F6DAB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FD231-56D1-E480-4DF5-0378DA0F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417B8-271B-B26C-D661-588EDBC5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8E098-45B6-941F-423A-958B0359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8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7340-90A3-12AF-6A80-3BEEC894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9A063-A99E-388B-82F9-59F697B6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8995C-2CAE-E8A0-4C83-B8112BA0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83C7-2EDC-3B12-ED0B-68E932E0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2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06A34-6E3B-1B84-782F-7661A953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B58B8-B35E-6500-836A-567FA6E1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F3B83-8CC7-47F2-AF13-C78AB802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7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0BE2-18ED-2B5C-AC65-2F1FFA21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3E3CC-45E0-2620-1F44-84FFFEA24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0FE14-DD08-3326-6D7D-7983C12F7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F63B6-5138-99B8-D69D-F5EA7EF1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E4BE-42FE-26D3-D4F6-67F17D9E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91061-13AD-A343-2BB8-B2CF7017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945C-FA2B-545F-B866-B652BFDC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3E6AD-56A8-B8CB-7339-AE6E164AD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777F-3CE4-5816-B9DF-E34BF027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2C24-EA4A-2AEF-6DAD-75EC3F07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BA1B-123A-53EC-9B05-5BFC01F1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770A-CE7E-CF9D-92D8-E6139C07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4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74F4A-0B70-59D8-09CC-813D70F0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4B5C-F95A-2C41-38F2-8068E028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2BC9-D14D-5611-7F08-446A8016E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AEB5-B205-40EF-80C5-F2AD14BB7FD2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9261-1281-85F5-99DC-A6DAC2E0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355E-2EA2-B17D-172C-54F04371D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8953-A375-4CF2-A3FF-9430D84E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908E-2E74-48E5-314F-62B691303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TABLEAU PROJECT</a:t>
            </a:r>
          </a:p>
        </p:txBody>
      </p:sp>
    </p:spTree>
    <p:extLst>
      <p:ext uri="{BB962C8B-B14F-4D97-AF65-F5344CB8AC3E}">
        <p14:creationId xmlns:p14="http://schemas.microsoft.com/office/powerpoint/2010/main" val="76176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FDAC59-B871-1413-7448-351D00695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77404"/>
              </p:ext>
            </p:extLst>
          </p:nvPr>
        </p:nvGraphicFramePr>
        <p:xfrm>
          <a:off x="585216" y="512064"/>
          <a:ext cx="10808208" cy="804672"/>
        </p:xfrm>
        <a:graphic>
          <a:graphicData uri="http://schemas.openxmlformats.org/drawingml/2006/table">
            <a:tbl>
              <a:tblPr/>
              <a:tblGrid>
                <a:gridCol w="10808208">
                  <a:extLst>
                    <a:ext uri="{9D8B030D-6E8A-4147-A177-3AD203B41FA5}">
                      <a16:colId xmlns:a16="http://schemas.microsoft.com/office/drawing/2014/main" val="3119539397"/>
                    </a:ext>
                  </a:extLst>
                </a:gridCol>
              </a:tblGrid>
              <a:tr h="804672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Product data query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7413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206872-A39A-9EC2-E898-6B5F6E30F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15672"/>
              </p:ext>
            </p:extLst>
          </p:nvPr>
        </p:nvGraphicFramePr>
        <p:xfrm>
          <a:off x="585216" y="1828800"/>
          <a:ext cx="10954512" cy="4572000"/>
        </p:xfrm>
        <a:graphic>
          <a:graphicData uri="http://schemas.openxmlformats.org/drawingml/2006/table">
            <a:tbl>
              <a:tblPr/>
              <a:tblGrid>
                <a:gridCol w="10954512">
                  <a:extLst>
                    <a:ext uri="{9D8B030D-6E8A-4147-A177-3AD203B41FA5}">
                      <a16:colId xmlns:a16="http://schemas.microsoft.com/office/drawing/2014/main" val="821755752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select </a:t>
                      </a:r>
                      <a:r>
                        <a:rPr lang="en-IN" dirty="0" err="1"/>
                        <a:t>c.productkey,c.englishproductname</a:t>
                      </a:r>
                      <a:r>
                        <a:rPr lang="en-IN" dirty="0"/>
                        <a:t> as </a:t>
                      </a:r>
                      <a:r>
                        <a:rPr lang="en-IN" dirty="0" err="1"/>
                        <a:t>product,a.englishproductcategoryname</a:t>
                      </a:r>
                      <a:r>
                        <a:rPr lang="en-IN" dirty="0"/>
                        <a:t> as category,</a:t>
                      </a:r>
                    </a:p>
                    <a:p>
                      <a:r>
                        <a:rPr lang="en-IN" dirty="0" err="1"/>
                        <a:t>b.englishproductsubcategoryname</a:t>
                      </a:r>
                      <a:r>
                        <a:rPr lang="en-IN" dirty="0"/>
                        <a:t> as subcategory</a:t>
                      </a:r>
                    </a:p>
                    <a:p>
                      <a:r>
                        <a:rPr lang="en-IN" dirty="0"/>
                        <a:t>from </a:t>
                      </a:r>
                      <a:r>
                        <a:rPr lang="en-IN" dirty="0" err="1"/>
                        <a:t>productcategory</a:t>
                      </a:r>
                      <a:r>
                        <a:rPr lang="en-IN" dirty="0"/>
                        <a:t> as a</a:t>
                      </a:r>
                    </a:p>
                    <a:p>
                      <a:r>
                        <a:rPr lang="en-IN" dirty="0"/>
                        <a:t>inner join </a:t>
                      </a:r>
                      <a:r>
                        <a:rPr lang="en-IN" dirty="0" err="1"/>
                        <a:t>productsubcategory</a:t>
                      </a:r>
                      <a:r>
                        <a:rPr lang="en-IN" dirty="0"/>
                        <a:t> as b</a:t>
                      </a:r>
                    </a:p>
                    <a:p>
                      <a:r>
                        <a:rPr lang="en-IN" dirty="0"/>
                        <a:t>on </a:t>
                      </a:r>
                      <a:r>
                        <a:rPr lang="en-IN" dirty="0" err="1"/>
                        <a:t>a.productcategorykey</a:t>
                      </a:r>
                      <a:r>
                        <a:rPr lang="en-IN" dirty="0"/>
                        <a:t> = </a:t>
                      </a:r>
                      <a:r>
                        <a:rPr lang="en-IN" dirty="0" err="1"/>
                        <a:t>b.productcategorykey</a:t>
                      </a:r>
                      <a:endParaRPr lang="en-IN" dirty="0"/>
                    </a:p>
                    <a:p>
                      <a:r>
                        <a:rPr lang="en-IN" dirty="0"/>
                        <a:t>inner join product as c</a:t>
                      </a:r>
                    </a:p>
                    <a:p>
                      <a:r>
                        <a:rPr lang="en-IN" dirty="0"/>
                        <a:t>on </a:t>
                      </a:r>
                      <a:r>
                        <a:rPr lang="en-IN" dirty="0" err="1"/>
                        <a:t>b.productsubcategorykey</a:t>
                      </a:r>
                      <a:r>
                        <a:rPr lang="en-IN" dirty="0"/>
                        <a:t>=</a:t>
                      </a:r>
                      <a:r>
                        <a:rPr lang="en-IN" dirty="0" err="1"/>
                        <a:t>c.productsubcategorykey</a:t>
                      </a:r>
                      <a:r>
                        <a:rPr lang="en-IN"/>
                        <a:t>;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33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61FD25-4CDC-0022-D65B-9D0E2FF2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7409"/>
              </p:ext>
            </p:extLst>
          </p:nvPr>
        </p:nvGraphicFramePr>
        <p:xfrm>
          <a:off x="457200" y="457200"/>
          <a:ext cx="11301984" cy="932688"/>
        </p:xfrm>
        <a:graphic>
          <a:graphicData uri="http://schemas.openxmlformats.org/drawingml/2006/table">
            <a:tbl>
              <a:tblPr/>
              <a:tblGrid>
                <a:gridCol w="11301984">
                  <a:extLst>
                    <a:ext uri="{9D8B030D-6E8A-4147-A177-3AD203B41FA5}">
                      <a16:colId xmlns:a16="http://schemas.microsoft.com/office/drawing/2014/main" val="1320084414"/>
                    </a:ext>
                  </a:extLst>
                </a:gridCol>
              </a:tblGrid>
              <a:tr h="932688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/>
                        <a:t>Customer Table Query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64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1D5681-C654-5394-A714-017DA25A5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16339"/>
              </p:ext>
            </p:extLst>
          </p:nvPr>
        </p:nvGraphicFramePr>
        <p:xfrm>
          <a:off x="402336" y="2176272"/>
          <a:ext cx="11430000" cy="4398264"/>
        </p:xfrm>
        <a:graphic>
          <a:graphicData uri="http://schemas.openxmlformats.org/drawingml/2006/table">
            <a:tbl>
              <a:tblPr/>
              <a:tblGrid>
                <a:gridCol w="11430000">
                  <a:extLst>
                    <a:ext uri="{9D8B030D-6E8A-4147-A177-3AD203B41FA5}">
                      <a16:colId xmlns:a16="http://schemas.microsoft.com/office/drawing/2014/main" val="1274982091"/>
                    </a:ext>
                  </a:extLst>
                </a:gridCol>
              </a:tblGrid>
              <a:tr h="4398264">
                <a:tc>
                  <a:txBody>
                    <a:bodyPr/>
                    <a:lstStyle/>
                    <a:p>
                      <a:r>
                        <a:rPr lang="en-IN" dirty="0"/>
                        <a:t>select </a:t>
                      </a:r>
                      <a:r>
                        <a:rPr lang="en-IN" dirty="0" err="1"/>
                        <a:t>a.customerkey,a.geographykey,concat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firstname</a:t>
                      </a:r>
                      <a:r>
                        <a:rPr lang="en-IN" dirty="0"/>
                        <a:t>,'',</a:t>
                      </a:r>
                      <a:r>
                        <a:rPr lang="en-IN" dirty="0" err="1"/>
                        <a:t>lastname</a:t>
                      </a:r>
                      <a:r>
                        <a:rPr lang="en-IN" dirty="0"/>
                        <a:t>)as </a:t>
                      </a:r>
                      <a:r>
                        <a:rPr lang="en-IN" dirty="0" err="1"/>
                        <a:t>fullname,gender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/>
                        <a:t>a.yearlyincome,a.datefirstpurchase,b.city,b.stateprovincename</a:t>
                      </a:r>
                      <a:r>
                        <a:rPr lang="en-IN" dirty="0"/>
                        <a:t> as state,</a:t>
                      </a:r>
                    </a:p>
                    <a:p>
                      <a:r>
                        <a:rPr lang="en-IN" dirty="0" err="1"/>
                        <a:t>b.englishcountryregionname</a:t>
                      </a:r>
                      <a:r>
                        <a:rPr lang="en-IN" dirty="0"/>
                        <a:t> as </a:t>
                      </a:r>
                      <a:r>
                        <a:rPr lang="en-IN" dirty="0" err="1"/>
                        <a:t>region,b.postalcode</a:t>
                      </a:r>
                      <a:r>
                        <a:rPr lang="en-IN" dirty="0"/>
                        <a:t> from customer as a</a:t>
                      </a:r>
                    </a:p>
                    <a:p>
                      <a:r>
                        <a:rPr lang="en-IN" dirty="0"/>
                        <a:t>inner join geography as b</a:t>
                      </a:r>
                    </a:p>
                    <a:p>
                      <a:r>
                        <a:rPr lang="en-IN" dirty="0"/>
                        <a:t>on </a:t>
                      </a:r>
                      <a:r>
                        <a:rPr lang="en-IN" dirty="0" err="1"/>
                        <a:t>a.geographykey</a:t>
                      </a:r>
                      <a:r>
                        <a:rPr lang="en-IN" dirty="0"/>
                        <a:t> = </a:t>
                      </a:r>
                      <a:r>
                        <a:rPr lang="en-IN" dirty="0" err="1"/>
                        <a:t>b.geographykey</a:t>
                      </a:r>
                      <a:r>
                        <a:rPr lang="en-IN" dirty="0"/>
                        <a:t>;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52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D89859-57EB-6B3D-849C-27387BFB3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94341"/>
              </p:ext>
            </p:extLst>
          </p:nvPr>
        </p:nvGraphicFramePr>
        <p:xfrm>
          <a:off x="923544" y="429768"/>
          <a:ext cx="11027664" cy="832104"/>
        </p:xfrm>
        <a:graphic>
          <a:graphicData uri="http://schemas.openxmlformats.org/drawingml/2006/table">
            <a:tbl>
              <a:tblPr/>
              <a:tblGrid>
                <a:gridCol w="11027664">
                  <a:extLst>
                    <a:ext uri="{9D8B030D-6E8A-4147-A177-3AD203B41FA5}">
                      <a16:colId xmlns:a16="http://schemas.microsoft.com/office/drawing/2014/main" val="849796877"/>
                    </a:ext>
                  </a:extLst>
                </a:gridCol>
              </a:tblGrid>
              <a:tr h="832104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/>
                        <a:t>Sales Table Query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910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D3AED4-5994-CDA8-9341-89AC69D24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49240"/>
              </p:ext>
            </p:extLst>
          </p:nvPr>
        </p:nvGraphicFramePr>
        <p:xfrm>
          <a:off x="658368" y="1874520"/>
          <a:ext cx="11311128" cy="4526280"/>
        </p:xfrm>
        <a:graphic>
          <a:graphicData uri="http://schemas.openxmlformats.org/drawingml/2006/table">
            <a:tbl>
              <a:tblPr/>
              <a:tblGrid>
                <a:gridCol w="11311128">
                  <a:extLst>
                    <a:ext uri="{9D8B030D-6E8A-4147-A177-3AD203B41FA5}">
                      <a16:colId xmlns:a16="http://schemas.microsoft.com/office/drawing/2014/main" val="2557005424"/>
                    </a:ext>
                  </a:extLst>
                </a:gridCol>
              </a:tblGrid>
              <a:tr h="4526280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  <a:p>
                      <a:r>
                        <a:rPr lang="en-US" dirty="0"/>
                        <a:t>alter table </a:t>
                      </a:r>
                      <a:r>
                        <a:rPr lang="en-US" dirty="0" err="1"/>
                        <a:t>internetsales</a:t>
                      </a:r>
                      <a:r>
                        <a:rPr lang="en-US" dirty="0"/>
                        <a:t> alter column </a:t>
                      </a:r>
                      <a:r>
                        <a:rPr lang="en-US" dirty="0" err="1"/>
                        <a:t>shipdate</a:t>
                      </a:r>
                      <a:r>
                        <a:rPr lang="en-US" dirty="0"/>
                        <a:t> type date using </a:t>
                      </a:r>
                      <a:r>
                        <a:rPr lang="en-US" dirty="0" err="1"/>
                        <a:t>shipdate</a:t>
                      </a:r>
                      <a:r>
                        <a:rPr lang="en-US" dirty="0"/>
                        <a:t>::date;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2.</a:t>
                      </a:r>
                    </a:p>
                    <a:p>
                      <a:r>
                        <a:rPr lang="en-US" dirty="0"/>
                        <a:t>select * from </a:t>
                      </a:r>
                      <a:r>
                        <a:rPr lang="en-US" dirty="0" err="1"/>
                        <a:t>internetsales</a:t>
                      </a:r>
                      <a:r>
                        <a:rPr lang="en-US" dirty="0"/>
                        <a:t> where extract(year from </a:t>
                      </a:r>
                      <a:r>
                        <a:rPr lang="en-US" dirty="0" err="1"/>
                        <a:t>orderdate</a:t>
                      </a:r>
                      <a:r>
                        <a:rPr lang="en-US" dirty="0"/>
                        <a:t>) in (2021,2022,2023);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4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3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TABLEAU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Sachin Thorat</dc:creator>
  <cp:lastModifiedBy>Sachin Thorat</cp:lastModifiedBy>
  <cp:revision>1</cp:revision>
  <dcterms:created xsi:type="dcterms:W3CDTF">2023-07-06T09:01:51Z</dcterms:created>
  <dcterms:modified xsi:type="dcterms:W3CDTF">2023-07-06T09:02:07Z</dcterms:modified>
</cp:coreProperties>
</file>