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57" d="100"/>
          <a:sy n="57" d="100"/>
        </p:scale>
        <p:origin x="74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CF3E-38C4-4366-8106-338CC2B97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AC3D3-0853-4649-AE59-DCEA1C23D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92678-4642-4A94-B354-FB3ED091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BD08-DC6F-4937-8A08-5EBF53ACA2B5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661E3-933E-40EF-B50B-34C07C8D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EF8CC-7DF5-4461-80E2-A9877F46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B3ED-7852-4237-8D89-B8D0F4AE8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95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A02B-6DC9-444F-9AF5-DBF9134D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7768F-7F7C-40E6-8F86-8594B5F25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1E643-1071-4A0D-ACCF-B696CC52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BD08-DC6F-4937-8A08-5EBF53ACA2B5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82EE3-8966-4BDC-9329-DB30016D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EACE7-F0D0-4AC2-944C-C387A1A3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B3ED-7852-4237-8D89-B8D0F4AE8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23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FF3AB-F703-48E3-95C7-7E83CE476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B08D6-2B5A-4669-9F29-92057B512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ACCC-3E77-43A7-AADB-F49D5668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BD08-DC6F-4937-8A08-5EBF53ACA2B5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E9206-1278-4C0D-A366-79CF90853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4F4A2-ABDE-4333-9D0D-3599A4DD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B3ED-7852-4237-8D89-B8D0F4AE8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0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4C23-F273-46F0-9BFA-EA27098F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47B16-B719-47DA-9371-297AF4DD9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DB39E-9F4F-4FCD-9E09-65315E6D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BD08-DC6F-4937-8A08-5EBF53ACA2B5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7DE84-84D4-41E4-95D6-736E312D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3F9D1-E7C5-4F0B-B974-ECD481A1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B3ED-7852-4237-8D89-B8D0F4AE8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76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4F8B1-9AA4-4605-938B-634F18A8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4760C-9C82-4691-8CFD-6912DF018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4650B-8763-430D-ACEB-4B7B725F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BD08-DC6F-4937-8A08-5EBF53ACA2B5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CC306-6D95-4C86-AD79-DE70BF2E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FE7E-0073-4A34-A0C8-38FE1507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B3ED-7852-4237-8D89-B8D0F4AE8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84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6079-B236-43E9-B4F2-307B985B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C596A-0495-4B31-A2D6-BA5A69501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C5F8F-8465-41B0-9AFC-AFBBF82EE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6F0AC-494A-4CCB-B364-E462240C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BD08-DC6F-4937-8A08-5EBF53ACA2B5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41B41-EDC1-45A8-A78C-D326E5AB2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8BBE9-E0F3-485C-B920-DE10E76E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B3ED-7852-4237-8D89-B8D0F4AE8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2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030A-9A92-4EAE-8C32-04D7294B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40399-C594-430C-B48F-E1E032864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56AEB-7C6E-4008-ADA9-605ABCDF7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15FEB-5DA1-44FB-B319-C3AE24F69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D63364-2BE9-4A41-A7F6-05B7F2111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C69DD7-3020-4758-B517-3E0A99DC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BD08-DC6F-4937-8A08-5EBF53ACA2B5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6B3E1E-04A1-4AE1-B7AF-27C076FF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AA8C2-1F4E-44C0-8351-3742FE7D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B3ED-7852-4237-8D89-B8D0F4AE8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70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995B-2FC3-4810-AEB2-31967694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7C4FB-F62D-486F-A981-11452F12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BD08-DC6F-4937-8A08-5EBF53ACA2B5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CB514-2474-4629-A349-F3F41E72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2CE0D-88C7-499F-B4C1-94B8F514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B3ED-7852-4237-8D89-B8D0F4AE8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6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B900C-8DA0-4EBD-9F54-A008C3F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BD08-DC6F-4937-8A08-5EBF53ACA2B5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50FA4-0EE1-4895-807F-3DB60580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6CC14-DD6B-47C6-8E6E-C9E60E99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B3ED-7852-4237-8D89-B8D0F4AE8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79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ACE5-F531-40BD-83F5-DFD0B1FC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9A9A5-2571-4672-9625-39D9EA3E4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C2F00-4511-4138-9960-0F6E7B6B6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DFB9E-8998-4049-88F2-7261E1B0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BD08-DC6F-4937-8A08-5EBF53ACA2B5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E3939-A01F-4E2E-818B-C7B089CB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6893C-7D52-4BBB-95DD-5A3073DB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B3ED-7852-4237-8D89-B8D0F4AE8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9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F1B6-D85D-458A-A706-FEF62FE33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9C9B04-6A4D-4DE0-9B1D-F298DE2AE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17C0E-7F09-4EC5-A080-4CA39FCFE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2BCD2-853B-4F54-8B47-1CE66ECB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1BD08-DC6F-4937-8A08-5EBF53ACA2B5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BA33A-FCFE-4A64-A447-85A28773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5125B-EC4A-4F83-8631-ECC4077B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B3ED-7852-4237-8D89-B8D0F4AE8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10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2A35D6-ED67-435A-A941-522574286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60E86-ECDD-4059-9EEA-E5C3034C7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8653F-04F0-423D-BCDE-53B437FA8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1BD08-DC6F-4937-8A08-5EBF53ACA2B5}" type="datetimeFigureOut">
              <a:rPr lang="en-GB" smtClean="0"/>
              <a:t>11/03/2020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971B8-2871-4E72-926F-12632DB4F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37296-E67A-40E9-AE37-02872EF0C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4B3ED-7852-4237-8D89-B8D0F4AE84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48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s.uniroma1.it/~labrococo/MAR/" TargetMode="External"/><Relationship Id="rId2" Type="http://schemas.openxmlformats.org/officeDocument/2006/relationships/hyperlink" Target="https://sites.google.com/site/dilipprasad/home/singapore-maritime-datase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vislab.isr.tecnico.ulisboa.pt/seagull-dataset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1C84A-B65E-4453-A6F1-B83A8AF2F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GB" sz="4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FYP5: Object Detection, Tracking and Suspicious Activity Recognition for Maritime Surveillance using Thermal Vision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29C2C85-1492-463C-B805-3FD3FCE93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E288-82FE-4338-A9D0-FABFCCB52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883014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Keeping a watchful eye at Sea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CAB4A-ED57-462A-A3D6-D4804A7F29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21" b="2292"/>
          <a:stretch/>
        </p:blipFill>
        <p:spPr>
          <a:xfrm>
            <a:off x="897717" y="621323"/>
            <a:ext cx="5069590" cy="30248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A4B691-EF1B-47A9-8B37-E5504FF3F4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79" r="-3" b="5064"/>
          <a:stretch/>
        </p:blipFill>
        <p:spPr>
          <a:xfrm>
            <a:off x="6228507" y="621323"/>
            <a:ext cx="5065776" cy="302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E8469-6E70-4298-B30F-3FA3C0D5C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US" sz="5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Initial Work</a:t>
            </a:r>
            <a:endParaRPr lang="en-GB" sz="5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A7431-D721-495C-A2F8-972ABEC0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r>
              <a:rPr lang="en-US" sz="17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Literature Survey</a:t>
            </a:r>
          </a:p>
          <a:p>
            <a:pPr lvl="1"/>
            <a:r>
              <a:rPr lang="en-GB" sz="17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Pedestrian Detection in Thermal Images Using Adaptive Fuzzy C-Means Clustering and Convolutional Neural Networks (ICMVA - 2015)</a:t>
            </a:r>
          </a:p>
          <a:p>
            <a:pPr lvl="1"/>
            <a:r>
              <a:rPr lang="en-GB" sz="17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 Classification in Thermal Images using Convolutional Neural Networks for Search and Rescue Missions with Unmanned Aerial Systems (IJCNN – 2018)</a:t>
            </a:r>
          </a:p>
          <a:p>
            <a:pPr lvl="1"/>
            <a:r>
              <a:rPr lang="en-GB" sz="17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Convolutional Neural Network Based on Extreme Learning Machine for Maritime Ships Recognition in Infrared Images (MDPI Sensors – 2018)</a:t>
            </a:r>
          </a:p>
          <a:p>
            <a:pPr lvl="1"/>
            <a:r>
              <a:rPr lang="en-GB" sz="17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VAIS: A Dataset for Recognizing Maritime Imagery in the Visible and Infrared Spectrums (CVPR – 2015)</a:t>
            </a:r>
          </a:p>
        </p:txBody>
      </p:sp>
    </p:spTree>
    <p:extLst>
      <p:ext uri="{BB962C8B-B14F-4D97-AF65-F5344CB8AC3E}">
        <p14:creationId xmlns:p14="http://schemas.microsoft.com/office/powerpoint/2010/main" val="3929313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E8469-6E70-4298-B30F-3FA3C0D5C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Initial Work</a:t>
            </a:r>
            <a:endParaRPr lang="en-GB" sz="36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A7431-D721-495C-A2F8-972ABEC0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Review of existing Thermal Dataset</a:t>
            </a:r>
          </a:p>
          <a:p>
            <a:pPr lvl="1"/>
            <a:r>
              <a:rPr lang="it-IT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Singapore maritime dataset - </a:t>
            </a:r>
            <a:r>
              <a:rPr lang="it-IT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https://sites.google.com/site/dilipprasad/home/singapore-maritime-dataset</a:t>
            </a:r>
            <a:endParaRPr lang="it-IT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/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Italian maritime dataset - 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http://www.dis.uniroma1.it/~labrococo/MAR/</a:t>
            </a: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/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Seagull dataset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–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b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http://vislab.isr.tecnico.ulisboa.pt/seagull-dataset/</a:t>
            </a:r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/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6" descr="A picture containing sky, water, man, flying&#10;&#10;Description automatically generated">
            <a:extLst>
              <a:ext uri="{FF2B5EF4-FFF2-40B4-BE49-F238E27FC236}">
                <a16:creationId xmlns:a16="http://schemas.microsoft.com/office/drawing/2014/main" id="{03A64D85-1B94-4551-8F12-31A044290A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6" r="12459" b="2"/>
          <a:stretch/>
        </p:blipFill>
        <p:spPr>
          <a:xfrm>
            <a:off x="6788383" y="613147"/>
            <a:ext cx="4565417" cy="5593443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53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1D8088-559A-46A5-A801-CDF0B9476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E2E96F-17F7-4C8C-BDF1-6BB90A0C1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2380868"/>
            <a:ext cx="11982332" cy="2087795"/>
            <a:chOff x="143163" y="5763486"/>
            <a:chExt cx="11982332" cy="7395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46BD00C-9313-4A22-94F7-3875A46C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EAF30D0-AA67-427C-9938-A2C8A9B5D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0430E-5A0F-4395-9BE4-99E473F885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0" t="24438" r="5955" b="32378"/>
          <a:stretch/>
        </p:blipFill>
        <p:spPr>
          <a:xfrm>
            <a:off x="593748" y="1639229"/>
            <a:ext cx="11113873" cy="357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07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826D7B2BF6F94384C38F57CA877935" ma:contentTypeVersion="4" ma:contentTypeDescription="Create a new document." ma:contentTypeScope="" ma:versionID="ccbe81036f4ec987fba4d97e58816a65">
  <xsd:schema xmlns:xsd="http://www.w3.org/2001/XMLSchema" xmlns:xs="http://www.w3.org/2001/XMLSchema" xmlns:p="http://schemas.microsoft.com/office/2006/metadata/properties" xmlns:ns3="00f16f53-23e4-41b6-816f-77c28783ff04" targetNamespace="http://schemas.microsoft.com/office/2006/metadata/properties" ma:root="true" ma:fieldsID="19efbc2330eb044802c9e122c0f753f4" ns3:_="">
    <xsd:import namespace="00f16f53-23e4-41b6-816f-77c28783ff0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f16f53-23e4-41b6-816f-77c28783ff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108022-EF9D-4812-A581-FAA82C5BFC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083E22-EE81-4448-8C2D-4A9ED7A032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f16f53-23e4-41b6-816f-77c28783ff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6FFD33-C474-443E-8990-447885CC41C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FYP5: Object Detection, Tracking and Suspicious Activity Recognition for Maritime Surveillance using Thermal Vision</vt:lpstr>
      <vt:lpstr>Keeping a watchful eye at Sea</vt:lpstr>
      <vt:lpstr>Initial Work</vt:lpstr>
      <vt:lpstr>Initial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FYP5: Object Detection, Tracking and Suspicious Activity Recognition for Maritime Surveillance using Thermal Vision</dc:title>
  <dc:creator>Sachira Karunasena</dc:creator>
  <cp:lastModifiedBy>Sachira Karunasena</cp:lastModifiedBy>
  <cp:revision>3</cp:revision>
  <dcterms:created xsi:type="dcterms:W3CDTF">2020-03-10T09:32:26Z</dcterms:created>
  <dcterms:modified xsi:type="dcterms:W3CDTF">2020-03-11T08:25:26Z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0x0101008D826D7B2BF6F94384C38F57CA877935</vt:lpwstr>
  </property>
</Properties>
</file>