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74" r:id="rId7"/>
    <p:sldId id="263" r:id="rId8"/>
    <p:sldId id="264" r:id="rId9"/>
    <p:sldId id="265" r:id="rId10"/>
    <p:sldId id="27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CF3E-38C4-4366-8106-338CC2B97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AC3D3-0853-4649-AE59-DCEA1C23D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2678-4642-4A94-B354-FB3ED091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61E3-933E-40EF-B50B-34C07C8D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F8CC-7DF5-4461-80E2-A9877F46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A02B-6DC9-444F-9AF5-DBF9134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768F-7F7C-40E6-8F86-8594B5F25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E643-1071-4A0D-ACCF-B696CC52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2EE3-8966-4BDC-9329-DB30016D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ACE7-F0D0-4AC2-944C-C387A1A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FF3AB-F703-48E3-95C7-7E83CE476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B08D6-2B5A-4669-9F29-92057B512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ACCC-3E77-43A7-AADB-F49D5668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9206-1278-4C0D-A366-79CF9085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F4A2-ABDE-4333-9D0D-3599A4DD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4C23-F273-46F0-9BFA-EA27098F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7B16-B719-47DA-9371-297AF4DD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B39E-9F4F-4FCD-9E09-65315E6D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E84-84D4-41E4-95D6-736E312D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F9D1-E7C5-4F0B-B974-ECD481A1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F8B1-9AA4-4605-938B-634F18A8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4760C-9C82-4691-8CFD-6912DF01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650B-8763-430D-ACEB-4B7B725F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C306-6D95-4C86-AD79-DE70BF2E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FE7E-0073-4A34-A0C8-38FE1507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6079-B236-43E9-B4F2-307B985B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596A-0495-4B31-A2D6-BA5A6950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5F8F-8465-41B0-9AFC-AFBBF82EE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F0AC-494A-4CCB-B364-E462240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41B41-EDC1-45A8-A78C-D326E5AB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8BBE9-E0F3-485C-B920-DE10E76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030A-9A92-4EAE-8C32-04D7294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40399-C594-430C-B48F-E1E03286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56AEB-7C6E-4008-ADA9-605ABCDF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15FEB-5DA1-44FB-B319-C3AE24F69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63364-2BE9-4A41-A7F6-05B7F2111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69DD7-3020-4758-B517-3E0A99DC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B3E1E-04A1-4AE1-B7AF-27C076FF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AA8C2-1F4E-44C0-8351-3742FE7D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995B-2FC3-4810-AEB2-31967694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7C4FB-F62D-486F-A981-11452F12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B514-2474-4629-A349-F3F41E72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2CE0D-88C7-499F-B4C1-94B8F514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B900C-8DA0-4EBD-9F54-A008C3F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50FA4-0EE1-4895-807F-3DB60580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CC14-DD6B-47C6-8E6E-C9E60E99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9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ACE5-F531-40BD-83F5-DFD0B1FC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A9A5-2571-4672-9625-39D9EA3E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C2F00-4511-4138-9960-0F6E7B6B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DFB9E-8998-4049-88F2-7261E1B0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E3939-A01F-4E2E-818B-C7B089CB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6893C-7D52-4BBB-95DD-5A3073D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F1B6-D85D-458A-A706-FEF62FE3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C9B04-6A4D-4DE0-9B1D-F298DE2AE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17C0E-7F09-4EC5-A080-4CA39FCF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2BCD2-853B-4F54-8B47-1CE66ECB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BA33A-FCFE-4A64-A447-85A28773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5125B-EC4A-4F83-8631-ECC4077B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10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A35D6-ED67-435A-A941-52257428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0E86-ECDD-4059-9EEA-E5C3034C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653F-04F0-423D-BCDE-53B437FA8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BD08-DC6F-4937-8A08-5EBF53ACA2B5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971B8-2871-4E72-926F-12632DB4F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7296-E67A-40E9-AE37-02872EF0C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8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2133668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3600" b="1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306937"/>
            <a:ext cx="10308771" cy="3677123"/>
          </a:xfrm>
        </p:spPr>
        <p:txBody>
          <a:bodyPr anchor="ctr">
            <a:noAutofit/>
          </a:bodyPr>
          <a:lstStyle/>
          <a:p>
            <a:r>
              <a:rPr lang="en-US" sz="2400" dirty="0"/>
              <a:t>Continuation of the object detection model</a:t>
            </a:r>
          </a:p>
          <a:p>
            <a:r>
              <a:rPr lang="en-US" sz="2400" dirty="0"/>
              <a:t>POC level of horizon detection</a:t>
            </a:r>
          </a:p>
          <a:p>
            <a:r>
              <a:rPr lang="en-US" sz="2400" dirty="0"/>
              <a:t>Go through mechanical stabilization – ISP</a:t>
            </a:r>
          </a:p>
          <a:p>
            <a:r>
              <a:rPr lang="en-US" sz="2400" dirty="0"/>
              <a:t>Literature review of Suspicious Activity Recognition</a:t>
            </a:r>
          </a:p>
          <a:p>
            <a:r>
              <a:rPr lang="en-US" sz="2400" dirty="0"/>
              <a:t>Contact FLIR regarding thermal dataset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E9ADC-4293-4B92-8443-F09851D0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Object Detection through Transfer Learning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1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2BC-7140-493F-AD50-AA659D78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latin typeface="+mn-lt"/>
              </a:rPr>
              <a:t>Horizon Detection for Stabilization</a:t>
            </a:r>
            <a:br>
              <a:rPr lang="en-US" sz="4800" b="1" dirty="0">
                <a:latin typeface="+mn-lt"/>
              </a:rPr>
            </a:br>
            <a:r>
              <a:rPr lang="en-US" sz="4000" dirty="0">
                <a:latin typeface="+mn-lt"/>
              </a:rPr>
              <a:t>1. Using Canny edge detector Hough transform</a:t>
            </a:r>
            <a:endParaRPr lang="en-US" sz="4800" dirty="0">
              <a:latin typeface="+mn-lt"/>
            </a:endParaRPr>
          </a:p>
        </p:txBody>
      </p:sp>
      <p:pic>
        <p:nvPicPr>
          <p:cNvPr id="8" name="Picture 10" descr="A boat in the water&#10;&#10;Description generated with very high confidence">
            <a:extLst>
              <a:ext uri="{FF2B5EF4-FFF2-40B4-BE49-F238E27FC236}">
                <a16:creationId xmlns:a16="http://schemas.microsoft.com/office/drawing/2014/main" id="{A2AAD602-E8A0-4886-A5C5-298FFDB52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3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A small boat in a body of water&#10;&#10;Description generated with very high confidence">
            <a:extLst>
              <a:ext uri="{FF2B5EF4-FFF2-40B4-BE49-F238E27FC236}">
                <a16:creationId xmlns:a16="http://schemas.microsoft.com/office/drawing/2014/main" id="{8BE82363-773C-4A02-A04A-C01CFEE5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33" b="1"/>
          <a:stretch/>
        </p:blipFill>
        <p:spPr>
          <a:xfrm>
            <a:off x="20" y="10"/>
            <a:ext cx="5988656" cy="4292947"/>
          </a:xfrm>
          <a:prstGeom prst="rect">
            <a:avLst/>
          </a:prstGeom>
        </p:spPr>
      </p:pic>
      <p:pic>
        <p:nvPicPr>
          <p:cNvPr id="6" name="Picture 2" descr="A picture containing man, water, riding, red&#10;&#10;Description generated with very high confidence">
            <a:extLst>
              <a:ext uri="{FF2B5EF4-FFF2-40B4-BE49-F238E27FC236}">
                <a16:creationId xmlns:a16="http://schemas.microsoft.com/office/drawing/2014/main" id="{28B8C987-1A34-4BE5-9269-E06FD3035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79"/>
          <a:stretch/>
        </p:blipFill>
        <p:spPr>
          <a:xfrm>
            <a:off x="6203323" y="10"/>
            <a:ext cx="5988677" cy="42929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3C1C33-A7B7-4AFF-8D06-18170F9D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latin typeface="+mn-lt"/>
              </a:rPr>
              <a:t>Horizon Detection for Stabilization</a:t>
            </a:r>
            <a:br>
              <a:rPr lang="en-US" sz="4800" b="1" dirty="0">
                <a:latin typeface="+mn-lt"/>
              </a:rPr>
            </a:br>
            <a:r>
              <a:rPr lang="en-US" sz="4000" dirty="0">
                <a:latin typeface="+mn-lt"/>
              </a:rPr>
              <a:t>2. Two-Stage Global and Local Objectives</a:t>
            </a:r>
            <a:endParaRPr 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968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 fontScale="90000"/>
          </a:bodyPr>
          <a:lstStyle/>
          <a:p>
            <a:r>
              <a:rPr lang="en-US" sz="3600" b="1" dirty="0">
                <a:latin typeface="+mn-lt"/>
                <a:cs typeface="Calibri Light"/>
              </a:rPr>
              <a:t>Inertially Stabilized Platforms (ISP)</a:t>
            </a:r>
            <a:endParaRPr lang="en-GB" sz="3600" b="1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306937"/>
            <a:ext cx="10308771" cy="4007280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cs typeface="Calibri"/>
              </a:rPr>
              <a:t>Went through two survey papers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System Performance of an Inertially Stabilized Gimbal Platform with Friction, Resonance, and Vibration Effects – Research Paper IEEE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Inertially Stabilized Platform Technology by J.M. HILKERT - CONCEPTS AND PRINCIPLES</a:t>
            </a:r>
            <a:endParaRPr lang="en-US" sz="1600" dirty="0">
              <a:cs typeface="Calibri"/>
            </a:endParaRPr>
          </a:p>
          <a:p>
            <a:r>
              <a:rPr lang="en-US" dirty="0">
                <a:cs typeface="Calibri"/>
              </a:rPr>
              <a:t>Topics Identified for further reading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Control system designs (Motor controller, Motor rate controller, Angular positioning control loop)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Basic Gyro Modeling 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Various control system algorithms (State variable feedback/ Adaptive techniques/ Design Observation design etc.)</a:t>
            </a:r>
          </a:p>
          <a:p>
            <a:pPr lvl="1"/>
            <a:r>
              <a:rPr lang="en-US" sz="1600" dirty="0" err="1">
                <a:cs typeface="Calibri"/>
              </a:rPr>
              <a:t>Multiaxis</a:t>
            </a:r>
            <a:r>
              <a:rPr lang="en-US" sz="1600" dirty="0">
                <a:cs typeface="Calibri"/>
              </a:rPr>
              <a:t> Dynamics (Euler Transformations, Kinematic coupling)</a:t>
            </a:r>
          </a:p>
          <a:p>
            <a:pPr lvl="1"/>
            <a:r>
              <a:rPr lang="en-US" sz="1600" dirty="0">
                <a:cs typeface="Calibri"/>
              </a:rPr>
              <a:t>ADC conversion methods under Gyro modeling</a:t>
            </a:r>
          </a:p>
          <a:p>
            <a:pPr lvl="1"/>
            <a:r>
              <a:rPr lang="en-US" sz="1600" dirty="0">
                <a:cs typeface="Calibri"/>
              </a:rPr>
              <a:t>Gimbal/ Structure design (Modal analysis)</a:t>
            </a:r>
          </a:p>
          <a:p>
            <a:pPr lvl="1"/>
            <a:r>
              <a:rPr lang="en-US" sz="1600" dirty="0">
                <a:cs typeface="Calibri"/>
              </a:rPr>
              <a:t>Friction and Internal vibration analysis </a:t>
            </a:r>
          </a:p>
          <a:p>
            <a:pPr lvl="1"/>
            <a:r>
              <a:rPr lang="en-US" sz="1600" dirty="0">
                <a:cs typeface="Calibri"/>
              </a:rPr>
              <a:t>Gimbal dynamics and kinematics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E9ADC-4293-4B92-8443-F09851D0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Literature Review on Suspicious Activity Recognition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+mn-lt"/>
              </a:rPr>
              <a:t>Tasks for next week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311" y="2524715"/>
            <a:ext cx="3714244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Go through the identified topics of ISP</a:t>
            </a:r>
          </a:p>
          <a:p>
            <a:r>
              <a:rPr lang="en-US" sz="2000" dirty="0"/>
              <a:t>Literature review on Suspicious Activity Recognition  </a:t>
            </a:r>
          </a:p>
          <a:p>
            <a:r>
              <a:rPr lang="en-US" sz="2000" dirty="0"/>
              <a:t>Horizon Detection</a:t>
            </a:r>
          </a:p>
          <a:p>
            <a:r>
              <a:rPr lang="en-US" sz="2000" dirty="0"/>
              <a:t>Transfer Learning other than FRCNN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826D7B2BF6F94384C38F57CA877935" ma:contentTypeVersion="4" ma:contentTypeDescription="Create a new document." ma:contentTypeScope="" ma:versionID="ccbe81036f4ec987fba4d97e58816a65">
  <xsd:schema xmlns:xsd="http://www.w3.org/2001/XMLSchema" xmlns:xs="http://www.w3.org/2001/XMLSchema" xmlns:p="http://schemas.microsoft.com/office/2006/metadata/properties" xmlns:ns3="00f16f53-23e4-41b6-816f-77c28783ff04" targetNamespace="http://schemas.microsoft.com/office/2006/metadata/properties" ma:root="true" ma:fieldsID="19efbc2330eb044802c9e122c0f753f4" ns3:_="">
    <xsd:import namespace="00f16f53-23e4-41b6-816f-77c28783ff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16f53-23e4-41b6-816f-77c28783ff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083E22-EE81-4448-8C2D-4A9ED7A03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f16f53-23e4-41b6-816f-77c28783ff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108022-EF9D-4812-A581-FAA82C5BFC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6FFD33-C474-443E-8990-447885CC41CC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00f16f53-23e4-41b6-816f-77c28783ff0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FYP5: Object Detection, Tracking and Suspicious Activity Recognition for Maritime Surveillance using Thermal Vision</vt:lpstr>
      <vt:lpstr>Weekly Tasks</vt:lpstr>
      <vt:lpstr>Object Detection through Transfer Learning</vt:lpstr>
      <vt:lpstr>Horizon Detection for Stabilization 1. Using Canny edge detector Hough transform</vt:lpstr>
      <vt:lpstr>Horizon Detection for Stabilization 2. Two-Stage Global and Local Objectives</vt:lpstr>
      <vt:lpstr>Inertially Stabilized Platforms (ISP)</vt:lpstr>
      <vt:lpstr>Literature Review on Suspicious Activity Recognition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2</cp:revision>
  <dcterms:created xsi:type="dcterms:W3CDTF">2020-03-25T16:13:16Z</dcterms:created>
  <dcterms:modified xsi:type="dcterms:W3CDTF">2020-03-25T17:04:59Z</dcterms:modified>
</cp:coreProperties>
</file>