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57" r:id="rId4"/>
    <p:sldId id="259" r:id="rId5"/>
    <p:sldId id="25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C40AB-C5D2-4316-9D72-DFCF2B1057E2}" v="45" dt="2020-05-13T13:25:12.777"/>
    <p1510:client id="{7769CE04-84CA-E5A6-C192-11942795EA11}" v="4" dt="2020-05-13T07:36:24.276"/>
    <p1510:client id="{79185643-A271-7271-501D-ED0775C8DDEE}" v="6" dt="2020-05-13T13:49:50.523"/>
    <p1510:client id="{860D57FB-A6C8-B26F-C144-F58119245C3C}" v="574" dt="2020-05-13T11:06:17.710"/>
    <p1510:client id="{B2D65BAF-67D3-8849-01A1-7A0231712A7C}" v="284" dt="2020-05-13T13:01:49.642"/>
    <p1510:client id="{B677590F-F4D9-1C08-0B5E-DB5B601A4CA3}" v="7" dt="2020-05-13T13:26:17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5409AD-DD88-4693-ABC1-D24227B13B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C17FB5E-EC83-4BD3-BF90-5E8883F760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Colab</a:t>
          </a:r>
        </a:p>
      </dgm:t>
    </dgm:pt>
    <dgm:pt modelId="{6E06C2BF-C4A0-4CC9-B809-2925E5EFC35A}" type="parTrans" cxnId="{2FCE56C7-8D61-4F25-853B-D6C042F9D4D5}">
      <dgm:prSet/>
      <dgm:spPr/>
      <dgm:t>
        <a:bodyPr/>
        <a:lstStyle/>
        <a:p>
          <a:endParaRPr lang="en-US"/>
        </a:p>
      </dgm:t>
    </dgm:pt>
    <dgm:pt modelId="{1E333D4B-D7F1-4DE2-B547-28EC4C7A8FB0}" type="sibTrans" cxnId="{2FCE56C7-8D61-4F25-853B-D6C042F9D4D5}">
      <dgm:prSet/>
      <dgm:spPr/>
      <dgm:t>
        <a:bodyPr/>
        <a:lstStyle/>
        <a:p>
          <a:endParaRPr lang="en-US"/>
        </a:p>
      </dgm:t>
    </dgm:pt>
    <dgm:pt modelId="{0D486C6D-2C8C-422B-884B-5229828A8F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Cloud</a:t>
          </a:r>
        </a:p>
      </dgm:t>
    </dgm:pt>
    <dgm:pt modelId="{3763C5D2-C6CE-4FF9-B753-D8B020C85229}" type="parTrans" cxnId="{5C14B0B8-9021-4AAE-AE36-C60367F03A9F}">
      <dgm:prSet/>
      <dgm:spPr/>
      <dgm:t>
        <a:bodyPr/>
        <a:lstStyle/>
        <a:p>
          <a:endParaRPr lang="en-US"/>
        </a:p>
      </dgm:t>
    </dgm:pt>
    <dgm:pt modelId="{8B5587B2-BB73-4CF4-959B-81BD3B875EE5}" type="sibTrans" cxnId="{5C14B0B8-9021-4AAE-AE36-C60367F03A9F}">
      <dgm:prSet/>
      <dgm:spPr/>
      <dgm:t>
        <a:bodyPr/>
        <a:lstStyle/>
        <a:p>
          <a:endParaRPr lang="en-US"/>
        </a:p>
      </dgm:t>
    </dgm:pt>
    <dgm:pt modelId="{A65FD0DA-255C-4B47-A281-E2BB2EC8C8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Amazon Web Services</a:t>
          </a:r>
        </a:p>
      </dgm:t>
    </dgm:pt>
    <dgm:pt modelId="{19CEF000-4CD8-4470-B8E4-2BBA04475A96}" type="parTrans" cxnId="{4A06C2DF-4A9C-4B36-83C0-D6870DC04F74}">
      <dgm:prSet/>
      <dgm:spPr/>
      <dgm:t>
        <a:bodyPr/>
        <a:lstStyle/>
        <a:p>
          <a:endParaRPr lang="en-US"/>
        </a:p>
      </dgm:t>
    </dgm:pt>
    <dgm:pt modelId="{C2D766F0-09E0-4AB1-8A54-BEE130F8115A}" type="sibTrans" cxnId="{4A06C2DF-4A9C-4B36-83C0-D6870DC04F74}">
      <dgm:prSet/>
      <dgm:spPr/>
      <dgm:t>
        <a:bodyPr/>
        <a:lstStyle/>
        <a:p>
          <a:endParaRPr lang="en-US"/>
        </a:p>
      </dgm:t>
    </dgm:pt>
    <dgm:pt modelId="{982B1358-0F7E-44AB-9B31-8741BBE8E2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UoM GPUs</a:t>
          </a:r>
        </a:p>
      </dgm:t>
    </dgm:pt>
    <dgm:pt modelId="{BE23DB7B-8A4A-4494-A9C3-CE9311C38DFC}" type="parTrans" cxnId="{049F9D06-E8A6-4C77-85F7-30E9BE690BA4}">
      <dgm:prSet/>
      <dgm:spPr/>
      <dgm:t>
        <a:bodyPr/>
        <a:lstStyle/>
        <a:p>
          <a:endParaRPr lang="en-US"/>
        </a:p>
      </dgm:t>
    </dgm:pt>
    <dgm:pt modelId="{74F5F235-D817-4CA0-AC5A-863922DD50BB}" type="sibTrans" cxnId="{049F9D06-E8A6-4C77-85F7-30E9BE690BA4}">
      <dgm:prSet/>
      <dgm:spPr/>
      <dgm:t>
        <a:bodyPr/>
        <a:lstStyle/>
        <a:p>
          <a:endParaRPr lang="en-US"/>
        </a:p>
      </dgm:t>
    </dgm:pt>
    <dgm:pt modelId="{BD07117C-A5EF-4DA0-9C7F-C4928B386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Ravana – 4GB RAM</a:t>
          </a:r>
        </a:p>
      </dgm:t>
    </dgm:pt>
    <dgm:pt modelId="{43BC93B8-8825-4F56-8AA2-95A2D5D69981}" type="parTrans" cxnId="{9E8B27E7-B9FE-41EE-A0ED-0EF9BAA359EE}">
      <dgm:prSet/>
      <dgm:spPr/>
      <dgm:t>
        <a:bodyPr/>
        <a:lstStyle/>
        <a:p>
          <a:endParaRPr lang="en-US"/>
        </a:p>
      </dgm:t>
    </dgm:pt>
    <dgm:pt modelId="{8EC23C26-80BF-4982-AB95-15D04FDD154E}" type="sibTrans" cxnId="{9E8B27E7-B9FE-41EE-A0ED-0EF9BAA359EE}">
      <dgm:prSet/>
      <dgm:spPr/>
      <dgm:t>
        <a:bodyPr/>
        <a:lstStyle/>
        <a:p>
          <a:endParaRPr lang="en-US"/>
        </a:p>
      </dgm:t>
    </dgm:pt>
    <dgm:pt modelId="{F5193786-E615-4CA9-A710-02D01F994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Other GPUs?</a:t>
          </a:r>
        </a:p>
      </dgm:t>
    </dgm:pt>
    <dgm:pt modelId="{BE538668-2439-4EC7-9AAA-CAD13FF22F5E}" type="parTrans" cxnId="{B0C3416A-C7EB-4872-ADF9-9CB2702AD7A2}">
      <dgm:prSet/>
      <dgm:spPr/>
      <dgm:t>
        <a:bodyPr/>
        <a:lstStyle/>
        <a:p>
          <a:endParaRPr lang="en-US"/>
        </a:p>
      </dgm:t>
    </dgm:pt>
    <dgm:pt modelId="{F97BB00C-A3B5-4991-80CE-9B852D670F44}" type="sibTrans" cxnId="{B0C3416A-C7EB-4872-ADF9-9CB2702AD7A2}">
      <dgm:prSet/>
      <dgm:spPr/>
      <dgm:t>
        <a:bodyPr/>
        <a:lstStyle/>
        <a:p>
          <a:endParaRPr lang="en-US"/>
        </a:p>
      </dgm:t>
    </dgm:pt>
    <dgm:pt modelId="{F5D42FF1-FC09-4817-8778-24B7C0A3C774}" type="pres">
      <dgm:prSet presAssocID="{F55409AD-DD88-4693-ABC1-D24227B13B88}" presName="root" presStyleCnt="0">
        <dgm:presLayoutVars>
          <dgm:dir/>
          <dgm:resizeHandles val="exact"/>
        </dgm:presLayoutVars>
      </dgm:prSet>
      <dgm:spPr/>
    </dgm:pt>
    <dgm:pt modelId="{989B7CA3-2294-4173-8F6B-444FD4B19C6D}" type="pres">
      <dgm:prSet presAssocID="{EC17FB5E-EC83-4BD3-BF90-5E8883F7606E}" presName="compNode" presStyleCnt="0"/>
      <dgm:spPr/>
    </dgm:pt>
    <dgm:pt modelId="{0FB68F39-F513-4242-B71E-C1C9669019D4}" type="pres">
      <dgm:prSet presAssocID="{EC17FB5E-EC83-4BD3-BF90-5E8883F7606E}" presName="bgRect" presStyleLbl="bgShp" presStyleIdx="0" presStyleCnt="4"/>
      <dgm:spPr/>
    </dgm:pt>
    <dgm:pt modelId="{17A31607-D2C4-4F49-B4C1-C42782A5247B}" type="pres">
      <dgm:prSet presAssocID="{EC17FB5E-EC83-4BD3-BF90-5E8883F760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01079AF-F171-4217-A6F6-B544F6403674}" type="pres">
      <dgm:prSet presAssocID="{EC17FB5E-EC83-4BD3-BF90-5E8883F7606E}" presName="spaceRect" presStyleCnt="0"/>
      <dgm:spPr/>
    </dgm:pt>
    <dgm:pt modelId="{EB4CEE3F-EE32-42C2-9DA8-A5E668E1FA2E}" type="pres">
      <dgm:prSet presAssocID="{EC17FB5E-EC83-4BD3-BF90-5E8883F7606E}" presName="parTx" presStyleLbl="revTx" presStyleIdx="0" presStyleCnt="5">
        <dgm:presLayoutVars>
          <dgm:chMax val="0"/>
          <dgm:chPref val="0"/>
        </dgm:presLayoutVars>
      </dgm:prSet>
      <dgm:spPr/>
    </dgm:pt>
    <dgm:pt modelId="{82CE2AFB-EE93-4F92-B00F-68534AB204AE}" type="pres">
      <dgm:prSet presAssocID="{1E333D4B-D7F1-4DE2-B547-28EC4C7A8FB0}" presName="sibTrans" presStyleCnt="0"/>
      <dgm:spPr/>
    </dgm:pt>
    <dgm:pt modelId="{DEBB64F7-086E-4879-8A75-3E973F6AB277}" type="pres">
      <dgm:prSet presAssocID="{0D486C6D-2C8C-422B-884B-5229828A8F28}" presName="compNode" presStyleCnt="0"/>
      <dgm:spPr/>
    </dgm:pt>
    <dgm:pt modelId="{87932251-768B-446A-A142-B73CADE668C7}" type="pres">
      <dgm:prSet presAssocID="{0D486C6D-2C8C-422B-884B-5229828A8F28}" presName="bgRect" presStyleLbl="bgShp" presStyleIdx="1" presStyleCnt="4"/>
      <dgm:spPr/>
    </dgm:pt>
    <dgm:pt modelId="{2E358B07-266A-4284-9011-10B51B089288}" type="pres">
      <dgm:prSet presAssocID="{0D486C6D-2C8C-422B-884B-5229828A8F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1398D5D-06FF-434E-B6A8-F0D665E95ABA}" type="pres">
      <dgm:prSet presAssocID="{0D486C6D-2C8C-422B-884B-5229828A8F28}" presName="spaceRect" presStyleCnt="0"/>
      <dgm:spPr/>
    </dgm:pt>
    <dgm:pt modelId="{9115AC84-2D95-4271-8DC4-4541E6E154B0}" type="pres">
      <dgm:prSet presAssocID="{0D486C6D-2C8C-422B-884B-5229828A8F28}" presName="parTx" presStyleLbl="revTx" presStyleIdx="1" presStyleCnt="5">
        <dgm:presLayoutVars>
          <dgm:chMax val="0"/>
          <dgm:chPref val="0"/>
        </dgm:presLayoutVars>
      </dgm:prSet>
      <dgm:spPr/>
    </dgm:pt>
    <dgm:pt modelId="{9EFE2672-6F97-4792-A60D-DFE1F2598E46}" type="pres">
      <dgm:prSet presAssocID="{8B5587B2-BB73-4CF4-959B-81BD3B875EE5}" presName="sibTrans" presStyleCnt="0"/>
      <dgm:spPr/>
    </dgm:pt>
    <dgm:pt modelId="{C3DCCFCF-8931-419B-8402-EF0964B8CCB5}" type="pres">
      <dgm:prSet presAssocID="{A65FD0DA-255C-4B47-A281-E2BB2EC8C8B0}" presName="compNode" presStyleCnt="0"/>
      <dgm:spPr/>
    </dgm:pt>
    <dgm:pt modelId="{09AD357F-54C7-4AEB-BD37-81850E4836F3}" type="pres">
      <dgm:prSet presAssocID="{A65FD0DA-255C-4B47-A281-E2BB2EC8C8B0}" presName="bgRect" presStyleLbl="bgShp" presStyleIdx="2" presStyleCnt="4"/>
      <dgm:spPr/>
    </dgm:pt>
    <dgm:pt modelId="{79DD21FD-2891-45F2-A708-CCF10B31650C}" type="pres">
      <dgm:prSet presAssocID="{A65FD0DA-255C-4B47-A281-E2BB2EC8C8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6636B76-D6E7-4039-AFB0-F1ACDD082C68}" type="pres">
      <dgm:prSet presAssocID="{A65FD0DA-255C-4B47-A281-E2BB2EC8C8B0}" presName="spaceRect" presStyleCnt="0"/>
      <dgm:spPr/>
    </dgm:pt>
    <dgm:pt modelId="{51CF66EF-F97D-4262-9848-993624679D57}" type="pres">
      <dgm:prSet presAssocID="{A65FD0DA-255C-4B47-A281-E2BB2EC8C8B0}" presName="parTx" presStyleLbl="revTx" presStyleIdx="2" presStyleCnt="5">
        <dgm:presLayoutVars>
          <dgm:chMax val="0"/>
          <dgm:chPref val="0"/>
        </dgm:presLayoutVars>
      </dgm:prSet>
      <dgm:spPr/>
    </dgm:pt>
    <dgm:pt modelId="{9452D131-E966-45D0-8D8F-7CDDC5A4D9A7}" type="pres">
      <dgm:prSet presAssocID="{C2D766F0-09E0-4AB1-8A54-BEE130F8115A}" presName="sibTrans" presStyleCnt="0"/>
      <dgm:spPr/>
    </dgm:pt>
    <dgm:pt modelId="{D4DCDD41-2333-4BA6-83BC-83F58253F02E}" type="pres">
      <dgm:prSet presAssocID="{982B1358-0F7E-44AB-9B31-8741BBE8E23C}" presName="compNode" presStyleCnt="0"/>
      <dgm:spPr/>
    </dgm:pt>
    <dgm:pt modelId="{7ACBE700-6168-4204-B444-9D4AD7C2032A}" type="pres">
      <dgm:prSet presAssocID="{982B1358-0F7E-44AB-9B31-8741BBE8E23C}" presName="bgRect" presStyleLbl="bgShp" presStyleIdx="3" presStyleCnt="4"/>
      <dgm:spPr/>
    </dgm:pt>
    <dgm:pt modelId="{69E8021A-4C02-46CB-83CB-10D7D873DAAF}" type="pres">
      <dgm:prSet presAssocID="{982B1358-0F7E-44AB-9B31-8741BBE8E2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02D9F43-B8A4-4074-8778-D0A901466767}" type="pres">
      <dgm:prSet presAssocID="{982B1358-0F7E-44AB-9B31-8741BBE8E23C}" presName="spaceRect" presStyleCnt="0"/>
      <dgm:spPr/>
    </dgm:pt>
    <dgm:pt modelId="{51F70FB8-4DF1-4A49-AB47-33D0445EA1CE}" type="pres">
      <dgm:prSet presAssocID="{982B1358-0F7E-44AB-9B31-8741BBE8E23C}" presName="parTx" presStyleLbl="revTx" presStyleIdx="3" presStyleCnt="5">
        <dgm:presLayoutVars>
          <dgm:chMax val="0"/>
          <dgm:chPref val="0"/>
        </dgm:presLayoutVars>
      </dgm:prSet>
      <dgm:spPr/>
    </dgm:pt>
    <dgm:pt modelId="{9289494D-1878-44DD-BD2D-1744CAAE4386}" type="pres">
      <dgm:prSet presAssocID="{982B1358-0F7E-44AB-9B31-8741BBE8E23C}" presName="desTx" presStyleLbl="revTx" presStyleIdx="4" presStyleCnt="5">
        <dgm:presLayoutVars/>
      </dgm:prSet>
      <dgm:spPr/>
    </dgm:pt>
  </dgm:ptLst>
  <dgm:cxnLst>
    <dgm:cxn modelId="{049F9D06-E8A6-4C77-85F7-30E9BE690BA4}" srcId="{F55409AD-DD88-4693-ABC1-D24227B13B88}" destId="{982B1358-0F7E-44AB-9B31-8741BBE8E23C}" srcOrd="3" destOrd="0" parTransId="{BE23DB7B-8A4A-4494-A9C3-CE9311C38DFC}" sibTransId="{74F5F235-D817-4CA0-AC5A-863922DD50BB}"/>
    <dgm:cxn modelId="{07C81010-4786-44C5-B1B2-F60FD810BC19}" type="presOf" srcId="{BD07117C-A5EF-4DA0-9C7F-C4928B386ACF}" destId="{9289494D-1878-44DD-BD2D-1744CAAE4386}" srcOrd="0" destOrd="0" presId="urn:microsoft.com/office/officeart/2018/2/layout/IconVerticalSolidList"/>
    <dgm:cxn modelId="{9D96551F-67E0-4C5A-8C44-C11D1EDCF661}" type="presOf" srcId="{F55409AD-DD88-4693-ABC1-D24227B13B88}" destId="{F5D42FF1-FC09-4817-8778-24B7C0A3C774}" srcOrd="0" destOrd="0" presId="urn:microsoft.com/office/officeart/2018/2/layout/IconVerticalSolidList"/>
    <dgm:cxn modelId="{F3994D3C-C2AE-4511-8708-E477F58236B2}" type="presOf" srcId="{0D486C6D-2C8C-422B-884B-5229828A8F28}" destId="{9115AC84-2D95-4271-8DC4-4541E6E154B0}" srcOrd="0" destOrd="0" presId="urn:microsoft.com/office/officeart/2018/2/layout/IconVerticalSolidList"/>
    <dgm:cxn modelId="{B0C3416A-C7EB-4872-ADF9-9CB2702AD7A2}" srcId="{982B1358-0F7E-44AB-9B31-8741BBE8E23C}" destId="{F5193786-E615-4CA9-A710-02D01F99411D}" srcOrd="1" destOrd="0" parTransId="{BE538668-2439-4EC7-9AAA-CAD13FF22F5E}" sibTransId="{F97BB00C-A3B5-4991-80CE-9B852D670F44}"/>
    <dgm:cxn modelId="{9825179D-0A37-4500-B0F3-D2C5DB15352D}" type="presOf" srcId="{982B1358-0F7E-44AB-9B31-8741BBE8E23C}" destId="{51F70FB8-4DF1-4A49-AB47-33D0445EA1CE}" srcOrd="0" destOrd="0" presId="urn:microsoft.com/office/officeart/2018/2/layout/IconVerticalSolidList"/>
    <dgm:cxn modelId="{7860C7B3-6138-4D2C-8350-406CD014B649}" type="presOf" srcId="{EC17FB5E-EC83-4BD3-BF90-5E8883F7606E}" destId="{EB4CEE3F-EE32-42C2-9DA8-A5E668E1FA2E}" srcOrd="0" destOrd="0" presId="urn:microsoft.com/office/officeart/2018/2/layout/IconVerticalSolidList"/>
    <dgm:cxn modelId="{5C14B0B8-9021-4AAE-AE36-C60367F03A9F}" srcId="{F55409AD-DD88-4693-ABC1-D24227B13B88}" destId="{0D486C6D-2C8C-422B-884B-5229828A8F28}" srcOrd="1" destOrd="0" parTransId="{3763C5D2-C6CE-4FF9-B753-D8B020C85229}" sibTransId="{8B5587B2-BB73-4CF4-959B-81BD3B875EE5}"/>
    <dgm:cxn modelId="{2FCE56C7-8D61-4F25-853B-D6C042F9D4D5}" srcId="{F55409AD-DD88-4693-ABC1-D24227B13B88}" destId="{EC17FB5E-EC83-4BD3-BF90-5E8883F7606E}" srcOrd="0" destOrd="0" parTransId="{6E06C2BF-C4A0-4CC9-B809-2925E5EFC35A}" sibTransId="{1E333D4B-D7F1-4DE2-B547-28EC4C7A8FB0}"/>
    <dgm:cxn modelId="{BD78D6C9-165D-4BF7-89CB-87623AC87DCB}" type="presOf" srcId="{A65FD0DA-255C-4B47-A281-E2BB2EC8C8B0}" destId="{51CF66EF-F97D-4262-9848-993624679D57}" srcOrd="0" destOrd="0" presId="urn:microsoft.com/office/officeart/2018/2/layout/IconVerticalSolidList"/>
    <dgm:cxn modelId="{ABF30ADF-D499-4BF8-BFAE-C0B94FAFE60C}" type="presOf" srcId="{F5193786-E615-4CA9-A710-02D01F99411D}" destId="{9289494D-1878-44DD-BD2D-1744CAAE4386}" srcOrd="0" destOrd="1" presId="urn:microsoft.com/office/officeart/2018/2/layout/IconVerticalSolidList"/>
    <dgm:cxn modelId="{4A06C2DF-4A9C-4B36-83C0-D6870DC04F74}" srcId="{F55409AD-DD88-4693-ABC1-D24227B13B88}" destId="{A65FD0DA-255C-4B47-A281-E2BB2EC8C8B0}" srcOrd="2" destOrd="0" parTransId="{19CEF000-4CD8-4470-B8E4-2BBA04475A96}" sibTransId="{C2D766F0-09E0-4AB1-8A54-BEE130F8115A}"/>
    <dgm:cxn modelId="{9E8B27E7-B9FE-41EE-A0ED-0EF9BAA359EE}" srcId="{982B1358-0F7E-44AB-9B31-8741BBE8E23C}" destId="{BD07117C-A5EF-4DA0-9C7F-C4928B386ACF}" srcOrd="0" destOrd="0" parTransId="{43BC93B8-8825-4F56-8AA2-95A2D5D69981}" sibTransId="{8EC23C26-80BF-4982-AB95-15D04FDD154E}"/>
    <dgm:cxn modelId="{F9B028EE-6418-438C-8C8E-D540DCA7B63C}" type="presParOf" srcId="{F5D42FF1-FC09-4817-8778-24B7C0A3C774}" destId="{989B7CA3-2294-4173-8F6B-444FD4B19C6D}" srcOrd="0" destOrd="0" presId="urn:microsoft.com/office/officeart/2018/2/layout/IconVerticalSolidList"/>
    <dgm:cxn modelId="{09322942-2496-4FB8-9B6A-F484012EC55F}" type="presParOf" srcId="{989B7CA3-2294-4173-8F6B-444FD4B19C6D}" destId="{0FB68F39-F513-4242-B71E-C1C9669019D4}" srcOrd="0" destOrd="0" presId="urn:microsoft.com/office/officeart/2018/2/layout/IconVerticalSolidList"/>
    <dgm:cxn modelId="{B8E42E23-8B3F-4B3D-9257-C4820D740390}" type="presParOf" srcId="{989B7CA3-2294-4173-8F6B-444FD4B19C6D}" destId="{17A31607-D2C4-4F49-B4C1-C42782A5247B}" srcOrd="1" destOrd="0" presId="urn:microsoft.com/office/officeart/2018/2/layout/IconVerticalSolidList"/>
    <dgm:cxn modelId="{92754656-3FA5-42F6-A973-C7B3D6107B51}" type="presParOf" srcId="{989B7CA3-2294-4173-8F6B-444FD4B19C6D}" destId="{201079AF-F171-4217-A6F6-B544F6403674}" srcOrd="2" destOrd="0" presId="urn:microsoft.com/office/officeart/2018/2/layout/IconVerticalSolidList"/>
    <dgm:cxn modelId="{E9B34BBF-2A68-4D39-8401-B12B4DE487F7}" type="presParOf" srcId="{989B7CA3-2294-4173-8F6B-444FD4B19C6D}" destId="{EB4CEE3F-EE32-42C2-9DA8-A5E668E1FA2E}" srcOrd="3" destOrd="0" presId="urn:microsoft.com/office/officeart/2018/2/layout/IconVerticalSolidList"/>
    <dgm:cxn modelId="{179A4E0E-D548-4107-A706-B5F802BBA2B2}" type="presParOf" srcId="{F5D42FF1-FC09-4817-8778-24B7C0A3C774}" destId="{82CE2AFB-EE93-4F92-B00F-68534AB204AE}" srcOrd="1" destOrd="0" presId="urn:microsoft.com/office/officeart/2018/2/layout/IconVerticalSolidList"/>
    <dgm:cxn modelId="{EFBDFA0E-E1FE-409D-A384-D51246592F35}" type="presParOf" srcId="{F5D42FF1-FC09-4817-8778-24B7C0A3C774}" destId="{DEBB64F7-086E-4879-8A75-3E973F6AB277}" srcOrd="2" destOrd="0" presId="urn:microsoft.com/office/officeart/2018/2/layout/IconVerticalSolidList"/>
    <dgm:cxn modelId="{2DC11F0F-C031-451B-98A3-B7E325384DC5}" type="presParOf" srcId="{DEBB64F7-086E-4879-8A75-3E973F6AB277}" destId="{87932251-768B-446A-A142-B73CADE668C7}" srcOrd="0" destOrd="0" presId="urn:microsoft.com/office/officeart/2018/2/layout/IconVerticalSolidList"/>
    <dgm:cxn modelId="{B58D7E0D-B789-4B48-827E-50B3B126E7FF}" type="presParOf" srcId="{DEBB64F7-086E-4879-8A75-3E973F6AB277}" destId="{2E358B07-266A-4284-9011-10B51B089288}" srcOrd="1" destOrd="0" presId="urn:microsoft.com/office/officeart/2018/2/layout/IconVerticalSolidList"/>
    <dgm:cxn modelId="{38AA4702-4B3E-4B4C-8A44-A7FCED3DF85A}" type="presParOf" srcId="{DEBB64F7-086E-4879-8A75-3E973F6AB277}" destId="{91398D5D-06FF-434E-B6A8-F0D665E95ABA}" srcOrd="2" destOrd="0" presId="urn:microsoft.com/office/officeart/2018/2/layout/IconVerticalSolidList"/>
    <dgm:cxn modelId="{83294D28-763B-42AF-A51D-B62AB674178E}" type="presParOf" srcId="{DEBB64F7-086E-4879-8A75-3E973F6AB277}" destId="{9115AC84-2D95-4271-8DC4-4541E6E154B0}" srcOrd="3" destOrd="0" presId="urn:microsoft.com/office/officeart/2018/2/layout/IconVerticalSolidList"/>
    <dgm:cxn modelId="{80C14F7E-03DC-4ADC-831A-D7E432B16906}" type="presParOf" srcId="{F5D42FF1-FC09-4817-8778-24B7C0A3C774}" destId="{9EFE2672-6F97-4792-A60D-DFE1F2598E46}" srcOrd="3" destOrd="0" presId="urn:microsoft.com/office/officeart/2018/2/layout/IconVerticalSolidList"/>
    <dgm:cxn modelId="{0CA84CCD-03CE-41D4-8C9C-77DE9EBBB479}" type="presParOf" srcId="{F5D42FF1-FC09-4817-8778-24B7C0A3C774}" destId="{C3DCCFCF-8931-419B-8402-EF0964B8CCB5}" srcOrd="4" destOrd="0" presId="urn:microsoft.com/office/officeart/2018/2/layout/IconVerticalSolidList"/>
    <dgm:cxn modelId="{5EBF3F09-2D28-4E85-963E-AE92D332F398}" type="presParOf" srcId="{C3DCCFCF-8931-419B-8402-EF0964B8CCB5}" destId="{09AD357F-54C7-4AEB-BD37-81850E4836F3}" srcOrd="0" destOrd="0" presId="urn:microsoft.com/office/officeart/2018/2/layout/IconVerticalSolidList"/>
    <dgm:cxn modelId="{ADB03FCC-E952-49A1-893B-BA27A0549A9A}" type="presParOf" srcId="{C3DCCFCF-8931-419B-8402-EF0964B8CCB5}" destId="{79DD21FD-2891-45F2-A708-CCF10B31650C}" srcOrd="1" destOrd="0" presId="urn:microsoft.com/office/officeart/2018/2/layout/IconVerticalSolidList"/>
    <dgm:cxn modelId="{E9E50692-2C60-4DB8-8347-E2F60500DB58}" type="presParOf" srcId="{C3DCCFCF-8931-419B-8402-EF0964B8CCB5}" destId="{76636B76-D6E7-4039-AFB0-F1ACDD082C68}" srcOrd="2" destOrd="0" presId="urn:microsoft.com/office/officeart/2018/2/layout/IconVerticalSolidList"/>
    <dgm:cxn modelId="{B21F843B-F6DE-4F93-958F-A51B16533F50}" type="presParOf" srcId="{C3DCCFCF-8931-419B-8402-EF0964B8CCB5}" destId="{51CF66EF-F97D-4262-9848-993624679D57}" srcOrd="3" destOrd="0" presId="urn:microsoft.com/office/officeart/2018/2/layout/IconVerticalSolidList"/>
    <dgm:cxn modelId="{FCABCC0E-3B80-4409-B787-3D9E037B377C}" type="presParOf" srcId="{F5D42FF1-FC09-4817-8778-24B7C0A3C774}" destId="{9452D131-E966-45D0-8D8F-7CDDC5A4D9A7}" srcOrd="5" destOrd="0" presId="urn:microsoft.com/office/officeart/2018/2/layout/IconVerticalSolidList"/>
    <dgm:cxn modelId="{FF8EAD1D-489A-4920-A6B4-56161DACDDDC}" type="presParOf" srcId="{F5D42FF1-FC09-4817-8778-24B7C0A3C774}" destId="{D4DCDD41-2333-4BA6-83BC-83F58253F02E}" srcOrd="6" destOrd="0" presId="urn:microsoft.com/office/officeart/2018/2/layout/IconVerticalSolidList"/>
    <dgm:cxn modelId="{9949C4E1-69CC-4B1E-B3C1-0B6C6B260365}" type="presParOf" srcId="{D4DCDD41-2333-4BA6-83BC-83F58253F02E}" destId="{7ACBE700-6168-4204-B444-9D4AD7C2032A}" srcOrd="0" destOrd="0" presId="urn:microsoft.com/office/officeart/2018/2/layout/IconVerticalSolidList"/>
    <dgm:cxn modelId="{B750AC0C-FCAA-477F-8EB8-DD64244C9E45}" type="presParOf" srcId="{D4DCDD41-2333-4BA6-83BC-83F58253F02E}" destId="{69E8021A-4C02-46CB-83CB-10D7D873DAAF}" srcOrd="1" destOrd="0" presId="urn:microsoft.com/office/officeart/2018/2/layout/IconVerticalSolidList"/>
    <dgm:cxn modelId="{6434D45B-3CA6-410C-840C-BB35DA21B550}" type="presParOf" srcId="{D4DCDD41-2333-4BA6-83BC-83F58253F02E}" destId="{202D9F43-B8A4-4074-8778-D0A901466767}" srcOrd="2" destOrd="0" presId="urn:microsoft.com/office/officeart/2018/2/layout/IconVerticalSolidList"/>
    <dgm:cxn modelId="{C1146154-DD55-4511-8ED9-20959218209F}" type="presParOf" srcId="{D4DCDD41-2333-4BA6-83BC-83F58253F02E}" destId="{51F70FB8-4DF1-4A49-AB47-33D0445EA1CE}" srcOrd="3" destOrd="0" presId="urn:microsoft.com/office/officeart/2018/2/layout/IconVerticalSolidList"/>
    <dgm:cxn modelId="{ED18917F-59E8-4539-9EA5-5011FB5BE713}" type="presParOf" srcId="{D4DCDD41-2333-4BA6-83BC-83F58253F02E}" destId="{9289494D-1878-44DD-BD2D-1744CAAE438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68F39-F513-4242-B71E-C1C9669019D4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31607-D2C4-4F49-B4C1-C42782A5247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CEE3F-EE32-42C2-9DA8-A5E668E1FA2E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Colab</a:t>
          </a:r>
        </a:p>
      </dsp:txBody>
      <dsp:txXfrm>
        <a:off x="1057183" y="1805"/>
        <a:ext cx="9458416" cy="915310"/>
      </dsp:txXfrm>
    </dsp:sp>
    <dsp:sp modelId="{87932251-768B-446A-A142-B73CADE668C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58B07-266A-4284-9011-10B51B08928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5AC84-2D95-4271-8DC4-4541E6E154B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Google Cloud</a:t>
          </a:r>
        </a:p>
      </dsp:txBody>
      <dsp:txXfrm>
        <a:off x="1057183" y="1145944"/>
        <a:ext cx="9458416" cy="915310"/>
      </dsp:txXfrm>
    </dsp:sp>
    <dsp:sp modelId="{09AD357F-54C7-4AEB-BD37-81850E4836F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D21FD-2891-45F2-A708-CCF10B31650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F66EF-F97D-4262-9848-993624679D5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Amazon Web Services</a:t>
          </a:r>
        </a:p>
      </dsp:txBody>
      <dsp:txXfrm>
        <a:off x="1057183" y="2290082"/>
        <a:ext cx="9458416" cy="915310"/>
      </dsp:txXfrm>
    </dsp:sp>
    <dsp:sp modelId="{7ACBE700-6168-4204-B444-9D4AD7C2032A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8021A-4C02-46CB-83CB-10D7D873DAAF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70FB8-4DF1-4A49-AB47-33D0445EA1CE}">
      <dsp:nvSpPr>
        <dsp:cNvPr id="0" name=""/>
        <dsp:cNvSpPr/>
      </dsp:nvSpPr>
      <dsp:spPr>
        <a:xfrm>
          <a:off x="1057183" y="3434221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UoM GPUs</a:t>
          </a:r>
        </a:p>
      </dsp:txBody>
      <dsp:txXfrm>
        <a:off x="1057183" y="3434221"/>
        <a:ext cx="4732020" cy="915310"/>
      </dsp:txXfrm>
    </dsp:sp>
    <dsp:sp modelId="{9289494D-1878-44DD-BD2D-1744CAAE4386}">
      <dsp:nvSpPr>
        <dsp:cNvPr id="0" name=""/>
        <dsp:cNvSpPr/>
      </dsp:nvSpPr>
      <dsp:spPr>
        <a:xfrm>
          <a:off x="5789203" y="3434221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Ravana – 4GB RAM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Other GPUs?</a:t>
          </a:r>
        </a:p>
      </dsp:txBody>
      <dsp:txXfrm>
        <a:off x="5789203" y="3434221"/>
        <a:ext cx="472639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5400" b="1"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TRN network training completion on Thumos-14 and test its accuracy</a:t>
            </a:r>
          </a:p>
          <a:p>
            <a:r>
              <a:rPr lang="en-US" sz="2000" dirty="0"/>
              <a:t>Hopefully to train/test TRNs with different feature extractors and optical flow algos.</a:t>
            </a:r>
          </a:p>
          <a:p>
            <a:r>
              <a:rPr lang="en-US" sz="2000" dirty="0"/>
              <a:t>Try to simulate the 3 DOF Stewart Platform </a:t>
            </a:r>
            <a:r>
              <a:rPr lang="en-US" sz="2000" dirty="0" err="1"/>
              <a:t>wrt</a:t>
            </a:r>
            <a:r>
              <a:rPr lang="en-US" sz="2000" dirty="0"/>
              <a:t> various servo motor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40245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467E3-0E37-4B51-ABBB-5A50868885C3}"/>
              </a:ext>
            </a:extLst>
          </p:cNvPr>
          <p:cNvSpPr txBox="1"/>
          <p:nvPr/>
        </p:nvSpPr>
        <p:spPr>
          <a:xfrm>
            <a:off x="362226" y="36222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cs typeface="Calibri"/>
              </a:rPr>
              <a:t>Training TRN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DB0B4-93EE-48B6-AE6C-D63A37BE1F6C}"/>
              </a:ext>
            </a:extLst>
          </p:cNvPr>
          <p:cNvSpPr txBox="1"/>
          <p:nvPr/>
        </p:nvSpPr>
        <p:spPr>
          <a:xfrm>
            <a:off x="306318" y="1459215"/>
            <a:ext cx="1031902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What we did</a:t>
            </a:r>
            <a:endParaRPr lang="en-US" sz="2400" b="1" dirty="0">
              <a:cs typeface="Calibri"/>
            </a:endParaRPr>
          </a:p>
          <a:p>
            <a:endParaRPr lang="en-US" sz="2400" b="1" dirty="0">
              <a:cs typeface="Calibri"/>
            </a:endParaRPr>
          </a:p>
          <a:p>
            <a:r>
              <a:rPr lang="en-US" sz="2000" dirty="0">
                <a:cs typeface="Calibri"/>
              </a:rPr>
              <a:t>1. Using ResNet50 and </a:t>
            </a:r>
            <a:r>
              <a:rPr lang="en-US" sz="2000" dirty="0" err="1">
                <a:cs typeface="Calibri"/>
              </a:rPr>
              <a:t>BN_Inception</a:t>
            </a:r>
            <a:r>
              <a:rPr lang="en-US" sz="2000" dirty="0">
                <a:cs typeface="Calibri"/>
              </a:rPr>
              <a:t> extracted features from 20 videos</a:t>
            </a:r>
          </a:p>
          <a:p>
            <a:r>
              <a:rPr lang="en-US" sz="2000" dirty="0">
                <a:cs typeface="Calibri"/>
              </a:rPr>
              <a:t>2. Using </a:t>
            </a:r>
            <a:r>
              <a:rPr lang="en-US" sz="2000" dirty="0" err="1">
                <a:cs typeface="Calibri"/>
              </a:rPr>
              <a:t>CenterNet</a:t>
            </a:r>
            <a:r>
              <a:rPr lang="en-US" sz="2000" dirty="0">
                <a:cs typeface="Calibri"/>
              </a:rPr>
              <a:t> backbone model extracted features from 116 videos</a:t>
            </a:r>
          </a:p>
          <a:p>
            <a:r>
              <a:rPr lang="en-US" sz="2000" dirty="0">
                <a:cs typeface="Calibri"/>
              </a:rPr>
              <a:t>3. Trained the TRN for 10 epochs on Features from ResNet50 and </a:t>
            </a:r>
            <a:r>
              <a:rPr lang="en-US" sz="2000" dirty="0" err="1">
                <a:cs typeface="Calibri"/>
              </a:rPr>
              <a:t>BN_Inceptions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4. Running on </a:t>
            </a:r>
            <a:r>
              <a:rPr lang="en-US" sz="2000" dirty="0" err="1">
                <a:cs typeface="Calibri"/>
              </a:rPr>
              <a:t>CenterNet</a:t>
            </a:r>
            <a:r>
              <a:rPr lang="en-US" sz="2000" dirty="0">
                <a:cs typeface="Calibri"/>
              </a:rPr>
              <a:t> extracted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9F1C9-E0E5-4C96-BBB9-2558ABF1AF0E}"/>
              </a:ext>
            </a:extLst>
          </p:cNvPr>
          <p:cNvSpPr txBox="1"/>
          <p:nvPr/>
        </p:nvSpPr>
        <p:spPr>
          <a:xfrm>
            <a:off x="303337" y="3881422"/>
            <a:ext cx="106997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Issues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Takes a lot of time on data preparation for training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With default batch sizes (32) the </a:t>
            </a:r>
            <a:r>
              <a:rPr lang="en-US" sz="2000" dirty="0" err="1">
                <a:cs typeface="Calibri"/>
              </a:rPr>
              <a:t>Colab</a:t>
            </a:r>
            <a:r>
              <a:rPr lang="en-US" sz="2000" dirty="0">
                <a:cs typeface="Calibri"/>
              </a:rPr>
              <a:t> memory runs out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cs typeface="Calibri"/>
              </a:rPr>
              <a:t>With lesser batch sizes (16) training runs fine but it takes around 67 iteration to complete one epoch on 96 videos with 90000+ video chunks (total run time 1695.20s per epoch – with debugging 18 iterations)</a:t>
            </a:r>
          </a:p>
        </p:txBody>
      </p:sp>
    </p:spTree>
    <p:extLst>
      <p:ext uri="{BB962C8B-B14F-4D97-AF65-F5344CB8AC3E}">
        <p14:creationId xmlns:p14="http://schemas.microsoft.com/office/powerpoint/2010/main" val="67717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A185-D816-42EC-A122-AE0992DE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Training TRN - Options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848D17-A4A9-4C0E-ACB5-ABD703577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3138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15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B4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78FF3-1366-4358-87DA-D3C2749F9445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Control System</a:t>
            </a:r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4986EB5-CA50-4BE2-97BD-0096AE92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38" y="826951"/>
            <a:ext cx="8453406" cy="531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able, water, sitting, large&#10;&#10;Description automatically generated">
            <a:extLst>
              <a:ext uri="{FF2B5EF4-FFF2-40B4-BE49-F238E27FC236}">
                <a16:creationId xmlns:a16="http://schemas.microsoft.com/office/drawing/2014/main" id="{C8B9B6C2-0675-439C-B9C1-052C970EFE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345" b="1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7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C381A-37E3-4EFA-84BB-E5BE93424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11" b="4034"/>
          <a:stretch/>
        </p:blipFill>
        <p:spPr>
          <a:xfrm>
            <a:off x="2" y="0"/>
            <a:ext cx="12191998" cy="579197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2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FYP5: Object Detection, Tracking and Suspicious Activity Recognition for Maritime Surveillance using Thermal Vision</vt:lpstr>
      <vt:lpstr>Weekly Tasks</vt:lpstr>
      <vt:lpstr>PowerPoint Presentation</vt:lpstr>
      <vt:lpstr>Training TRN - Options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1</cp:revision>
  <dcterms:created xsi:type="dcterms:W3CDTF">2020-05-13T15:49:01Z</dcterms:created>
  <dcterms:modified xsi:type="dcterms:W3CDTF">2020-05-13T15:49:27Z</dcterms:modified>
</cp:coreProperties>
</file>