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6D09E-6594-4DB9-9542-F2CA590D4A4A}" v="1858" dt="2020-07-08T11:00:18.312"/>
    <p1510:client id="{20D022F9-BB72-4E57-A2D5-18C1E0D5420C}" v="6" dt="2020-07-08T16:21:24.542"/>
    <p1510:client id="{2C5449FB-340A-447A-A130-72E106DCE85E}" v="227" dt="2020-07-08T11:05:44.702"/>
    <p1510:client id="{3345623D-843B-49F8-9AEB-83AA7CD2E1AE}" v="484" dt="2020-07-08T07:07:06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016D09E-6594-4DB9-9542-F2CA590D4A4A}"/>
    <pc:docChg chg="modSld">
      <pc:chgData name="Guest User" userId="" providerId="Windows Live" clId="Web-{1016D09E-6594-4DB9-9542-F2CA590D4A4A}" dt="2020-07-08T11:00:18.312" v="1857" actId="20577"/>
      <pc:docMkLst>
        <pc:docMk/>
      </pc:docMkLst>
      <pc:sldChg chg="modSp">
        <pc:chgData name="Guest User" userId="" providerId="Windows Live" clId="Web-{1016D09E-6594-4DB9-9542-F2CA590D4A4A}" dt="2020-07-08T11:00:18.312" v="1856" actId="20577"/>
        <pc:sldMkLst>
          <pc:docMk/>
          <pc:sldMk cId="2404787114" sldId="267"/>
        </pc:sldMkLst>
        <pc:spChg chg="mod">
          <ac:chgData name="Guest User" userId="" providerId="Windows Live" clId="Web-{1016D09E-6594-4DB9-9542-F2CA590D4A4A}" dt="2020-07-08T11:00:18.312" v="1856" actId="20577"/>
          <ac:spMkLst>
            <pc:docMk/>
            <pc:sldMk cId="2404787114" sldId="267"/>
            <ac:spMk id="3" creationId="{D6C28F8A-7B6D-45BD-BF66-E43EF2D28645}"/>
          </ac:spMkLst>
        </pc:spChg>
      </pc:sldChg>
    </pc:docChg>
  </pc:docChgLst>
  <pc:docChgLst>
    <pc:chgData name="Guest User" providerId="Windows Live" clId="Web-{2C5449FB-340A-447A-A130-72E106DCE85E}"/>
    <pc:docChg chg="modSld">
      <pc:chgData name="Guest User" userId="" providerId="Windows Live" clId="Web-{2C5449FB-340A-447A-A130-72E106DCE85E}" dt="2020-07-08T11:05:44.702" v="225" actId="20577"/>
      <pc:docMkLst>
        <pc:docMk/>
      </pc:docMkLst>
      <pc:sldChg chg="modSp">
        <pc:chgData name="Guest User" userId="" providerId="Windows Live" clId="Web-{2C5449FB-340A-447A-A130-72E106DCE85E}" dt="2020-07-08T11:05:44.702" v="224" actId="20577"/>
        <pc:sldMkLst>
          <pc:docMk/>
          <pc:sldMk cId="2404787114" sldId="267"/>
        </pc:sldMkLst>
        <pc:spChg chg="mod">
          <ac:chgData name="Guest User" userId="" providerId="Windows Live" clId="Web-{2C5449FB-340A-447A-A130-72E106DCE85E}" dt="2020-07-08T11:04:30.888" v="218" actId="1076"/>
          <ac:spMkLst>
            <pc:docMk/>
            <pc:sldMk cId="2404787114" sldId="267"/>
            <ac:spMk id="2" creationId="{DA13AE6A-02F2-4B31-847F-00785EA091EE}"/>
          </ac:spMkLst>
        </pc:spChg>
        <pc:spChg chg="mod">
          <ac:chgData name="Guest User" userId="" providerId="Windows Live" clId="Web-{2C5449FB-340A-447A-A130-72E106DCE85E}" dt="2020-07-08T11:05:44.702" v="224" actId="20577"/>
          <ac:spMkLst>
            <pc:docMk/>
            <pc:sldMk cId="2404787114" sldId="267"/>
            <ac:spMk id="3" creationId="{D6C28F8A-7B6D-45BD-BF66-E43EF2D28645}"/>
          </ac:spMkLst>
        </pc:spChg>
      </pc:sldChg>
    </pc:docChg>
  </pc:docChgLst>
  <pc:docChgLst>
    <pc:chgData name="Shechem Sumanthiran" userId="55f88cf3fb9058ce" providerId="LiveId" clId="{3345623D-843B-49F8-9AEB-83AA7CD2E1AE}"/>
    <pc:docChg chg="undo redo custSel addSld delSld modSld delMainMaster">
      <pc:chgData name="Shechem Sumanthiran" userId="55f88cf3fb9058ce" providerId="LiveId" clId="{3345623D-843B-49F8-9AEB-83AA7CD2E1AE}" dt="2020-07-08T07:10:15.949" v="2012" actId="20577"/>
      <pc:docMkLst>
        <pc:docMk/>
      </pc:docMkLst>
      <pc:sldChg chg="del">
        <pc:chgData name="Shechem Sumanthiran" userId="55f88cf3fb9058ce" providerId="LiveId" clId="{3345623D-843B-49F8-9AEB-83AA7CD2E1AE}" dt="2020-07-08T05:47:51.286" v="4" actId="2696"/>
        <pc:sldMkLst>
          <pc:docMk/>
          <pc:sldMk cId="89887747" sldId="256"/>
        </pc:sldMkLst>
      </pc:sldChg>
      <pc:sldChg chg="addSp delSp modSp add del setBg delDesignElem">
        <pc:chgData name="Shechem Sumanthiran" userId="55f88cf3fb9058ce" providerId="LiveId" clId="{3345623D-843B-49F8-9AEB-83AA7CD2E1AE}" dt="2020-07-08T05:48:28.380" v="58" actId="27636"/>
        <pc:sldMkLst>
          <pc:docMk/>
          <pc:sldMk cId="992878737" sldId="266"/>
        </pc:sldMkLst>
        <pc:spChg chg="mod">
          <ac:chgData name="Shechem Sumanthiran" userId="55f88cf3fb9058ce" providerId="LiveId" clId="{3345623D-843B-49F8-9AEB-83AA7CD2E1AE}" dt="2020-07-08T05:48:28.380" v="58" actId="27636"/>
          <ac:spMkLst>
            <pc:docMk/>
            <pc:sldMk cId="992878737" sldId="266"/>
            <ac:spMk id="2" creationId="{49E1C84A-B65E-4453-A6F1-B83A8AF2FAA8}"/>
          </ac:spMkLst>
        </pc:spChg>
        <pc:spChg chg="add del">
          <ac:chgData name="Shechem Sumanthiran" userId="55f88cf3fb9058ce" providerId="LiveId" clId="{3345623D-843B-49F8-9AEB-83AA7CD2E1AE}" dt="2020-07-08T05:48:28.042" v="57"/>
          <ac:spMkLst>
            <pc:docMk/>
            <pc:sldMk cId="992878737" sldId="266"/>
            <ac:spMk id="4" creationId="{A7895A40-19A4-42D6-9D30-DBC1E8002635}"/>
          </ac:spMkLst>
        </pc:spChg>
        <pc:spChg chg="add del">
          <ac:chgData name="Shechem Sumanthiran" userId="55f88cf3fb9058ce" providerId="LiveId" clId="{3345623D-843B-49F8-9AEB-83AA7CD2E1AE}" dt="2020-07-08T05:48:28.042" v="57"/>
          <ac:spMkLst>
            <pc:docMk/>
            <pc:sldMk cId="992878737" sldId="266"/>
            <ac:spMk id="5" creationId="{02F429C4-ABC9-46FC-818A-B5429CDE4A96}"/>
          </ac:spMkLst>
        </pc:spChg>
        <pc:spChg chg="add del">
          <ac:chgData name="Shechem Sumanthiran" userId="55f88cf3fb9058ce" providerId="LiveId" clId="{3345623D-843B-49F8-9AEB-83AA7CD2E1AE}" dt="2020-07-08T05:48:28.042" v="57"/>
          <ac:spMkLst>
            <pc:docMk/>
            <pc:sldMk cId="992878737" sldId="266"/>
            <ac:spMk id="6" creationId="{2CEF98E4-3709-4952-8F42-2305CCE34FA3}"/>
          </ac:spMkLst>
        </pc:spChg>
        <pc:spChg chg="add del">
          <ac:chgData name="Shechem Sumanthiran" userId="55f88cf3fb9058ce" providerId="LiveId" clId="{3345623D-843B-49F8-9AEB-83AA7CD2E1AE}" dt="2020-07-08T05:48:28.042" v="57"/>
          <ac:spMkLst>
            <pc:docMk/>
            <pc:sldMk cId="992878737" sldId="266"/>
            <ac:spMk id="8" creationId="{F10BCCF5-D685-47FF-B675-647EAEB72C8E}"/>
          </ac:spMkLst>
        </pc:spChg>
        <pc:spChg chg="add del">
          <ac:chgData name="Shechem Sumanthiran" userId="55f88cf3fb9058ce" providerId="LiveId" clId="{3345623D-843B-49F8-9AEB-83AA7CD2E1AE}" dt="2020-07-08T05:48:28.042" v="57"/>
          <ac:spMkLst>
            <pc:docMk/>
            <pc:sldMk cId="992878737" sldId="266"/>
            <ac:spMk id="10" creationId="{B0EE8A42-107A-4D4C-8D56-BBAE95C7FC0D}"/>
          </ac:spMkLst>
        </pc:spChg>
      </pc:sldChg>
      <pc:sldChg chg="modSp add">
        <pc:chgData name="Shechem Sumanthiran" userId="55f88cf3fb9058ce" providerId="LiveId" clId="{3345623D-843B-49F8-9AEB-83AA7CD2E1AE}" dt="2020-07-08T05:48:45.233" v="59" actId="16037"/>
        <pc:sldMkLst>
          <pc:docMk/>
          <pc:sldMk cId="2404787114" sldId="267"/>
        </pc:sldMkLst>
        <pc:spChg chg="mod">
          <ac:chgData name="Shechem Sumanthiran" userId="55f88cf3fb9058ce" providerId="LiveId" clId="{3345623D-843B-49F8-9AEB-83AA7CD2E1AE}" dt="2020-07-08T05:48:45.233" v="59" actId="16037"/>
          <ac:spMkLst>
            <pc:docMk/>
            <pc:sldMk cId="2404787114" sldId="267"/>
            <ac:spMk id="2" creationId="{DA13AE6A-02F2-4B31-847F-00785EA091EE}"/>
          </ac:spMkLst>
        </pc:spChg>
      </pc:sldChg>
      <pc:sldChg chg="modSp add">
        <pc:chgData name="Shechem Sumanthiran" userId="55f88cf3fb9058ce" providerId="LiveId" clId="{3345623D-843B-49F8-9AEB-83AA7CD2E1AE}" dt="2020-07-08T06:52:11.944" v="1187" actId="20577"/>
        <pc:sldMkLst>
          <pc:docMk/>
          <pc:sldMk cId="1245992556" sldId="268"/>
        </pc:sldMkLst>
        <pc:spChg chg="mod">
          <ac:chgData name="Shechem Sumanthiran" userId="55f88cf3fb9058ce" providerId="LiveId" clId="{3345623D-843B-49F8-9AEB-83AA7CD2E1AE}" dt="2020-07-08T06:34:19.494" v="918" actId="27636"/>
          <ac:spMkLst>
            <pc:docMk/>
            <pc:sldMk cId="1245992556" sldId="268"/>
            <ac:spMk id="2" creationId="{9E47E403-EC65-4675-AA23-A8FF846D1454}"/>
          </ac:spMkLst>
        </pc:spChg>
        <pc:spChg chg="mod">
          <ac:chgData name="Shechem Sumanthiran" userId="55f88cf3fb9058ce" providerId="LiveId" clId="{3345623D-843B-49F8-9AEB-83AA7CD2E1AE}" dt="2020-07-08T06:52:11.944" v="1187" actId="20577"/>
          <ac:spMkLst>
            <pc:docMk/>
            <pc:sldMk cId="1245992556" sldId="268"/>
            <ac:spMk id="3" creationId="{3E1AC699-A79F-473F-A8E1-389CC72CA3E9}"/>
          </ac:spMkLst>
        </pc:spChg>
      </pc:sldChg>
      <pc:sldChg chg="addSp modSp add">
        <pc:chgData name="Shechem Sumanthiran" userId="55f88cf3fb9058ce" providerId="LiveId" clId="{3345623D-843B-49F8-9AEB-83AA7CD2E1AE}" dt="2020-07-08T07:04:35.700" v="1644" actId="20577"/>
        <pc:sldMkLst>
          <pc:docMk/>
          <pc:sldMk cId="3992348278" sldId="269"/>
        </pc:sldMkLst>
        <pc:spChg chg="mod">
          <ac:chgData name="Shechem Sumanthiran" userId="55f88cf3fb9058ce" providerId="LiveId" clId="{3345623D-843B-49F8-9AEB-83AA7CD2E1AE}" dt="2020-07-08T06:44:16.288" v="974" actId="20577"/>
          <ac:spMkLst>
            <pc:docMk/>
            <pc:sldMk cId="3992348278" sldId="269"/>
            <ac:spMk id="2" creationId="{F823A2A2-196D-4F57-AE30-7FF109C0399F}"/>
          </ac:spMkLst>
        </pc:spChg>
        <pc:spChg chg="mod">
          <ac:chgData name="Shechem Sumanthiran" userId="55f88cf3fb9058ce" providerId="LiveId" clId="{3345623D-843B-49F8-9AEB-83AA7CD2E1AE}" dt="2020-07-08T07:04:35.700" v="1644" actId="20577"/>
          <ac:spMkLst>
            <pc:docMk/>
            <pc:sldMk cId="3992348278" sldId="269"/>
            <ac:spMk id="3" creationId="{D2A80D6B-117A-4757-80F6-9E803B43769B}"/>
          </ac:spMkLst>
        </pc:spChg>
        <pc:picChg chg="add mod modCrop">
          <ac:chgData name="Shechem Sumanthiran" userId="55f88cf3fb9058ce" providerId="LiveId" clId="{3345623D-843B-49F8-9AEB-83AA7CD2E1AE}" dt="2020-07-08T07:02:40.514" v="1592" actId="1076"/>
          <ac:picMkLst>
            <pc:docMk/>
            <pc:sldMk cId="3992348278" sldId="269"/>
            <ac:picMk id="4" creationId="{F3733099-D184-4F84-8C49-8D01AA14AB36}"/>
          </ac:picMkLst>
        </pc:picChg>
        <pc:picChg chg="add mod modCrop">
          <ac:chgData name="Shechem Sumanthiran" userId="55f88cf3fb9058ce" providerId="LiveId" clId="{3345623D-843B-49F8-9AEB-83AA7CD2E1AE}" dt="2020-07-08T07:04:02.247" v="1598" actId="14100"/>
          <ac:picMkLst>
            <pc:docMk/>
            <pc:sldMk cId="3992348278" sldId="269"/>
            <ac:picMk id="5" creationId="{4506F66B-4AF4-41E8-9730-3AB0C1F06D39}"/>
          </ac:picMkLst>
        </pc:picChg>
      </pc:sldChg>
      <pc:sldChg chg="addSp modSp add">
        <pc:chgData name="Shechem Sumanthiran" userId="55f88cf3fb9058ce" providerId="LiveId" clId="{3345623D-843B-49F8-9AEB-83AA7CD2E1AE}" dt="2020-07-08T07:10:15.949" v="2012" actId="20577"/>
        <pc:sldMkLst>
          <pc:docMk/>
          <pc:sldMk cId="2111270215" sldId="270"/>
        </pc:sldMkLst>
        <pc:spChg chg="mod">
          <ac:chgData name="Shechem Sumanthiran" userId="55f88cf3fb9058ce" providerId="LiveId" clId="{3345623D-843B-49F8-9AEB-83AA7CD2E1AE}" dt="2020-07-08T07:04:58.082" v="1669" actId="14100"/>
          <ac:spMkLst>
            <pc:docMk/>
            <pc:sldMk cId="2111270215" sldId="270"/>
            <ac:spMk id="2" creationId="{D77A4814-0F87-4428-B7EC-D6851ED57B05}"/>
          </ac:spMkLst>
        </pc:spChg>
        <pc:spChg chg="mod">
          <ac:chgData name="Shechem Sumanthiran" userId="55f88cf3fb9058ce" providerId="LiveId" clId="{3345623D-843B-49F8-9AEB-83AA7CD2E1AE}" dt="2020-07-08T07:10:15.949" v="2012" actId="20577"/>
          <ac:spMkLst>
            <pc:docMk/>
            <pc:sldMk cId="2111270215" sldId="270"/>
            <ac:spMk id="3" creationId="{1EDFF8FC-8030-4A6E-9C55-81C0DEDCC603}"/>
          </ac:spMkLst>
        </pc:spChg>
        <pc:picChg chg="add mod modCrop">
          <ac:chgData name="Shechem Sumanthiran" userId="55f88cf3fb9058ce" providerId="LiveId" clId="{3345623D-843B-49F8-9AEB-83AA7CD2E1AE}" dt="2020-07-08T07:06:42.413" v="1753" actId="1076"/>
          <ac:picMkLst>
            <pc:docMk/>
            <pc:sldMk cId="2111270215" sldId="270"/>
            <ac:picMk id="4" creationId="{0D09C8E2-93F4-4415-92D2-3F03243037FC}"/>
          </ac:picMkLst>
        </pc:picChg>
        <pc:picChg chg="add mod modCrop">
          <ac:chgData name="Shechem Sumanthiran" userId="55f88cf3fb9058ce" providerId="LiveId" clId="{3345623D-843B-49F8-9AEB-83AA7CD2E1AE}" dt="2020-07-08T07:07:32.215" v="1760" actId="14100"/>
          <ac:picMkLst>
            <pc:docMk/>
            <pc:sldMk cId="2111270215" sldId="270"/>
            <ac:picMk id="5" creationId="{E8B77070-89D5-469B-89B3-73355CFB3977}"/>
          </ac:picMkLst>
        </pc:picChg>
      </pc:sldChg>
      <pc:sldMasterChg chg="del delSldLayout">
        <pc:chgData name="Shechem Sumanthiran" userId="55f88cf3fb9058ce" providerId="LiveId" clId="{3345623D-843B-49F8-9AEB-83AA7CD2E1AE}" dt="2020-07-08T05:47:51.322" v="16" actId="2696"/>
        <pc:sldMasterMkLst>
          <pc:docMk/>
          <pc:sldMasterMk cId="1102718042" sldId="2147483648"/>
        </pc:sldMasterMkLst>
        <pc:sldLayoutChg chg="del">
          <pc:chgData name="Shechem Sumanthiran" userId="55f88cf3fb9058ce" providerId="LiveId" clId="{3345623D-843B-49F8-9AEB-83AA7CD2E1AE}" dt="2020-07-08T05:47:51.287" v="5" actId="2696"/>
          <pc:sldLayoutMkLst>
            <pc:docMk/>
            <pc:sldMasterMk cId="1102718042" sldId="2147483648"/>
            <pc:sldLayoutMk cId="3356331746" sldId="2147483649"/>
          </pc:sldLayoutMkLst>
        </pc:sldLayoutChg>
        <pc:sldLayoutChg chg="del">
          <pc:chgData name="Shechem Sumanthiran" userId="55f88cf3fb9058ce" providerId="LiveId" clId="{3345623D-843B-49F8-9AEB-83AA7CD2E1AE}" dt="2020-07-08T05:47:51.292" v="6" actId="2696"/>
          <pc:sldLayoutMkLst>
            <pc:docMk/>
            <pc:sldMasterMk cId="1102718042" sldId="2147483648"/>
            <pc:sldLayoutMk cId="3411457804" sldId="2147483650"/>
          </pc:sldLayoutMkLst>
        </pc:sldLayoutChg>
        <pc:sldLayoutChg chg="del">
          <pc:chgData name="Shechem Sumanthiran" userId="55f88cf3fb9058ce" providerId="LiveId" clId="{3345623D-843B-49F8-9AEB-83AA7CD2E1AE}" dt="2020-07-08T05:47:51.294" v="7" actId="2696"/>
          <pc:sldLayoutMkLst>
            <pc:docMk/>
            <pc:sldMasterMk cId="1102718042" sldId="2147483648"/>
            <pc:sldLayoutMk cId="3244868832" sldId="2147483651"/>
          </pc:sldLayoutMkLst>
        </pc:sldLayoutChg>
        <pc:sldLayoutChg chg="del">
          <pc:chgData name="Shechem Sumanthiran" userId="55f88cf3fb9058ce" providerId="LiveId" clId="{3345623D-843B-49F8-9AEB-83AA7CD2E1AE}" dt="2020-07-08T05:47:51.297" v="8" actId="2696"/>
          <pc:sldLayoutMkLst>
            <pc:docMk/>
            <pc:sldMasterMk cId="1102718042" sldId="2147483648"/>
            <pc:sldLayoutMk cId="1821757502" sldId="2147483652"/>
          </pc:sldLayoutMkLst>
        </pc:sldLayoutChg>
        <pc:sldLayoutChg chg="del">
          <pc:chgData name="Shechem Sumanthiran" userId="55f88cf3fb9058ce" providerId="LiveId" clId="{3345623D-843B-49F8-9AEB-83AA7CD2E1AE}" dt="2020-07-08T05:47:51.301" v="9" actId="2696"/>
          <pc:sldLayoutMkLst>
            <pc:docMk/>
            <pc:sldMasterMk cId="1102718042" sldId="2147483648"/>
            <pc:sldLayoutMk cId="1066840078" sldId="2147483653"/>
          </pc:sldLayoutMkLst>
        </pc:sldLayoutChg>
        <pc:sldLayoutChg chg="del">
          <pc:chgData name="Shechem Sumanthiran" userId="55f88cf3fb9058ce" providerId="LiveId" clId="{3345623D-843B-49F8-9AEB-83AA7CD2E1AE}" dt="2020-07-08T05:47:51.304" v="10" actId="2696"/>
          <pc:sldLayoutMkLst>
            <pc:docMk/>
            <pc:sldMasterMk cId="1102718042" sldId="2147483648"/>
            <pc:sldLayoutMk cId="2227098840" sldId="2147483654"/>
          </pc:sldLayoutMkLst>
        </pc:sldLayoutChg>
        <pc:sldLayoutChg chg="del">
          <pc:chgData name="Shechem Sumanthiran" userId="55f88cf3fb9058ce" providerId="LiveId" clId="{3345623D-843B-49F8-9AEB-83AA7CD2E1AE}" dt="2020-07-08T05:47:51.306" v="11" actId="2696"/>
          <pc:sldLayoutMkLst>
            <pc:docMk/>
            <pc:sldMasterMk cId="1102718042" sldId="2147483648"/>
            <pc:sldLayoutMk cId="4054091881" sldId="2147483655"/>
          </pc:sldLayoutMkLst>
        </pc:sldLayoutChg>
        <pc:sldLayoutChg chg="del">
          <pc:chgData name="Shechem Sumanthiran" userId="55f88cf3fb9058ce" providerId="LiveId" clId="{3345623D-843B-49F8-9AEB-83AA7CD2E1AE}" dt="2020-07-08T05:47:51.309" v="12" actId="2696"/>
          <pc:sldLayoutMkLst>
            <pc:docMk/>
            <pc:sldMasterMk cId="1102718042" sldId="2147483648"/>
            <pc:sldLayoutMk cId="127085573" sldId="2147483656"/>
          </pc:sldLayoutMkLst>
        </pc:sldLayoutChg>
        <pc:sldLayoutChg chg="del">
          <pc:chgData name="Shechem Sumanthiran" userId="55f88cf3fb9058ce" providerId="LiveId" clId="{3345623D-843B-49F8-9AEB-83AA7CD2E1AE}" dt="2020-07-08T05:47:51.312" v="13" actId="2696"/>
          <pc:sldLayoutMkLst>
            <pc:docMk/>
            <pc:sldMasterMk cId="1102718042" sldId="2147483648"/>
            <pc:sldLayoutMk cId="3687550962" sldId="2147483657"/>
          </pc:sldLayoutMkLst>
        </pc:sldLayoutChg>
        <pc:sldLayoutChg chg="del">
          <pc:chgData name="Shechem Sumanthiran" userId="55f88cf3fb9058ce" providerId="LiveId" clId="{3345623D-843B-49F8-9AEB-83AA7CD2E1AE}" dt="2020-07-08T05:47:51.314" v="14" actId="2696"/>
          <pc:sldLayoutMkLst>
            <pc:docMk/>
            <pc:sldMasterMk cId="1102718042" sldId="2147483648"/>
            <pc:sldLayoutMk cId="2154931644" sldId="2147483658"/>
          </pc:sldLayoutMkLst>
        </pc:sldLayoutChg>
        <pc:sldLayoutChg chg="del">
          <pc:chgData name="Shechem Sumanthiran" userId="55f88cf3fb9058ce" providerId="LiveId" clId="{3345623D-843B-49F8-9AEB-83AA7CD2E1AE}" dt="2020-07-08T05:47:51.316" v="15" actId="2696"/>
          <pc:sldLayoutMkLst>
            <pc:docMk/>
            <pc:sldMasterMk cId="1102718042" sldId="2147483648"/>
            <pc:sldLayoutMk cId="3417795216" sldId="2147483659"/>
          </pc:sldLayoutMkLst>
        </pc:sldLayoutChg>
      </pc:sldMasterChg>
    </pc:docChg>
  </pc:docChgLst>
  <pc:docChgLst>
    <pc:chgData name="Sachira Karunasena" userId="e8d10e5c88e53657" providerId="LiveId" clId="{20D022F9-BB72-4E57-A2D5-18C1E0D5420C}"/>
    <pc:docChg chg="undo custSel mod addSld delSld modSld">
      <pc:chgData name="Sachira Karunasena" userId="e8d10e5c88e53657" providerId="LiveId" clId="{20D022F9-BB72-4E57-A2D5-18C1E0D5420C}" dt="2020-07-08T16:22:57.497" v="99" actId="20577"/>
      <pc:docMkLst>
        <pc:docMk/>
      </pc:docMkLst>
      <pc:sldChg chg="addSp modSp mod">
        <pc:chgData name="Sachira Karunasena" userId="e8d10e5c88e53657" providerId="LiveId" clId="{20D022F9-BB72-4E57-A2D5-18C1E0D5420C}" dt="2020-07-08T16:13:34.697" v="5" actId="26606"/>
        <pc:sldMkLst>
          <pc:docMk/>
          <pc:sldMk cId="992878737" sldId="266"/>
        </pc:sldMkLst>
        <pc:spChg chg="mod">
          <ac:chgData name="Sachira Karunasena" userId="e8d10e5c88e53657" providerId="LiveId" clId="{20D022F9-BB72-4E57-A2D5-18C1E0D5420C}" dt="2020-07-08T16:13:21.965" v="0" actId="27636"/>
          <ac:spMkLst>
            <pc:docMk/>
            <pc:sldMk cId="992878737" sldId="266"/>
            <ac:spMk id="2" creationId="{49E1C84A-B65E-4453-A6F1-B83A8AF2FAA8}"/>
          </ac:spMkLst>
        </pc:spChg>
        <pc:spChg chg="add">
          <ac:chgData name="Sachira Karunasena" userId="e8d10e5c88e53657" providerId="LiveId" clId="{20D022F9-BB72-4E57-A2D5-18C1E0D5420C}" dt="2020-07-08T16:13:34.697" v="5" actId="26606"/>
          <ac:spMkLst>
            <pc:docMk/>
            <pc:sldMk cId="992878737" sldId="266"/>
            <ac:spMk id="7" creationId="{A7895A40-19A4-42D6-9D30-DBC1E8002635}"/>
          </ac:spMkLst>
        </pc:spChg>
        <pc:spChg chg="add">
          <ac:chgData name="Sachira Karunasena" userId="e8d10e5c88e53657" providerId="LiveId" clId="{20D022F9-BB72-4E57-A2D5-18C1E0D5420C}" dt="2020-07-08T16:13:34.697" v="5" actId="26606"/>
          <ac:spMkLst>
            <pc:docMk/>
            <pc:sldMk cId="992878737" sldId="266"/>
            <ac:spMk id="9" creationId="{02F429C4-ABC9-46FC-818A-B5429CDE4A96}"/>
          </ac:spMkLst>
        </pc:spChg>
        <pc:spChg chg="add">
          <ac:chgData name="Sachira Karunasena" userId="e8d10e5c88e53657" providerId="LiveId" clId="{20D022F9-BB72-4E57-A2D5-18C1E0D5420C}" dt="2020-07-08T16:13:34.697" v="5" actId="26606"/>
          <ac:spMkLst>
            <pc:docMk/>
            <pc:sldMk cId="992878737" sldId="266"/>
            <ac:spMk id="11" creationId="{2CEF98E4-3709-4952-8F42-2305CCE34FA3}"/>
          </ac:spMkLst>
        </pc:spChg>
        <pc:spChg chg="add">
          <ac:chgData name="Sachira Karunasena" userId="e8d10e5c88e53657" providerId="LiveId" clId="{20D022F9-BB72-4E57-A2D5-18C1E0D5420C}" dt="2020-07-08T16:13:34.697" v="5" actId="26606"/>
          <ac:spMkLst>
            <pc:docMk/>
            <pc:sldMk cId="992878737" sldId="266"/>
            <ac:spMk id="13" creationId="{F10BCCF5-D685-47FF-B675-647EAEB72C8E}"/>
          </ac:spMkLst>
        </pc:spChg>
        <pc:spChg chg="add">
          <ac:chgData name="Sachira Karunasena" userId="e8d10e5c88e53657" providerId="LiveId" clId="{20D022F9-BB72-4E57-A2D5-18C1E0D5420C}" dt="2020-07-08T16:13:34.697" v="5" actId="26606"/>
          <ac:spMkLst>
            <pc:docMk/>
            <pc:sldMk cId="992878737" sldId="266"/>
            <ac:spMk id="15" creationId="{B0EE8A42-107A-4D4C-8D56-BBAE95C7FC0D}"/>
          </ac:spMkLst>
        </pc:spChg>
      </pc:sldChg>
      <pc:sldChg chg="addSp delSp modSp mod setBg">
        <pc:chgData name="Sachira Karunasena" userId="e8d10e5c88e53657" providerId="LiveId" clId="{20D022F9-BB72-4E57-A2D5-18C1E0D5420C}" dt="2020-07-08T16:18:59.921" v="70" actId="27636"/>
        <pc:sldMkLst>
          <pc:docMk/>
          <pc:sldMk cId="2404787114" sldId="267"/>
        </pc:sldMkLst>
        <pc:spChg chg="mod">
          <ac:chgData name="Sachira Karunasena" userId="e8d10e5c88e53657" providerId="LiveId" clId="{20D022F9-BB72-4E57-A2D5-18C1E0D5420C}" dt="2020-07-08T16:18:38.289" v="56" actId="26606"/>
          <ac:spMkLst>
            <pc:docMk/>
            <pc:sldMk cId="2404787114" sldId="267"/>
            <ac:spMk id="2" creationId="{DA13AE6A-02F2-4B31-847F-00785EA091EE}"/>
          </ac:spMkLst>
        </pc:spChg>
        <pc:spChg chg="mod">
          <ac:chgData name="Sachira Karunasena" userId="e8d10e5c88e53657" providerId="LiveId" clId="{20D022F9-BB72-4E57-A2D5-18C1E0D5420C}" dt="2020-07-08T16:18:59.921" v="70" actId="27636"/>
          <ac:spMkLst>
            <pc:docMk/>
            <pc:sldMk cId="2404787114" sldId="267"/>
            <ac:spMk id="3" creationId="{D6C28F8A-7B6D-45BD-BF66-E43EF2D28645}"/>
          </ac:spMkLst>
        </pc:spChg>
        <pc:spChg chg="add del">
          <ac:chgData name="Sachira Karunasena" userId="e8d10e5c88e53657" providerId="LiveId" clId="{20D022F9-BB72-4E57-A2D5-18C1E0D5420C}" dt="2020-07-08T16:14:58.089" v="30" actId="26606"/>
          <ac:spMkLst>
            <pc:docMk/>
            <pc:sldMk cId="2404787114" sldId="267"/>
            <ac:spMk id="8" creationId="{8B9AA7C6-5E5A-498E-A6DF-A943376E09BC}"/>
          </ac:spMkLst>
        </pc:spChg>
        <pc:spChg chg="add del">
          <ac:chgData name="Sachira Karunasena" userId="e8d10e5c88e53657" providerId="LiveId" clId="{20D022F9-BB72-4E57-A2D5-18C1E0D5420C}" dt="2020-07-08T16:14:58.089" v="30" actId="26606"/>
          <ac:spMkLst>
            <pc:docMk/>
            <pc:sldMk cId="2404787114" sldId="267"/>
            <ac:spMk id="14" creationId="{81E140AE-0ABF-47C8-BF32-7D2F0CF2BA44}"/>
          </ac:spMkLst>
        </pc:spChg>
        <pc:spChg chg="add del">
          <ac:chgData name="Sachira Karunasena" userId="e8d10e5c88e53657" providerId="LiveId" clId="{20D022F9-BB72-4E57-A2D5-18C1E0D5420C}" dt="2020-07-08T16:14:58.089" v="30" actId="26606"/>
          <ac:spMkLst>
            <pc:docMk/>
            <pc:sldMk cId="2404787114" sldId="267"/>
            <ac:spMk id="16" creationId="{CBC4F608-B4B8-48C3-9572-C0F061B1CD99}"/>
          </ac:spMkLst>
        </pc:spChg>
        <pc:spChg chg="add del">
          <ac:chgData name="Sachira Karunasena" userId="e8d10e5c88e53657" providerId="LiveId" clId="{20D022F9-BB72-4E57-A2D5-18C1E0D5420C}" dt="2020-07-08T16:14:56.302" v="27" actId="26606"/>
          <ac:spMkLst>
            <pc:docMk/>
            <pc:sldMk cId="2404787114" sldId="267"/>
            <ac:spMk id="21" creationId="{B6CDA21F-E7AF-4C75-8395-33F58D5B0E45}"/>
          </ac:spMkLst>
        </pc:spChg>
        <pc:spChg chg="add del">
          <ac:chgData name="Sachira Karunasena" userId="e8d10e5c88e53657" providerId="LiveId" clId="{20D022F9-BB72-4E57-A2D5-18C1E0D5420C}" dt="2020-07-08T16:14:58.075" v="29" actId="26606"/>
          <ac:spMkLst>
            <pc:docMk/>
            <pc:sldMk cId="2404787114" sldId="267"/>
            <ac:spMk id="27" creationId="{CBC4F608-B4B8-48C3-9572-C0F061B1CD99}"/>
          </ac:spMkLst>
        </pc:spChg>
        <pc:spChg chg="add del">
          <ac:chgData name="Sachira Karunasena" userId="e8d10e5c88e53657" providerId="LiveId" clId="{20D022F9-BB72-4E57-A2D5-18C1E0D5420C}" dt="2020-07-08T16:14:56.302" v="27" actId="26606"/>
          <ac:spMkLst>
            <pc:docMk/>
            <pc:sldMk cId="2404787114" sldId="267"/>
            <ac:spMk id="28" creationId="{D5B0017B-2ECA-49AF-B397-DC140825DF8D}"/>
          </ac:spMkLst>
        </pc:spChg>
        <pc:spChg chg="add del">
          <ac:chgData name="Sachira Karunasena" userId="e8d10e5c88e53657" providerId="LiveId" clId="{20D022F9-BB72-4E57-A2D5-18C1E0D5420C}" dt="2020-07-08T16:14:58.075" v="29" actId="26606"/>
          <ac:spMkLst>
            <pc:docMk/>
            <pc:sldMk cId="2404787114" sldId="267"/>
            <ac:spMk id="32" creationId="{4DA718D0-4865-4629-8134-44F68D41D574}"/>
          </ac:spMkLst>
        </pc:spChg>
        <pc:spChg chg="add del">
          <ac:chgData name="Sachira Karunasena" userId="e8d10e5c88e53657" providerId="LiveId" clId="{20D022F9-BB72-4E57-A2D5-18C1E0D5420C}" dt="2020-07-08T16:16:12.341" v="37" actId="26606"/>
          <ac:spMkLst>
            <pc:docMk/>
            <pc:sldMk cId="2404787114" sldId="267"/>
            <ac:spMk id="37" creationId="{6AB33354-5302-409E-90BF-4E7A98AFB5C6}"/>
          </ac:spMkLst>
        </pc:spChg>
        <pc:spChg chg="add del">
          <ac:chgData name="Sachira Karunasena" userId="e8d10e5c88e53657" providerId="LiveId" clId="{20D022F9-BB72-4E57-A2D5-18C1E0D5420C}" dt="2020-07-08T16:16:12.341" v="37" actId="26606"/>
          <ac:spMkLst>
            <pc:docMk/>
            <pc:sldMk cId="2404787114" sldId="267"/>
            <ac:spMk id="39" creationId="{2C1BBA94-3F40-40AA-8BB9-E69E25E537C1}"/>
          </ac:spMkLst>
        </pc:spChg>
        <pc:spChg chg="add del">
          <ac:chgData name="Sachira Karunasena" userId="e8d10e5c88e53657" providerId="LiveId" clId="{20D022F9-BB72-4E57-A2D5-18C1E0D5420C}" dt="2020-07-08T16:16:07.620" v="32" actId="26606"/>
          <ac:spMkLst>
            <pc:docMk/>
            <pc:sldMk cId="2404787114" sldId="267"/>
            <ac:spMk id="44" creationId="{6AB33354-5302-409E-90BF-4E7A98AFB5C6}"/>
          </ac:spMkLst>
        </pc:spChg>
        <pc:spChg chg="add del">
          <ac:chgData name="Sachira Karunasena" userId="e8d10e5c88e53657" providerId="LiveId" clId="{20D022F9-BB72-4E57-A2D5-18C1E0D5420C}" dt="2020-07-08T16:16:07.620" v="32" actId="26606"/>
          <ac:spMkLst>
            <pc:docMk/>
            <pc:sldMk cId="2404787114" sldId="267"/>
            <ac:spMk id="50" creationId="{2C1BBA94-3F40-40AA-8BB9-E69E25E537C1}"/>
          </ac:spMkLst>
        </pc:spChg>
        <pc:spChg chg="add del">
          <ac:chgData name="Sachira Karunasena" userId="e8d10e5c88e53657" providerId="LiveId" clId="{20D022F9-BB72-4E57-A2D5-18C1E0D5420C}" dt="2020-07-08T16:16:10.711" v="34" actId="26606"/>
          <ac:spMkLst>
            <pc:docMk/>
            <pc:sldMk cId="2404787114" sldId="267"/>
            <ac:spMk id="52" creationId="{BE0C1D5B-DAD5-442B-92B7-5C2B73978D20}"/>
          </ac:spMkLst>
        </pc:spChg>
        <pc:spChg chg="add del">
          <ac:chgData name="Sachira Karunasena" userId="e8d10e5c88e53657" providerId="LiveId" clId="{20D022F9-BB72-4E57-A2D5-18C1E0D5420C}" dt="2020-07-08T16:16:12.325" v="36" actId="26606"/>
          <ac:spMkLst>
            <pc:docMk/>
            <pc:sldMk cId="2404787114" sldId="267"/>
            <ac:spMk id="54" creationId="{BE0C1D5B-DAD5-442B-92B7-5C2B73978D20}"/>
          </ac:spMkLst>
        </pc:spChg>
        <pc:spChg chg="add del">
          <ac:chgData name="Sachira Karunasena" userId="e8d10e5c88e53657" providerId="LiveId" clId="{20D022F9-BB72-4E57-A2D5-18C1E0D5420C}" dt="2020-07-08T16:18:38.289" v="56" actId="26606"/>
          <ac:spMkLst>
            <pc:docMk/>
            <pc:sldMk cId="2404787114" sldId="267"/>
            <ac:spMk id="57" creationId="{BE0C1D5B-DAD5-442B-92B7-5C2B73978D20}"/>
          </ac:spMkLst>
        </pc:spChg>
        <pc:spChg chg="add">
          <ac:chgData name="Sachira Karunasena" userId="e8d10e5c88e53657" providerId="LiveId" clId="{20D022F9-BB72-4E57-A2D5-18C1E0D5420C}" dt="2020-07-08T16:18:38.289" v="56" actId="26606"/>
          <ac:spMkLst>
            <pc:docMk/>
            <pc:sldMk cId="2404787114" sldId="267"/>
            <ac:spMk id="62" creationId="{6AB33354-5302-409E-90BF-4E7A98AFB5C6}"/>
          </ac:spMkLst>
        </pc:spChg>
        <pc:spChg chg="add del">
          <ac:chgData name="Sachira Karunasena" userId="e8d10e5c88e53657" providerId="LiveId" clId="{20D022F9-BB72-4E57-A2D5-18C1E0D5420C}" dt="2020-07-08T16:18:13.049" v="53" actId="26606"/>
          <ac:spMkLst>
            <pc:docMk/>
            <pc:sldMk cId="2404787114" sldId="267"/>
            <ac:spMk id="63" creationId="{5DD103AA-7536-490B-973F-73CA63A7ED09}"/>
          </ac:spMkLst>
        </pc:spChg>
        <pc:spChg chg="add">
          <ac:chgData name="Sachira Karunasena" userId="e8d10e5c88e53657" providerId="LiveId" clId="{20D022F9-BB72-4E57-A2D5-18C1E0D5420C}" dt="2020-07-08T16:18:38.289" v="56" actId="26606"/>
          <ac:spMkLst>
            <pc:docMk/>
            <pc:sldMk cId="2404787114" sldId="267"/>
            <ac:spMk id="68" creationId="{2C1BBA94-3F40-40AA-8BB9-E69E25E537C1}"/>
          </ac:spMkLst>
        </pc:spChg>
        <pc:grpChg chg="add del">
          <ac:chgData name="Sachira Karunasena" userId="e8d10e5c88e53657" providerId="LiveId" clId="{20D022F9-BB72-4E57-A2D5-18C1E0D5420C}" dt="2020-07-08T16:14:58.089" v="30" actId="26606"/>
          <ac:grpSpMkLst>
            <pc:docMk/>
            <pc:sldMk cId="2404787114" sldId="267"/>
            <ac:grpSpMk id="10" creationId="{83EAB11A-76F7-48F4-9B4F-5BFDF4BF9670}"/>
          </ac:grpSpMkLst>
        </pc:grpChg>
        <pc:grpChg chg="add del">
          <ac:chgData name="Sachira Karunasena" userId="e8d10e5c88e53657" providerId="LiveId" clId="{20D022F9-BB72-4E57-A2D5-18C1E0D5420C}" dt="2020-07-08T16:14:56.302" v="27" actId="26606"/>
          <ac:grpSpMkLst>
            <pc:docMk/>
            <pc:sldMk cId="2404787114" sldId="267"/>
            <ac:grpSpMk id="23" creationId="{AE1C45F0-260A-458C-96ED-C1F6D2151219}"/>
          </ac:grpSpMkLst>
        </pc:grpChg>
        <pc:grpChg chg="add del">
          <ac:chgData name="Sachira Karunasena" userId="e8d10e5c88e53657" providerId="LiveId" clId="{20D022F9-BB72-4E57-A2D5-18C1E0D5420C}" dt="2020-07-08T16:14:58.075" v="29" actId="26606"/>
          <ac:grpSpMkLst>
            <pc:docMk/>
            <pc:sldMk cId="2404787114" sldId="267"/>
            <ac:grpSpMk id="33" creationId="{65167ED7-6315-43AB-B1B6-C326D5FD8F84}"/>
          </ac:grpSpMkLst>
        </pc:grpChg>
        <pc:grpChg chg="add del">
          <ac:chgData name="Sachira Karunasena" userId="e8d10e5c88e53657" providerId="LiveId" clId="{20D022F9-BB72-4E57-A2D5-18C1E0D5420C}" dt="2020-07-08T16:16:12.341" v="37" actId="26606"/>
          <ac:grpSpMkLst>
            <pc:docMk/>
            <pc:sldMk cId="2404787114" sldId="267"/>
            <ac:grpSpMk id="38" creationId="{0C66A8B6-1F6E-4FCC-93B9-B9986B6FD111}"/>
          </ac:grpSpMkLst>
        </pc:grpChg>
        <pc:grpChg chg="add del">
          <ac:chgData name="Sachira Karunasena" userId="e8d10e5c88e53657" providerId="LiveId" clId="{20D022F9-BB72-4E57-A2D5-18C1E0D5420C}" dt="2020-07-08T16:16:07.620" v="32" actId="26606"/>
          <ac:grpSpMkLst>
            <pc:docMk/>
            <pc:sldMk cId="2404787114" sldId="267"/>
            <ac:grpSpMk id="46" creationId="{0C66A8B6-1F6E-4FCC-93B9-B9986B6FD111}"/>
          </ac:grpSpMkLst>
        </pc:grpChg>
        <pc:grpChg chg="add">
          <ac:chgData name="Sachira Karunasena" userId="e8d10e5c88e53657" providerId="LiveId" clId="{20D022F9-BB72-4E57-A2D5-18C1E0D5420C}" dt="2020-07-08T16:18:38.289" v="56" actId="26606"/>
          <ac:grpSpMkLst>
            <pc:docMk/>
            <pc:sldMk cId="2404787114" sldId="267"/>
            <ac:grpSpMk id="64" creationId="{0C66A8B6-1F6E-4FCC-93B9-B9986B6FD111}"/>
          </ac:grpSpMkLst>
        </pc:grpChg>
        <pc:picChg chg="add del">
          <ac:chgData name="Sachira Karunasena" userId="e8d10e5c88e53657" providerId="LiveId" clId="{20D022F9-BB72-4E57-A2D5-18C1E0D5420C}" dt="2020-07-08T16:16:10.711" v="34" actId="26606"/>
          <ac:picMkLst>
            <pc:docMk/>
            <pc:sldMk cId="2404787114" sldId="267"/>
            <ac:picMk id="43" creationId="{1756FF21-6537-4137-A52E-71FEE4F0EB05}"/>
          </ac:picMkLst>
        </pc:picChg>
        <pc:picChg chg="add del">
          <ac:chgData name="Sachira Karunasena" userId="e8d10e5c88e53657" providerId="LiveId" clId="{20D022F9-BB72-4E57-A2D5-18C1E0D5420C}" dt="2020-07-08T16:16:12.325" v="36" actId="26606"/>
          <ac:picMkLst>
            <pc:docMk/>
            <pc:sldMk cId="2404787114" sldId="267"/>
            <ac:picMk id="55" creationId="{2C7E348E-2204-4F6E-8E66-81A1A2D8A253}"/>
          </ac:picMkLst>
        </pc:picChg>
        <pc:picChg chg="add del mod">
          <ac:chgData name="Sachira Karunasena" userId="e8d10e5c88e53657" providerId="LiveId" clId="{20D022F9-BB72-4E57-A2D5-18C1E0D5420C}" dt="2020-07-08T16:18:35.037" v="55" actId="478"/>
          <ac:picMkLst>
            <pc:docMk/>
            <pc:sldMk cId="2404787114" sldId="267"/>
            <ac:picMk id="58" creationId="{1756FF21-6537-4137-A52E-71FEE4F0EB05}"/>
          </ac:picMkLst>
        </pc:picChg>
        <pc:cxnChg chg="add del">
          <ac:chgData name="Sachira Karunasena" userId="e8d10e5c88e53657" providerId="LiveId" clId="{20D022F9-BB72-4E57-A2D5-18C1E0D5420C}" dt="2020-07-08T16:14:56.302" v="27" actId="26606"/>
          <ac:cxnSpMkLst>
            <pc:docMk/>
            <pc:sldMk cId="2404787114" sldId="267"/>
            <ac:cxnSpMk id="30" creationId="{6CF1BAF6-AD41-4082-B212-8A1F9A2E8779}"/>
          </ac:cxnSpMkLst>
        </pc:cxnChg>
      </pc:sldChg>
      <pc:sldChg chg="addSp modSp mod setBg">
        <pc:chgData name="Sachira Karunasena" userId="e8d10e5c88e53657" providerId="LiveId" clId="{20D022F9-BB72-4E57-A2D5-18C1E0D5420C}" dt="2020-07-08T16:18:29.291" v="54" actId="26606"/>
        <pc:sldMkLst>
          <pc:docMk/>
          <pc:sldMk cId="1245992556" sldId="268"/>
        </pc:sldMkLst>
        <pc:spChg chg="mod">
          <ac:chgData name="Sachira Karunasena" userId="e8d10e5c88e53657" providerId="LiveId" clId="{20D022F9-BB72-4E57-A2D5-18C1E0D5420C}" dt="2020-07-08T16:18:29.291" v="54" actId="26606"/>
          <ac:spMkLst>
            <pc:docMk/>
            <pc:sldMk cId="1245992556" sldId="268"/>
            <ac:spMk id="2" creationId="{9E47E403-EC65-4675-AA23-A8FF846D1454}"/>
          </ac:spMkLst>
        </pc:spChg>
        <pc:spChg chg="mod">
          <ac:chgData name="Sachira Karunasena" userId="e8d10e5c88e53657" providerId="LiveId" clId="{20D022F9-BB72-4E57-A2D5-18C1E0D5420C}" dt="2020-07-08T16:18:29.291" v="54" actId="26606"/>
          <ac:spMkLst>
            <pc:docMk/>
            <pc:sldMk cId="1245992556" sldId="268"/>
            <ac:spMk id="3" creationId="{3E1AC699-A79F-473F-A8E1-389CC72CA3E9}"/>
          </ac:spMkLst>
        </pc:spChg>
        <pc:spChg chg="add">
          <ac:chgData name="Sachira Karunasena" userId="e8d10e5c88e53657" providerId="LiveId" clId="{20D022F9-BB72-4E57-A2D5-18C1E0D5420C}" dt="2020-07-08T16:18:29.291" v="54" actId="26606"/>
          <ac:spMkLst>
            <pc:docMk/>
            <pc:sldMk cId="1245992556" sldId="268"/>
            <ac:spMk id="8" creationId="{6AB33354-5302-409E-90BF-4E7A98AFB5C6}"/>
          </ac:spMkLst>
        </pc:spChg>
        <pc:spChg chg="add">
          <ac:chgData name="Sachira Karunasena" userId="e8d10e5c88e53657" providerId="LiveId" clId="{20D022F9-BB72-4E57-A2D5-18C1E0D5420C}" dt="2020-07-08T16:18:29.291" v="54" actId="26606"/>
          <ac:spMkLst>
            <pc:docMk/>
            <pc:sldMk cId="1245992556" sldId="268"/>
            <ac:spMk id="14" creationId="{2C1BBA94-3F40-40AA-8BB9-E69E25E537C1}"/>
          </ac:spMkLst>
        </pc:spChg>
        <pc:grpChg chg="add">
          <ac:chgData name="Sachira Karunasena" userId="e8d10e5c88e53657" providerId="LiveId" clId="{20D022F9-BB72-4E57-A2D5-18C1E0D5420C}" dt="2020-07-08T16:18:29.291" v="54" actId="26606"/>
          <ac:grpSpMkLst>
            <pc:docMk/>
            <pc:sldMk cId="1245992556" sldId="268"/>
            <ac:grpSpMk id="10" creationId="{0C66A8B6-1F6E-4FCC-93B9-B9986B6FD111}"/>
          </ac:grpSpMkLst>
        </pc:grpChg>
      </pc:sldChg>
      <pc:sldChg chg="addSp delSp modSp mod setBg">
        <pc:chgData name="Sachira Karunasena" userId="e8d10e5c88e53657" providerId="LiveId" clId="{20D022F9-BB72-4E57-A2D5-18C1E0D5420C}" dt="2020-07-08T16:21:39.137" v="95" actId="27614"/>
        <pc:sldMkLst>
          <pc:docMk/>
          <pc:sldMk cId="3992348278" sldId="269"/>
        </pc:sldMkLst>
        <pc:spChg chg="mod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2" creationId="{F823A2A2-196D-4F57-AE30-7FF109C0399F}"/>
          </ac:spMkLst>
        </pc:spChg>
        <pc:spChg chg="mod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3" creationId="{D2A80D6B-117A-4757-80F6-9E803B43769B}"/>
          </ac:spMkLst>
        </pc:spChg>
        <pc:spChg chg="add del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9" creationId="{FF81F8D5-515A-45DC-B296-30AB11F2C19F}"/>
          </ac:spMkLst>
        </pc:spChg>
        <pc:spChg chg="add del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11" creationId="{90464369-70FA-42AF-948F-80664CA7BFE5}"/>
          </ac:spMkLst>
        </pc:spChg>
        <pc:spChg chg="add del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13" creationId="{A6604B49-AD5C-4590-B051-06C8222ECD99}"/>
          </ac:spMkLst>
        </pc:spChg>
        <pc:spChg chg="add del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15" creationId="{CC552A98-EF7D-4D42-AB69-066B786AB55B}"/>
          </ac:spMkLst>
        </pc:spChg>
        <pc:spChg chg="add del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17" creationId="{A648176E-454C-437C-B0FC-9B82FCF32B24}"/>
          </ac:spMkLst>
        </pc:spChg>
        <pc:spChg chg="add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22" creationId="{AAAE94E3-A7DB-4868-B1E3-E49703488BBC}"/>
          </ac:spMkLst>
        </pc:spChg>
        <pc:spChg chg="add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28" creationId="{3873B707-463F-40B0-8227-E8CC6C67EB25}"/>
          </ac:spMkLst>
        </pc:spChg>
        <pc:spChg chg="add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30" creationId="{C13237C8-E62C-4F0D-A318-BD6FB6C2D138}"/>
          </ac:spMkLst>
        </pc:spChg>
        <pc:spChg chg="add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32" creationId="{19C9EAEA-39D0-4B0E-A0EB-51E7B26740B1}"/>
          </ac:spMkLst>
        </pc:spChg>
        <pc:spChg chg="add">
          <ac:chgData name="Sachira Karunasena" userId="e8d10e5c88e53657" providerId="LiveId" clId="{20D022F9-BB72-4E57-A2D5-18C1E0D5420C}" dt="2020-07-08T16:21:34.684" v="93" actId="26606"/>
          <ac:spMkLst>
            <pc:docMk/>
            <pc:sldMk cId="3992348278" sldId="269"/>
            <ac:spMk id="34" creationId="{8CB5D2D7-DF65-4E86-BFBA-FFB9B5ACEB64}"/>
          </ac:spMkLst>
        </pc:spChg>
        <pc:grpChg chg="add">
          <ac:chgData name="Sachira Karunasena" userId="e8d10e5c88e53657" providerId="LiveId" clId="{20D022F9-BB72-4E57-A2D5-18C1E0D5420C}" dt="2020-07-08T16:21:34.684" v="93" actId="26606"/>
          <ac:grpSpMkLst>
            <pc:docMk/>
            <pc:sldMk cId="3992348278" sldId="269"/>
            <ac:grpSpMk id="24" creationId="{1DE889C7-FAD6-4397-98E2-05D503484459}"/>
          </ac:grpSpMkLst>
        </pc:grpChg>
        <pc:picChg chg="add del mod modCrop">
          <ac:chgData name="Sachira Karunasena" userId="e8d10e5c88e53657" providerId="LiveId" clId="{20D022F9-BB72-4E57-A2D5-18C1E0D5420C}" dt="2020-07-08T16:21:39.044" v="94" actId="27614"/>
          <ac:picMkLst>
            <pc:docMk/>
            <pc:sldMk cId="3992348278" sldId="269"/>
            <ac:picMk id="4" creationId="{F3733099-D184-4F84-8C49-8D01AA14AB36}"/>
          </ac:picMkLst>
        </pc:picChg>
        <pc:picChg chg="add del">
          <ac:chgData name="Sachira Karunasena" userId="e8d10e5c88e53657" providerId="LiveId" clId="{20D022F9-BB72-4E57-A2D5-18C1E0D5420C}" dt="2020-07-08T16:20:05.348" v="77" actId="21"/>
          <ac:picMkLst>
            <pc:docMk/>
            <pc:sldMk cId="3992348278" sldId="269"/>
            <ac:picMk id="5" creationId="{4506F66B-4AF4-41E8-9730-3AB0C1F06D39}"/>
          </ac:picMkLst>
        </pc:picChg>
        <pc:picChg chg="add mod">
          <ac:chgData name="Sachira Karunasena" userId="e8d10e5c88e53657" providerId="LiveId" clId="{20D022F9-BB72-4E57-A2D5-18C1E0D5420C}" dt="2020-07-08T16:21:39.137" v="95" actId="27614"/>
          <ac:picMkLst>
            <pc:docMk/>
            <pc:sldMk cId="3992348278" sldId="269"/>
            <ac:picMk id="12" creationId="{F49557AA-6BA6-4E6D-9B78-A294319A745D}"/>
          </ac:picMkLst>
        </pc:picChg>
      </pc:sldChg>
      <pc:sldChg chg="addSp modSp mod setBg">
        <pc:chgData name="Sachira Karunasena" userId="e8d10e5c88e53657" providerId="LiveId" clId="{20D022F9-BB72-4E57-A2D5-18C1E0D5420C}" dt="2020-07-08T16:21:57.564" v="97" actId="26606"/>
        <pc:sldMkLst>
          <pc:docMk/>
          <pc:sldMk cId="2111270215" sldId="270"/>
        </pc:sldMkLst>
        <pc:spChg chg="mod">
          <ac:chgData name="Sachira Karunasena" userId="e8d10e5c88e53657" providerId="LiveId" clId="{20D022F9-BB72-4E57-A2D5-18C1E0D5420C}" dt="2020-07-08T16:21:57.564" v="97" actId="26606"/>
          <ac:spMkLst>
            <pc:docMk/>
            <pc:sldMk cId="2111270215" sldId="270"/>
            <ac:spMk id="2" creationId="{D77A4814-0F87-4428-B7EC-D6851ED57B05}"/>
          </ac:spMkLst>
        </pc:spChg>
        <pc:spChg chg="mod">
          <ac:chgData name="Sachira Karunasena" userId="e8d10e5c88e53657" providerId="LiveId" clId="{20D022F9-BB72-4E57-A2D5-18C1E0D5420C}" dt="2020-07-08T16:21:57.564" v="97" actId="26606"/>
          <ac:spMkLst>
            <pc:docMk/>
            <pc:sldMk cId="2111270215" sldId="270"/>
            <ac:spMk id="3" creationId="{1EDFF8FC-8030-4A6E-9C55-81C0DEDCC603}"/>
          </ac:spMkLst>
        </pc:spChg>
        <pc:spChg chg="add">
          <ac:chgData name="Sachira Karunasena" userId="e8d10e5c88e53657" providerId="LiveId" clId="{20D022F9-BB72-4E57-A2D5-18C1E0D5420C}" dt="2020-07-08T16:21:57.564" v="97" actId="26606"/>
          <ac:spMkLst>
            <pc:docMk/>
            <pc:sldMk cId="2111270215" sldId="270"/>
            <ac:spMk id="10" creationId="{AAAE94E3-A7DB-4868-B1E3-E49703488BBC}"/>
          </ac:spMkLst>
        </pc:spChg>
        <pc:spChg chg="add">
          <ac:chgData name="Sachira Karunasena" userId="e8d10e5c88e53657" providerId="LiveId" clId="{20D022F9-BB72-4E57-A2D5-18C1E0D5420C}" dt="2020-07-08T16:21:57.564" v="97" actId="26606"/>
          <ac:spMkLst>
            <pc:docMk/>
            <pc:sldMk cId="2111270215" sldId="270"/>
            <ac:spMk id="16" creationId="{3873B707-463F-40B0-8227-E8CC6C67EB25}"/>
          </ac:spMkLst>
        </pc:spChg>
        <pc:spChg chg="add">
          <ac:chgData name="Sachira Karunasena" userId="e8d10e5c88e53657" providerId="LiveId" clId="{20D022F9-BB72-4E57-A2D5-18C1E0D5420C}" dt="2020-07-08T16:21:57.564" v="97" actId="26606"/>
          <ac:spMkLst>
            <pc:docMk/>
            <pc:sldMk cId="2111270215" sldId="270"/>
            <ac:spMk id="18" creationId="{C13237C8-E62C-4F0D-A318-BD6FB6C2D138}"/>
          </ac:spMkLst>
        </pc:spChg>
        <pc:spChg chg="add">
          <ac:chgData name="Sachira Karunasena" userId="e8d10e5c88e53657" providerId="LiveId" clId="{20D022F9-BB72-4E57-A2D5-18C1E0D5420C}" dt="2020-07-08T16:21:57.564" v="97" actId="26606"/>
          <ac:spMkLst>
            <pc:docMk/>
            <pc:sldMk cId="2111270215" sldId="270"/>
            <ac:spMk id="20" creationId="{19C9EAEA-39D0-4B0E-A0EB-51E7B26740B1}"/>
          </ac:spMkLst>
        </pc:spChg>
        <pc:spChg chg="add">
          <ac:chgData name="Sachira Karunasena" userId="e8d10e5c88e53657" providerId="LiveId" clId="{20D022F9-BB72-4E57-A2D5-18C1E0D5420C}" dt="2020-07-08T16:21:57.564" v="97" actId="26606"/>
          <ac:spMkLst>
            <pc:docMk/>
            <pc:sldMk cId="2111270215" sldId="270"/>
            <ac:spMk id="22" creationId="{8CB5D2D7-DF65-4E86-BFBA-FFB9B5ACEB64}"/>
          </ac:spMkLst>
        </pc:spChg>
        <pc:grpChg chg="add">
          <ac:chgData name="Sachira Karunasena" userId="e8d10e5c88e53657" providerId="LiveId" clId="{20D022F9-BB72-4E57-A2D5-18C1E0D5420C}" dt="2020-07-08T16:21:57.564" v="97" actId="26606"/>
          <ac:grpSpMkLst>
            <pc:docMk/>
            <pc:sldMk cId="2111270215" sldId="270"/>
            <ac:grpSpMk id="12" creationId="{1DE889C7-FAD6-4397-98E2-05D503484459}"/>
          </ac:grpSpMkLst>
        </pc:grpChg>
        <pc:picChg chg="mod ord">
          <ac:chgData name="Sachira Karunasena" userId="e8d10e5c88e53657" providerId="LiveId" clId="{20D022F9-BB72-4E57-A2D5-18C1E0D5420C}" dt="2020-07-08T16:21:57.564" v="97" actId="26606"/>
          <ac:picMkLst>
            <pc:docMk/>
            <pc:sldMk cId="2111270215" sldId="270"/>
            <ac:picMk id="4" creationId="{0D09C8E2-93F4-4415-92D2-3F03243037FC}"/>
          </ac:picMkLst>
        </pc:picChg>
        <pc:picChg chg="mod">
          <ac:chgData name="Sachira Karunasena" userId="e8d10e5c88e53657" providerId="LiveId" clId="{20D022F9-BB72-4E57-A2D5-18C1E0D5420C}" dt="2020-07-08T16:21:57.564" v="97" actId="26606"/>
          <ac:picMkLst>
            <pc:docMk/>
            <pc:sldMk cId="2111270215" sldId="270"/>
            <ac:picMk id="5" creationId="{E8B77070-89D5-469B-89B3-73355CFB3977}"/>
          </ac:picMkLst>
        </pc:picChg>
      </pc:sldChg>
      <pc:sldChg chg="addSp delSp modSp new del">
        <pc:chgData name="Sachira Karunasena" userId="e8d10e5c88e53657" providerId="LiveId" clId="{20D022F9-BB72-4E57-A2D5-18C1E0D5420C}" dt="2020-07-08T16:20:01.377" v="75" actId="680"/>
        <pc:sldMkLst>
          <pc:docMk/>
          <pc:sldMk cId="832932339" sldId="271"/>
        </pc:sldMkLst>
        <pc:picChg chg="add del mod">
          <ac:chgData name="Sachira Karunasena" userId="e8d10e5c88e53657" providerId="LiveId" clId="{20D022F9-BB72-4E57-A2D5-18C1E0D5420C}" dt="2020-07-08T16:20:00.873" v="74"/>
          <ac:picMkLst>
            <pc:docMk/>
            <pc:sldMk cId="832932339" sldId="271"/>
            <ac:picMk id="4" creationId="{FB98419C-3AAD-4414-A72A-967C69611B6A}"/>
          </ac:picMkLst>
        </pc:picChg>
        <pc:picChg chg="add del mod">
          <ac:chgData name="Sachira Karunasena" userId="e8d10e5c88e53657" providerId="LiveId" clId="{20D022F9-BB72-4E57-A2D5-18C1E0D5420C}" dt="2020-07-08T16:20:00.873" v="74"/>
          <ac:picMkLst>
            <pc:docMk/>
            <pc:sldMk cId="832932339" sldId="271"/>
            <ac:picMk id="5" creationId="{466E8C05-7ECF-435B-871C-FD9AC36DE782}"/>
          </ac:picMkLst>
        </pc:picChg>
      </pc:sldChg>
      <pc:sldChg chg="modSp add mod">
        <pc:chgData name="Sachira Karunasena" userId="e8d10e5c88e53657" providerId="LiveId" clId="{20D022F9-BB72-4E57-A2D5-18C1E0D5420C}" dt="2020-07-08T16:22:57.497" v="99" actId="20577"/>
        <pc:sldMkLst>
          <pc:docMk/>
          <pc:sldMk cId="2341767221" sldId="271"/>
        </pc:sldMkLst>
        <pc:spChg chg="mod">
          <ac:chgData name="Sachira Karunasena" userId="e8d10e5c88e53657" providerId="LiveId" clId="{20D022F9-BB72-4E57-A2D5-18C1E0D5420C}" dt="2020-07-08T16:22:57.497" v="99" actId="20577"/>
          <ac:spMkLst>
            <pc:docMk/>
            <pc:sldMk cId="2341767221" sldId="271"/>
            <ac:spMk id="3" creationId="{ACBE50BA-340F-45C7-983A-4325B7A9A3CE}"/>
          </ac:spMkLst>
        </pc:spChg>
      </pc:sldChg>
      <pc:sldChg chg="addSp delSp modSp new del mod">
        <pc:chgData name="Sachira Karunasena" userId="e8d10e5c88e53657" providerId="LiveId" clId="{20D022F9-BB72-4E57-A2D5-18C1E0D5420C}" dt="2020-07-08T16:21:44.326" v="96" actId="47"/>
        <pc:sldMkLst>
          <pc:docMk/>
          <pc:sldMk cId="2565402978" sldId="271"/>
        </pc:sldMkLst>
        <pc:picChg chg="add del mod">
          <ac:chgData name="Sachira Karunasena" userId="e8d10e5c88e53657" providerId="LiveId" clId="{20D022F9-BB72-4E57-A2D5-18C1E0D5420C}" dt="2020-07-08T16:21:22.208" v="88" actId="21"/>
          <ac:picMkLst>
            <pc:docMk/>
            <pc:sldMk cId="2565402978" sldId="271"/>
            <ac:picMk id="4" creationId="{BA95F0ED-E2E7-4C71-8D8C-BBC8AF548C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3CE3-936E-46F6-B2D5-89659B30D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6FE09-561C-406A-AA51-0834F3D24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72BA1-2CD8-467F-B775-DA31E437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4884-095F-4DD8-974D-F60972B4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8767F-B9F9-417B-9B61-4413ED5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7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5F8-114C-4CBF-A841-BEF7A8E9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09361-3CC4-45C6-97EB-02EBF4BFB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86E4-5A54-48F2-BEDE-0A962207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C5ECE-A85D-4496-9A99-B9AE1BDC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8514-682D-4CA9-B114-F5657C49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54BEB-9BBF-49C5-A4C2-11DB6E619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CE548-E1B4-4417-BA73-9BB8F4239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3747-AB6E-4326-BDE5-47303FD9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1749-9074-4225-84F7-39E9B506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9D21-4376-455E-AEB5-AFF71EA9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8FB2-3AFC-4268-8A4B-FF24CE8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BB13-8BEA-4880-AD55-9FC23C8A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44A7-EA89-4C41-A5CF-5293E9EC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2BB8-F005-4007-9D5B-C1244A4E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D94E-33F3-4C80-B199-D8559BEB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0956-4B6C-448E-A530-18D9D810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424C4-33E6-4250-BA16-5B83A16D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83E1-5198-4A3D-B48F-622B63F9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F92F-E5E7-4FE5-A7D8-2117C15F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7FB4-26AD-4E06-92CE-5AE0E962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7BDE-07C6-4702-9FB3-345D3A2F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C38B-B234-4B2F-8429-B8FC41D04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C23F-393C-4EEB-A393-03636377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59343-CC13-48C8-A69C-284FC847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0569C-BEDF-4D50-9517-EA007A65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23A76-49B2-4FFA-AA77-F69D196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E7AB-6EA7-4222-A722-7AE581D2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6869-4586-448A-B7B0-416E0371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8289E-85B3-427D-B0B1-DF2A9A8A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1D54C-6DEB-4DDE-9330-CF1E39034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F319F-5E7A-4751-848C-9155017CD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685EB-5697-4B8B-9A47-D38EFF00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E6608-D5DB-4763-A201-06670CCA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5A191-1E05-42D1-A63B-FDAD1F6A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C530-2BA3-46B6-9F19-5BD020BB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B56AF-82F2-4F2A-8E17-30CCD41A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5E949-466A-4F38-BEEA-A36113BF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C32A-FECD-4FE2-A0F2-B8F38C19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05D00-844D-45DD-84AB-2E6942D6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721F7-38C2-41B3-82C0-655BEAA6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51A-CB59-4D4A-AD08-E3D80FAB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9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12E8-8BBF-4CE6-ADA9-B2BD5B1E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B189-6868-4F27-AD21-22576E05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3785-768D-4611-99BB-F132E99A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F9301-AA5D-4CCA-950D-FB0428A5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9F3A-C5B4-4E02-885D-4C5D9245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23388-7E53-4B52-8580-9A614E06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3DD8-4066-4058-A35C-72B33CF8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AC11C-9211-4440-A9B4-C59AF834D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DCC8B-6B90-4CB3-896D-1767CF5A6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C7264-23B8-4F46-94CA-4AB86344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6C57E-B093-42F0-8DDC-B65857D3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229CC-BFBE-4FDC-9595-5EF9C781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F2A24-7B4E-4CE0-B092-5C5DC7CA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D70D-A33A-4E06-8D7C-95B8DC79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D628-7DA2-4FF9-BB23-D4A48C954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DC2D-8CD3-425E-A146-1AB9CDD6AAB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DC13A-41F5-410A-9B7A-3EBB03834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5E80-0F2A-48DD-A197-587CD4599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B726-594A-49A7-8E7F-0517603A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AB33354-5302-409E-90BF-4E7A98AFB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3AE6A-02F2-4B31-847F-00785EA0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165014"/>
            <a:ext cx="3796306" cy="466620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Research Into Activity Detection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8F8A-7B6D-45BD-BF66-E43EF2D2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587829"/>
            <a:ext cx="5625253" cy="568234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400" dirty="0"/>
              <a:t>Off-line Activity Detection</a:t>
            </a:r>
          </a:p>
          <a:p>
            <a:pPr lvl="1"/>
            <a:r>
              <a:rPr lang="en-US" sz="1400" dirty="0"/>
              <a:t>Most of the work has been published in this domain</a:t>
            </a:r>
          </a:p>
          <a:p>
            <a:pPr lvl="1"/>
            <a:r>
              <a:rPr lang="en-US" sz="1400" dirty="0"/>
              <a:t>Not suitable for our project which requires real-time activity detection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dirty="0"/>
              <a:t>Online </a:t>
            </a:r>
            <a:r>
              <a:rPr lang="en-US" sz="1400" dirty="0" err="1"/>
              <a:t>Spatio</a:t>
            </a:r>
            <a:r>
              <a:rPr lang="en-US" sz="1400" dirty="0"/>
              <a:t>-Temporal Activity Detection</a:t>
            </a:r>
          </a:p>
          <a:p>
            <a:pPr lvl="1"/>
            <a:r>
              <a:rPr lang="en-US" sz="1400" dirty="0"/>
              <a:t>Fewer work on this domain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dirty="0"/>
              <a:t>Online Temporal only Activity Detection</a:t>
            </a:r>
          </a:p>
          <a:p>
            <a:pPr lvl="1"/>
            <a:r>
              <a:rPr lang="en-US" sz="1400" dirty="0"/>
              <a:t>More focus on temporal only activity detection in real-time detection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dirty="0"/>
              <a:t>Online </a:t>
            </a:r>
            <a:r>
              <a:rPr lang="en-US" sz="1400" dirty="0" err="1"/>
              <a:t>Spatio</a:t>
            </a:r>
            <a:r>
              <a:rPr lang="en-US" sz="1400" dirty="0"/>
              <a:t>-Temporal Activity Detection + Real-time Object detection</a:t>
            </a:r>
          </a:p>
          <a:p>
            <a:pPr lvl="1"/>
            <a:r>
              <a:rPr lang="en-US" sz="1400" dirty="0"/>
              <a:t>Similar to Mask RCNN  having both instance segmentation and object detection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dirty="0"/>
              <a:t>Thermal Activity Detection</a:t>
            </a:r>
          </a:p>
          <a:p>
            <a:pPr lvl="1"/>
            <a:r>
              <a:rPr lang="en-US" sz="1400" dirty="0"/>
              <a:t>No Deep Learning based approaches have been published</a:t>
            </a:r>
          </a:p>
          <a:p>
            <a:pPr lvl="1"/>
            <a:r>
              <a:rPr lang="en-US" sz="1400" dirty="0"/>
              <a:t>Unique algorithm specialized for thermal images that runs faster and achieves the accuracy of either the state-of-the art of surpass it</a:t>
            </a:r>
          </a:p>
          <a:p>
            <a:pPr lvl="1"/>
            <a:r>
              <a:rPr lang="en-US" sz="1400" dirty="0"/>
              <a:t>Can approach in two ways:</a:t>
            </a:r>
          </a:p>
          <a:p>
            <a:pPr marL="1257300" lvl="2" indent="-342900">
              <a:buAutoNum type="alphaLcParenR"/>
            </a:pPr>
            <a:r>
              <a:rPr lang="en-US" sz="1400" dirty="0"/>
              <a:t>Annotating an existing thermal dataset that contains several activity classes (ex: FLIR Thermal Dataset)</a:t>
            </a:r>
          </a:p>
          <a:p>
            <a:pPr marL="1257300" lvl="2" indent="-342900">
              <a:buAutoNum type="alphaLcParenR"/>
            </a:pPr>
            <a:r>
              <a:rPr lang="en-US" sz="1400" dirty="0"/>
              <a:t>Create our own publishable thermal dataset </a:t>
            </a:r>
          </a:p>
        </p:txBody>
      </p:sp>
    </p:spTree>
    <p:extLst>
      <p:ext uri="{BB962C8B-B14F-4D97-AF65-F5344CB8AC3E}">
        <p14:creationId xmlns:p14="http://schemas.microsoft.com/office/powerpoint/2010/main" val="24047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B33354-5302-409E-90BF-4E7A98AFB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7E403-EC65-4675-AA23-A8FF846D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165014"/>
            <a:ext cx="3796306" cy="4666206"/>
          </a:xfrm>
        </p:spPr>
        <p:txBody>
          <a:bodyPr anchor="ctr">
            <a:normAutofit/>
          </a:bodyPr>
          <a:lstStyle/>
          <a:p>
            <a:r>
              <a:rPr lang="en-US" sz="4800"/>
              <a:t>Existing Techniques</a:t>
            </a:r>
            <a:br>
              <a:rPr lang="en-US" sz="4800"/>
            </a:br>
            <a:endParaRPr lang="en-US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C699-A79F-473F-A8E1-389CC72C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165014"/>
            <a:ext cx="5625253" cy="4666206"/>
          </a:xfrm>
        </p:spPr>
        <p:txBody>
          <a:bodyPr anchor="ctr">
            <a:normAutofit/>
          </a:bodyPr>
          <a:lstStyle/>
          <a:p>
            <a:r>
              <a:rPr lang="en-US" sz="1600"/>
              <a:t>2D-Object Detector base</a:t>
            </a:r>
          </a:p>
          <a:p>
            <a:pPr lvl="1"/>
            <a:r>
              <a:rPr lang="en-US" sz="1600"/>
              <a:t>Tubelet linking - Singh et al. (2017 ICCV) (Online), He et al. (2018 WACV), Kalogeiton et al. (2017 ICCV)</a:t>
            </a:r>
          </a:p>
          <a:p>
            <a:pPr lvl="1"/>
            <a:r>
              <a:rPr lang="en-US" sz="1600"/>
              <a:t>Recurrent Tubelet Generation - Li et al. (2018 ECCV), Zhao et al. (2019 CVPR)</a:t>
            </a:r>
          </a:p>
          <a:p>
            <a:pPr lvl="1"/>
            <a:r>
              <a:rPr lang="en-US" sz="1600"/>
              <a:t>Hierarchical Self-attention head – Pramono et al. (2019 ICCV)</a:t>
            </a:r>
          </a:p>
          <a:p>
            <a:pPr lvl="1"/>
            <a:r>
              <a:rPr lang="en-US" sz="1600"/>
              <a:t>Conv-LSTM - Song et al. (2019 CVPR)</a:t>
            </a:r>
          </a:p>
          <a:p>
            <a:r>
              <a:rPr lang="en-US" sz="1600"/>
              <a:t>3D-ConvNet Base</a:t>
            </a:r>
          </a:p>
          <a:p>
            <a:pPr lvl="1"/>
            <a:r>
              <a:rPr lang="en-US" sz="1600"/>
              <a:t>Xu et al. (202 arXiv)</a:t>
            </a:r>
          </a:p>
          <a:p>
            <a:pPr lvl="1"/>
            <a:r>
              <a:rPr lang="en-US" sz="1600"/>
              <a:t>Transformer Network head - Girdhar et al. (2019 CVPR)</a:t>
            </a:r>
          </a:p>
          <a:p>
            <a:r>
              <a:rPr lang="en-US" sz="1600"/>
              <a:t>2D and 3D combined approach</a:t>
            </a:r>
          </a:p>
          <a:p>
            <a:pPr lvl="1"/>
            <a:r>
              <a:rPr lang="en-US" sz="1600"/>
              <a:t>Sun et al. (2018 ECCV)</a:t>
            </a:r>
          </a:p>
          <a:p>
            <a:pPr lvl="1"/>
            <a:r>
              <a:rPr lang="en-US" sz="1600"/>
              <a:t>Progressive Learning - Yang et al. (CVPR 2019)</a:t>
            </a:r>
          </a:p>
          <a:p>
            <a:r>
              <a:rPr lang="en-US" sz="1600"/>
              <a:t>VideoCapsuleNet</a:t>
            </a:r>
          </a:p>
          <a:p>
            <a:pPr lvl="1"/>
            <a:r>
              <a:rPr lang="en-US" sz="1600"/>
              <a:t>Duarte et al. (2018 NIPS)</a:t>
            </a:r>
          </a:p>
        </p:txBody>
      </p:sp>
    </p:spTree>
    <p:extLst>
      <p:ext uri="{BB962C8B-B14F-4D97-AF65-F5344CB8AC3E}">
        <p14:creationId xmlns:p14="http://schemas.microsoft.com/office/powerpoint/2010/main" val="124599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3A2A2-196D-4F57-AE30-7FF109C0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Design Ideas - Primary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0D6B-117A-4757-80F6-9E803B43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1700"/>
              <a:t>Develop a temporally aware 2D base network</a:t>
            </a:r>
          </a:p>
          <a:p>
            <a:pPr lvl="1"/>
            <a:r>
              <a:rPr lang="en-US" sz="1700"/>
              <a:t>Jiang et al. (2019 ICCV) – Action Recognition</a:t>
            </a:r>
          </a:p>
          <a:p>
            <a:pPr lvl="2"/>
            <a:r>
              <a:rPr lang="en-US" sz="1700"/>
              <a:t>Memoryless</a:t>
            </a:r>
          </a:p>
          <a:p>
            <a:pPr lvl="2"/>
            <a:r>
              <a:rPr lang="en-US" sz="1700"/>
              <a:t>“Motion Module”</a:t>
            </a:r>
          </a:p>
          <a:p>
            <a:pPr lvl="2"/>
            <a:r>
              <a:rPr lang="en-US" sz="1700"/>
              <a:t>Replaces a convolutional block in 2D CNN</a:t>
            </a:r>
          </a:p>
          <a:p>
            <a:pPr lvl="2"/>
            <a:r>
              <a:rPr lang="en-US" sz="1700"/>
              <a:t>Requires all frames to work</a:t>
            </a:r>
          </a:p>
          <a:p>
            <a:pPr lvl="1"/>
            <a:r>
              <a:rPr lang="en-US" sz="1700"/>
              <a:t>Li et al. (2016 arXiv) – VideoLSTM – Temporal </a:t>
            </a:r>
          </a:p>
          <a:p>
            <a:pPr marL="457200" lvl="1" indent="0">
              <a:buNone/>
            </a:pPr>
            <a:r>
              <a:rPr lang="en-US" sz="1700"/>
              <a:t>Action Detection</a:t>
            </a:r>
          </a:p>
          <a:p>
            <a:pPr lvl="2"/>
            <a:r>
              <a:rPr lang="en-US" sz="1700"/>
              <a:t>Has memory</a:t>
            </a:r>
          </a:p>
          <a:p>
            <a:pPr lvl="2"/>
            <a:r>
              <a:rPr lang="en-US" sz="1700"/>
              <a:t>Considers spatial relationships</a:t>
            </a:r>
          </a:p>
          <a:p>
            <a:pPr lvl="2"/>
            <a:r>
              <a:rPr lang="en-US" sz="1700"/>
              <a:t>Long term dependencies also captured</a:t>
            </a:r>
          </a:p>
          <a:p>
            <a:pPr lvl="1"/>
            <a:r>
              <a:rPr lang="en-US" sz="1700"/>
              <a:t>Purpose: Replace optical flow stream</a:t>
            </a:r>
          </a:p>
          <a:p>
            <a:pPr lvl="1"/>
            <a:endParaRPr lang="en-US" sz="17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3733099-D184-4F84-8C49-8D01AA14A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67" t="24139" r="17257" b="17844"/>
          <a:stretch/>
        </p:blipFill>
        <p:spPr>
          <a:xfrm>
            <a:off x="7893814" y="581892"/>
            <a:ext cx="2776651" cy="251875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49557AA-6BA6-4E6D-9B78-A294319A7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7" t="28929" r="33509" b="18909"/>
          <a:stretch/>
        </p:blipFill>
        <p:spPr>
          <a:xfrm>
            <a:off x="7083423" y="3787603"/>
            <a:ext cx="4395569" cy="23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4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A4814-0F87-4428-B7EC-D6851ED5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Design Ideas - Primary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F8FC-8030-4A6E-9C55-81C0DEDCC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Develop temporally aware network head</a:t>
            </a:r>
          </a:p>
          <a:p>
            <a:pPr lvl="1"/>
            <a:r>
              <a:rPr lang="en-US" sz="2000"/>
              <a:t>Xu et al. (2019 ICCV) – Temporal Recurrent Network</a:t>
            </a:r>
          </a:p>
          <a:p>
            <a:pPr lvl="1"/>
            <a:r>
              <a:rPr lang="en-US" sz="2000"/>
              <a:t>Eun et al. (2020 CVPR) – Information Discrimination Unit</a:t>
            </a:r>
          </a:p>
          <a:p>
            <a:pPr lvl="2"/>
            <a:r>
              <a:rPr lang="en-US" dirty="0"/>
              <a:t>Both based on Temporal only</a:t>
            </a:r>
          </a:p>
          <a:p>
            <a:pPr lvl="1"/>
            <a:r>
              <a:rPr lang="en-US" sz="2000"/>
              <a:t>Purpose – Development of a new feature-aware tube generation algorithm </a:t>
            </a:r>
          </a:p>
          <a:p>
            <a:pPr lvl="2"/>
            <a:r>
              <a:rPr lang="en-US" dirty="0"/>
              <a:t>Need </a:t>
            </a:r>
            <a:r>
              <a:rPr lang="en-US"/>
              <a:t>a Tube-localized </a:t>
            </a:r>
            <a:r>
              <a:rPr lang="en-US" dirty="0"/>
              <a:t>prediction</a:t>
            </a:r>
          </a:p>
          <a:p>
            <a:pPr lvl="1"/>
            <a:endParaRPr lang="en-US" sz="2000"/>
          </a:p>
          <a:p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77070-89D5-469B-89B3-73355CFB3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7" t="19231" r="29489" b="31539"/>
          <a:stretch/>
        </p:blipFill>
        <p:spPr>
          <a:xfrm>
            <a:off x="7083423" y="866055"/>
            <a:ext cx="4397433" cy="195043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9C8E2-93F4-4415-92D2-3F0324303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6" t="32820" r="28462" b="27692"/>
          <a:stretch/>
        </p:blipFill>
        <p:spPr>
          <a:xfrm>
            <a:off x="7083423" y="4210087"/>
            <a:ext cx="4395569" cy="15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+mn-lt"/>
              </a:rPr>
              <a:t>Tasks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Modifying Activity detection pipeline with </a:t>
            </a:r>
            <a:r>
              <a:rPr lang="en-US" sz="1800" dirty="0" err="1"/>
              <a:t>Cornernet</a:t>
            </a:r>
            <a:r>
              <a:rPr lang="en-US" sz="1800" dirty="0"/>
              <a:t>-Lite</a:t>
            </a:r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FYP5: Object Detection, Tracking and Suspicious Activity Recognition for Maritime Surveillance using Thermal Vision</vt:lpstr>
      <vt:lpstr>Research Into Activity Detection</vt:lpstr>
      <vt:lpstr>Existing Techniques </vt:lpstr>
      <vt:lpstr>Design Ideas - Primary</vt:lpstr>
      <vt:lpstr>Design Ideas - Primary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1</cp:revision>
  <dcterms:created xsi:type="dcterms:W3CDTF">2020-07-08T16:21:57Z</dcterms:created>
  <dcterms:modified xsi:type="dcterms:W3CDTF">2020-07-08T16:23:18Z</dcterms:modified>
</cp:coreProperties>
</file>