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0CE4D-2054-20AE-A523-66A5823A6A9C}" v="36" dt="2020-07-15T15:42:43.466"/>
    <p1510:client id="{A416CCFF-F1A8-487B-A8AD-B1973F668378}" v="548" dt="2020-07-15T16:04:44.272"/>
    <p1510:client id="{B2A1F301-EA10-A2B5-8A50-53A9658D7596}" v="125" dt="2020-07-15T09:54:09.303"/>
    <p1510:client id="{D6224BDE-2FBB-46A5-AFCC-8530F5BC94AA}" v="857" dt="2020-07-15T15:57:47.071"/>
    <p1510:client id="{D7315A0D-1818-4F44-BBE0-438B770A1356}" v="53" dt="2020-07-15T06:30:55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ra Karunasena" userId="99653b14-11e5-47e9-9e8f-85ba4b95c77d" providerId="ADAL" clId="{A416CCFF-F1A8-487B-A8AD-B1973F668378}"/>
    <pc:docChg chg="modSld">
      <pc:chgData name="Sachira Karunasena" userId="99653b14-11e5-47e9-9e8f-85ba4b95c77d" providerId="ADAL" clId="{A416CCFF-F1A8-487B-A8AD-B1973F668378}" dt="2020-07-15T16:04:44.272" v="8"/>
      <pc:docMkLst>
        <pc:docMk/>
      </pc:docMkLst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109857222" sldId="256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109857222" sldId="256"/>
            <ac:spMk id="10" creationId="{D55CA618-78A6-47F6-B865-E9315164FB49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109857222" sldId="256"/>
            <ac:spMk id="16" creationId="{8ED94938-268E-4C0A-A08A-B3980C78BAEB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109857222" sldId="256"/>
            <ac:grpSpMk id="12" creationId="{B83D307E-DF68-43F8-97CE-0AAE950A7129}"/>
          </ac:grpSpMkLst>
        </pc:gr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992878737" sldId="258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992878737" sldId="258"/>
            <ac:spMk id="11" creationId="{2CEF98E4-3709-4952-8F42-2305CCE34FA3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992878737" sldId="258"/>
            <ac:spMk id="20" creationId="{A7895A40-19A4-42D6-9D30-DBC1E8002635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992878737" sldId="258"/>
            <ac:spMk id="21" creationId="{02F429C4-ABC9-46FC-818A-B5429CDE4A96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992878737" sldId="258"/>
            <ac:spMk id="22" creationId="{F10BCCF5-D685-47FF-B675-647EAEB72C8E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992878737" sldId="258"/>
            <ac:spMk id="23" creationId="{B0EE8A42-107A-4D4C-8D56-BBAE95C7FC0D}"/>
          </ac:spMkLst>
        </pc:s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2132276841" sldId="259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132276841" sldId="259"/>
            <ac:spMk id="18" creationId="{7515D20E-1AB7-4E74-9236-2B72B63D60B6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132276841" sldId="259"/>
            <ac:spMk id="21" creationId="{3873B707-463F-40B0-8227-E8CC6C67EB25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132276841" sldId="259"/>
            <ac:spMk id="22" creationId="{19C9EAEA-39D0-4B0E-A0EB-51E7B26740B1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2132276841" sldId="259"/>
            <ac:grpSpMk id="19" creationId="{032D8612-31EB-44CF-A1D0-14FD4C705424}"/>
          </ac:grpSpMkLst>
        </pc:gr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2357832702" sldId="260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57832702" sldId="260"/>
            <ac:spMk id="12" creationId="{AAAE94E3-A7DB-4868-B1E3-E49703488BBC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57832702" sldId="260"/>
            <ac:spMk id="18" creationId="{3873B707-463F-40B0-8227-E8CC6C67EB25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57832702" sldId="260"/>
            <ac:spMk id="20" creationId="{C13237C8-E62C-4F0D-A318-BD6FB6C2D138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57832702" sldId="260"/>
            <ac:spMk id="22" creationId="{19C9EAEA-39D0-4B0E-A0EB-51E7B26740B1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57832702" sldId="260"/>
            <ac:spMk id="24" creationId="{8CB5D2D7-DF65-4E86-BFBA-FFB9B5ACEB64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2357832702" sldId="260"/>
            <ac:grpSpMk id="14" creationId="{1DE889C7-FAD6-4397-98E2-05D503484459}"/>
          </ac:grpSpMkLst>
        </pc:gr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1824878743" sldId="261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1824878743" sldId="261"/>
            <ac:spMk id="8" creationId="{DBF61EA3-B236-439E-9C0B-340980D56BEE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1824878743" sldId="261"/>
            <ac:spMk id="14" creationId="{E659831F-0D9A-4C63-9EBB-8435B85A440F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1824878743" sldId="261"/>
            <ac:grpSpMk id="10" creationId="{28FAF094-D087-493F-8DF9-A486C2D6BBAA}"/>
          </ac:grpSpMkLst>
        </pc:gr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630032917" sldId="262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630032917" sldId="262"/>
            <ac:spMk id="8" creationId="{DBF61EA3-B236-439E-9C0B-340980D56BEE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630032917" sldId="262"/>
            <ac:spMk id="14" creationId="{E659831F-0D9A-4C63-9EBB-8435B85A440F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630032917" sldId="262"/>
            <ac:grpSpMk id="10" creationId="{28FAF094-D087-493F-8DF9-A486C2D6BBAA}"/>
          </ac:grpSpMkLst>
        </pc:grpChg>
      </pc:sldChg>
      <pc:sldChg chg="addSp delSp delDesignElem">
        <pc:chgData name="Sachira Karunasena" userId="99653b14-11e5-47e9-9e8f-85ba4b95c77d" providerId="ADAL" clId="{A416CCFF-F1A8-487B-A8AD-B1973F668378}" dt="2020-07-15T16:04:44.272" v="8"/>
        <pc:sldMkLst>
          <pc:docMk/>
          <pc:sldMk cId="2341767221" sldId="263"/>
        </pc:sldMkLst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41767221" sldId="263"/>
            <ac:spMk id="26" creationId="{28D31E1B-0407-4223-9642-0B642CBF57D9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41767221" sldId="263"/>
            <ac:spMk id="33" creationId="{D5B0017B-2ECA-49AF-B397-DC140825DF8D}"/>
          </ac:spMkLst>
        </pc:spChg>
        <pc:spChg chg="add del">
          <ac:chgData name="Sachira Karunasena" userId="99653b14-11e5-47e9-9e8f-85ba4b95c77d" providerId="ADAL" clId="{A416CCFF-F1A8-487B-A8AD-B1973F668378}" dt="2020-07-15T16:04:44.272" v="8"/>
          <ac:spMkLst>
            <pc:docMk/>
            <pc:sldMk cId="2341767221" sldId="263"/>
            <ac:spMk id="35" creationId="{70E96339-907C-46C3-99AC-31179B6F0EBD}"/>
          </ac:spMkLst>
        </pc:spChg>
        <pc:grpChg chg="add del">
          <ac:chgData name="Sachira Karunasena" userId="99653b14-11e5-47e9-9e8f-85ba4b95c77d" providerId="ADAL" clId="{A416CCFF-F1A8-487B-A8AD-B1973F668378}" dt="2020-07-15T16:04:44.272" v="8"/>
          <ac:grpSpMkLst>
            <pc:docMk/>
            <pc:sldMk cId="2341767221" sldId="263"/>
            <ac:grpSpMk id="28" creationId="{AE1C45F0-260A-458C-96ED-C1F6D2151219}"/>
          </ac:grpSpMkLst>
        </pc:grpChg>
        <pc:cxnChg chg="add del">
          <ac:chgData name="Sachira Karunasena" userId="99653b14-11e5-47e9-9e8f-85ba4b95c77d" providerId="ADAL" clId="{A416CCFF-F1A8-487B-A8AD-B1973F668378}" dt="2020-07-15T16:04:44.272" v="8"/>
          <ac:cxnSpMkLst>
            <pc:docMk/>
            <pc:sldMk cId="2341767221" sldId="263"/>
            <ac:cxnSpMk id="37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avi"/><Relationship Id="rId7" Type="http://schemas.openxmlformats.org/officeDocument/2006/relationships/image" Target="../media/image2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avi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sites.google.com/view/ahutracking001/" TargetMode="External"/><Relationship Id="rId7" Type="http://schemas.openxmlformats.org/officeDocument/2006/relationships/hyperlink" Target="https://pan.baidu.com/s/1O5TC-5sEya8N2EGm-xJ5mw#list/path=%2F" TargetMode="External"/><Relationship Id="rId2" Type="http://schemas.openxmlformats.org/officeDocument/2006/relationships/hyperlink" Target="https://arxiv.org/pdf/1805.0898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7.03262.pdf" TargetMode="External"/><Relationship Id="rId5" Type="http://schemas.openxmlformats.org/officeDocument/2006/relationships/hyperlink" Target="https://soonminhwang.github.io/rgbt-ped-detection/" TargetMode="External"/><Relationship Id="rId4" Type="http://schemas.openxmlformats.org/officeDocument/2006/relationships/hyperlink" Target="https://github.com/SoonminHwang/rgbt-ped-detection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40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Looking into Real-Time Online Action Detection: ROAD</a:t>
            </a:r>
          </a:p>
          <a:p>
            <a:r>
              <a:rPr lang="en-US" sz="2000">
                <a:ea typeface="+mn-lt"/>
                <a:cs typeface="+mn-lt"/>
              </a:rPr>
              <a:t>Converting the SSD model to </a:t>
            </a:r>
            <a:r>
              <a:rPr lang="en-US" sz="2000" err="1">
                <a:ea typeface="+mn-lt"/>
                <a:cs typeface="+mn-lt"/>
              </a:rPr>
              <a:t>CornerNet</a:t>
            </a:r>
            <a:r>
              <a:rPr lang="en-US" sz="2000">
                <a:ea typeface="+mn-lt"/>
                <a:cs typeface="+mn-lt"/>
              </a:rPr>
              <a:t>-Lite model in ROAD</a:t>
            </a:r>
          </a:p>
          <a:p>
            <a:r>
              <a:rPr lang="en-US" sz="2000">
                <a:ea typeface="+mn-lt"/>
                <a:cs typeface="+mn-lt"/>
              </a:rPr>
              <a:t>Converting MATLAB scripts to Python</a:t>
            </a: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609" y="4717582"/>
            <a:ext cx="10071536" cy="929750"/>
          </a:xfrm>
        </p:spPr>
        <p:txBody>
          <a:bodyPr anchor="b">
            <a:normAutofit/>
          </a:bodyPr>
          <a:lstStyle/>
          <a:p>
            <a:r>
              <a:rPr lang="en-US" sz="2900">
                <a:cs typeface="Calibri Light"/>
              </a:rPr>
              <a:t>Results obtained from </a:t>
            </a:r>
            <a:r>
              <a:rPr lang="en-US" sz="2900" b="1"/>
              <a:t>Real-time online Action Detection: ROAD</a:t>
            </a:r>
            <a:endParaRPr lang="en-US" sz="2900">
              <a:cs typeface="Calibri Light"/>
            </a:endParaRPr>
          </a:p>
          <a:p>
            <a:endParaRPr lang="en-US" sz="2900">
              <a:cs typeface="Calibri Light"/>
            </a:endParaRPr>
          </a:p>
        </p:txBody>
      </p:sp>
      <p:pic>
        <p:nvPicPr>
          <p:cNvPr id="4" name="b2">
            <a:hlinkClick r:id="" action="ppaction://media"/>
            <a:extLst>
              <a:ext uri="{FF2B5EF4-FFF2-40B4-BE49-F238E27FC236}">
                <a16:creationId xmlns:a16="http://schemas.microsoft.com/office/drawing/2014/main" id="{EF74711B-19FF-40DF-A8AA-EC09E856853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33024" y="671201"/>
            <a:ext cx="3998975" cy="2999232"/>
          </a:xfrm>
          <a:prstGeom prst="rect">
            <a:avLst/>
          </a:prstGeom>
        </p:spPr>
      </p:pic>
      <p:pic>
        <p:nvPicPr>
          <p:cNvPr id="5" name="c2">
            <a:hlinkClick r:id="" action="ppaction://media"/>
            <a:extLst>
              <a:ext uri="{FF2B5EF4-FFF2-40B4-BE49-F238E27FC236}">
                <a16:creationId xmlns:a16="http://schemas.microsoft.com/office/drawing/2014/main" id="{90B76E36-3C42-4F41-8538-DB8F1048058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761907" y="671201"/>
            <a:ext cx="3998975" cy="2999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1BDC37-3782-4654-AD7C-6E195703771A}"/>
              </a:ext>
            </a:extLst>
          </p:cNvPr>
          <p:cNvSpPr txBox="1"/>
          <p:nvPr/>
        </p:nvSpPr>
        <p:spPr>
          <a:xfrm>
            <a:off x="2783457" y="3660475"/>
            <a:ext cx="1305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Basketball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2FE15-9A9B-4FF4-80E6-52120D4419EE}"/>
              </a:ext>
            </a:extLst>
          </p:cNvPr>
          <p:cNvSpPr txBox="1"/>
          <p:nvPr/>
        </p:nvSpPr>
        <p:spPr>
          <a:xfrm>
            <a:off x="7901796" y="3660474"/>
            <a:ext cx="1722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Cricket Bowling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0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8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D029F-606B-409E-A521-4DC0E4D9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/>
              <a:t>Integration of CornerNet-Lite with ROAD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5363-03F0-4DB0-B75A-4469D700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/>
              <a:t>Integration has been completed</a:t>
            </a:r>
          </a:p>
          <a:p>
            <a:r>
              <a:rPr lang="en-US" sz="2200"/>
              <a:t>Training on RGB UCF24 has begun</a:t>
            </a:r>
          </a:p>
          <a:p>
            <a:r>
              <a:rPr lang="en-US" sz="2200"/>
              <a:t>Debugging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To Do:</a:t>
            </a:r>
          </a:p>
          <a:p>
            <a:r>
              <a:rPr lang="en-US" sz="2200"/>
              <a:t>Train on Optical flow of UCF24</a:t>
            </a:r>
          </a:p>
          <a:p>
            <a:r>
              <a:rPr lang="en-US" sz="2200"/>
              <a:t>Connect to the tube construction algorithm</a:t>
            </a:r>
          </a:p>
          <a:p>
            <a:r>
              <a:rPr lang="en-US" sz="2200"/>
              <a:t>Build pipeline and test</a:t>
            </a:r>
          </a:p>
        </p:txBody>
      </p:sp>
    </p:spTree>
    <p:extLst>
      <p:ext uri="{BB962C8B-B14F-4D97-AF65-F5344CB8AC3E}">
        <p14:creationId xmlns:p14="http://schemas.microsoft.com/office/powerpoint/2010/main" val="182487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97608-F8D7-487D-8D57-8015A43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Research Directions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DBE6-5B68-4DAC-884D-74A22742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Thermal-Video Optimized Activity Detection Model:</a:t>
            </a:r>
          </a:p>
          <a:p>
            <a:pPr lvl="1"/>
            <a:r>
              <a:rPr lang="en-US"/>
              <a:t>Optimize optical flow estimation for thermal images</a:t>
            </a:r>
          </a:p>
          <a:p>
            <a:pPr lvl="1"/>
            <a:r>
              <a:rPr lang="en-US" b="1"/>
              <a:t>Train a Generative Adversarial Network (GAN) to generate synthetic Thermal data to train Thermal Activity Detection Models</a:t>
            </a:r>
          </a:p>
          <a:p>
            <a:pPr lvl="1"/>
            <a:endParaRPr lang="en-US"/>
          </a:p>
          <a:p>
            <a:r>
              <a:rPr lang="en-US" sz="2400"/>
              <a:t>RGB Optimized Online Activity Detection Model:</a:t>
            </a:r>
          </a:p>
          <a:p>
            <a:pPr lvl="1"/>
            <a:r>
              <a:rPr lang="en-US" b="1"/>
              <a:t>Temporally aware convolutional block </a:t>
            </a:r>
          </a:p>
          <a:p>
            <a:pPr lvl="1"/>
            <a:r>
              <a:rPr lang="en-US"/>
              <a:t>Temporally aware head</a:t>
            </a:r>
          </a:p>
        </p:txBody>
      </p:sp>
    </p:spTree>
    <p:extLst>
      <p:ext uri="{BB962C8B-B14F-4D97-AF65-F5344CB8AC3E}">
        <p14:creationId xmlns:p14="http://schemas.microsoft.com/office/powerpoint/2010/main" val="63003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17473-695F-437E-A695-E818C384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RGB-T Datasets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1AFC-932D-4491-BA95-3CA4A1F3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1900"/>
              <a:t>Paper - </a:t>
            </a:r>
            <a:r>
              <a:rPr lang="en-US" sz="1900">
                <a:hlinkClick r:id="rId2"/>
              </a:rPr>
              <a:t>https://arxiv.org/pdf/1805.08982.pdf</a:t>
            </a:r>
            <a:endParaRPr lang="en-US" sz="1900"/>
          </a:p>
          <a:p>
            <a:pPr lvl="1"/>
            <a:r>
              <a:rPr lang="en-US" sz="1900"/>
              <a:t>dataset - </a:t>
            </a:r>
            <a:r>
              <a:rPr lang="en-US" sz="1900">
                <a:hlinkClick r:id="rId3"/>
              </a:rPr>
              <a:t>https://sites.google.com/view/ahutracking001/</a:t>
            </a:r>
            <a:endParaRPr lang="en-US" sz="1900"/>
          </a:p>
          <a:p>
            <a:r>
              <a:rPr lang="en-US" sz="1900"/>
              <a:t>git repo- </a:t>
            </a:r>
            <a:r>
              <a:rPr lang="en-US" sz="1900">
                <a:hlinkClick r:id="rId4"/>
              </a:rPr>
              <a:t>https://github.com/SoonminHwang/rgbt-ped-detection</a:t>
            </a:r>
            <a:endParaRPr lang="en-US" sz="1900"/>
          </a:p>
          <a:p>
            <a:pPr lvl="1"/>
            <a:r>
              <a:rPr lang="en-US" sz="1900"/>
              <a:t>dataset - </a:t>
            </a:r>
            <a:r>
              <a:rPr lang="en-US" sz="1900">
                <a:hlinkClick r:id="rId5"/>
              </a:rPr>
              <a:t>https://soonminhwang.github.io/rgbt-ped-detection/</a:t>
            </a:r>
            <a:endParaRPr lang="en-US" sz="1900"/>
          </a:p>
          <a:p>
            <a:r>
              <a:rPr lang="en-US" sz="1900"/>
              <a:t>Paper - </a:t>
            </a:r>
            <a:r>
              <a:rPr lang="en-US" sz="1900">
                <a:hlinkClick r:id="rId6"/>
              </a:rPr>
              <a:t>https://arxiv.org/pdf/2007.03262.pdf</a:t>
            </a:r>
            <a:endParaRPr lang="en-US" sz="1900"/>
          </a:p>
          <a:p>
            <a:pPr lvl="1"/>
            <a:r>
              <a:rPr lang="en-US" sz="1900"/>
              <a:t>dataset - </a:t>
            </a:r>
            <a:r>
              <a:rPr lang="en-US" sz="1900">
                <a:hlinkClick r:id="rId7"/>
              </a:rPr>
              <a:t>https://pan.baidu.com/s/1O5TC-5sEya8N2EGm-xJ5mw#list/path=%2F</a:t>
            </a: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67420-B9A7-494C-9B8D-1DF524FA09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9364" b="14359"/>
          <a:stretch/>
        </p:blipFill>
        <p:spPr>
          <a:xfrm>
            <a:off x="7083423" y="1083485"/>
            <a:ext cx="4397433" cy="16393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DE47B-5377-412A-BEED-86EC9AA709D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458" t="21275" r="17775" b="47906"/>
          <a:stretch/>
        </p:blipFill>
        <p:spPr>
          <a:xfrm>
            <a:off x="6946084" y="4266232"/>
            <a:ext cx="4672109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3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1909721"/>
            <a:ext cx="5518331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Work on the integration of CornerNet-Lite with ROAD </a:t>
            </a:r>
          </a:p>
          <a:p>
            <a:r>
              <a:rPr lang="en-US" sz="1800"/>
              <a:t>Conversion of MATLAB scripts to Python</a:t>
            </a:r>
          </a:p>
          <a:p>
            <a:r>
              <a:rPr lang="en-US" sz="1800"/>
              <a:t>Creating the pipeline for ROAD</a:t>
            </a:r>
          </a:p>
          <a:p>
            <a:r>
              <a:rPr lang="en-US" sz="1800"/>
              <a:t>Look into training of the GAN using RGB-T Datasets</a:t>
            </a:r>
          </a:p>
          <a:p>
            <a:endParaRPr 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5898" y="1879579"/>
            <a:ext cx="3098842" cy="309884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FYP5: Object Detection, Tracking and Suspicious Activity Recognition for Maritime Surveillance using Thermal Vision</vt:lpstr>
      <vt:lpstr>Weekly Tasks</vt:lpstr>
      <vt:lpstr>Results obtained from Real-time online Action Detection: ROAD </vt:lpstr>
      <vt:lpstr>Integration of CornerNet-Lite with ROAD</vt:lpstr>
      <vt:lpstr>Research Directions</vt:lpstr>
      <vt:lpstr>RGB-T Datasets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revision>1</cp:revision>
  <dcterms:created xsi:type="dcterms:W3CDTF">2020-07-15T16:02:40Z</dcterms:created>
  <dcterms:modified xsi:type="dcterms:W3CDTF">2020-07-15T16:05:14Z</dcterms:modified>
</cp:coreProperties>
</file>