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9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58CD2-BA3F-4430-A65F-6B9053BF8EEC}" v="2" dt="2020-09-30T03:25:04.735"/>
    <p1510:client id="{5080A2ED-F839-4F25-86BF-01E23A3FC612}" v="272" dt="2020-09-30T05:25:3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F881-B177-4065-AA25-34F96298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C2C86-DACB-40A2-91F7-2BEE2F59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F043-B005-4E79-9CDF-54064C64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7467-2A9D-4CB1-9051-A2144413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2A87-7D19-433F-9DCC-78C586CE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8911-9F43-41ED-9F15-C5FDD0EA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0503-002E-40D5-82CE-C4B45C88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0D19-8077-4130-9EA9-0D5C7097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DF22-677F-4FBE-8EF7-30DDC1FC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D746-BF6F-47A1-9E8D-1529AA0F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4B0AD-D7C5-4620-A554-E2B82F873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66AD-97F6-4288-A7D8-E884E4F5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E8A5-AD05-473F-974F-E1F430C5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9B31-77D2-4983-A18A-0BC40BC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93B-E7C9-4589-8388-70DEAABD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69D-7404-45AF-BEEF-C71DE2DB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E5F5-861B-46BD-94F9-E9855D6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7273-D45E-499B-B522-15C7544F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D374-318E-47C7-8C0E-8F26B1F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A60B-01D2-434A-B982-BE09869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FF6F-3485-4B89-836D-2BB432B7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041B-F9CF-4F0C-B5E9-2449FDD5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1046-7AB3-45F0-ADBA-A2D3008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84CC-11EF-4C80-9A0A-E3EF2C89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FF41-6432-45E4-8BAC-496F624F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6358-8051-48A7-B9CE-A0697459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D2A3-CA32-4478-94D6-959693850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B070D-D3AB-4FF3-A0FD-B8E0D523C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10B9-E0DD-43C3-A4C0-BD96B85F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55A6-A6AB-4A7B-8F24-BDD393B1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D117E-38A2-46A3-933F-16D9983A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2692-213A-4C08-82C1-89F096A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6E45-BD72-4843-8005-E602B00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B8A19-2D85-4A2A-B8A5-3E118CB7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7092D-0050-407E-9E78-DE5D8178A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E9F4C-E201-4562-8181-C0FD4883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D8EB4-AD04-4307-901D-D9A61629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91F6C-CC14-4E95-A07A-E174F3DE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923A0-AD8F-4C76-BD6C-6F1D2F40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E40B-8AAA-45A9-B59A-6AB96534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BDE89-AA89-45F5-BA87-F8C5F7D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D4C1-12FB-4AEC-B8B7-50C417CC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B6ABB-EC45-4D8B-B289-9F8C2CCE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F5CBB-DC3C-4F7F-8E96-6FC50F3D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6173-1F71-4396-B543-39323C30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6B6D7-8766-4F3B-A5A3-1E3BC344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BEF1-D4A4-431F-8F87-3C2B6D75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FB66-F733-4181-88CC-F34B8D8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1AFC-DE1B-4599-8E77-B73ACA400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2A054-A080-42E8-8554-00E985C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1E9D-7897-4AF2-9F88-455EAB70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28C1-3B1F-42F6-8E8E-A9246EF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5775-7D36-4206-946D-9CCB357A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BAA0B-5199-4199-AEEE-C3F094329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F813-38B7-467D-9735-3DAC8535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40559-241D-45C1-8D79-7275CDC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DC6A6-71E4-46D6-B6AC-25C89064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0C40-1421-43B2-841D-3F5D5642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C14C3-1650-4BCE-BB6F-2C349DAC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F124-AD8B-47B6-881C-199AE6CB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13B0-099A-4B80-BAD2-73924E550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11D7-B735-49FC-9839-3FE3789764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63F7-BC7E-4B74-8504-2BFFC83EB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BCC7-BE1E-4674-8C84-5DC7773D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3DA1-4A5A-4AC7-9B6B-D511A438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20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SMD Dataset Creation</a:t>
            </a:r>
          </a:p>
          <a:p>
            <a:r>
              <a:rPr lang="en-US" sz="2000">
                <a:cs typeface="Calibri"/>
              </a:rPr>
              <a:t>Training on </a:t>
            </a:r>
            <a:r>
              <a:rPr lang="en-US" sz="2000" err="1">
                <a:cs typeface="Calibri"/>
              </a:rPr>
              <a:t>CenterNet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Research work</a:t>
            </a:r>
          </a:p>
        </p:txBody>
      </p:sp>
    </p:spTree>
    <p:extLst>
      <p:ext uri="{BB962C8B-B14F-4D97-AF65-F5344CB8AC3E}">
        <p14:creationId xmlns:p14="http://schemas.microsoft.com/office/powerpoint/2010/main" val="21322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C210-E8C3-4FEC-8F33-80F2925F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6" y="156754"/>
            <a:ext cx="10515600" cy="797469"/>
          </a:xfrm>
        </p:spPr>
        <p:txBody>
          <a:bodyPr>
            <a:normAutofit/>
          </a:bodyPr>
          <a:lstStyle/>
          <a:p>
            <a:r>
              <a:rPr lang="en-US" sz="3600" b="1"/>
              <a:t>New Singapore Maritime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10CD0-EF4E-4EFC-A314-67C7594704B6}"/>
              </a:ext>
            </a:extLst>
          </p:cNvPr>
          <p:cNvSpPr txBox="1"/>
          <p:nvPr/>
        </p:nvSpPr>
        <p:spPr>
          <a:xfrm>
            <a:off x="437606" y="954223"/>
            <a:ext cx="105156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Changes we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Combined Onshore, Onboard and NIR images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Split the complete dataset by ensuring all the classes in the test set are present in the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Created only two sets (No validation set)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9B345-91F7-4FF5-8B3C-84D165AB24B4}"/>
              </a:ext>
            </a:extLst>
          </p:cNvPr>
          <p:cNvSpPr txBox="1"/>
          <p:nvPr/>
        </p:nvSpPr>
        <p:spPr>
          <a:xfrm>
            <a:off x="437606" y="2353231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Analysis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77F5732-1299-495F-8F5E-8C1C3C3A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867" t="27625" r="25046" b="33483"/>
          <a:stretch/>
        </p:blipFill>
        <p:spPr>
          <a:xfrm>
            <a:off x="437606" y="2982798"/>
            <a:ext cx="5433949" cy="33880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0F54C-A1A7-4B23-B04D-ABCC0A0E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99" t="40444" r="24584" b="20444"/>
          <a:stretch/>
        </p:blipFill>
        <p:spPr>
          <a:xfrm>
            <a:off x="6375451" y="2982798"/>
            <a:ext cx="5454183" cy="33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FE89D-86C2-418C-894A-7520E400F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18" t="25185" r="25520" b="34814"/>
          <a:stretch/>
        </p:blipFill>
        <p:spPr>
          <a:xfrm>
            <a:off x="643467" y="1681226"/>
            <a:ext cx="5291666" cy="3495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E39BE-BB13-4BC6-BCCE-26910E985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29" t="36667" r="27188" b="24630"/>
          <a:stretch/>
        </p:blipFill>
        <p:spPr>
          <a:xfrm>
            <a:off x="6256865" y="1633628"/>
            <a:ext cx="5291667" cy="35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8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6928C4-5F51-452C-AE7D-3DF468FD32FF}"/>
              </a:ext>
            </a:extLst>
          </p:cNvPr>
          <p:cNvPicPr/>
          <p:nvPr/>
        </p:nvPicPr>
        <p:blipFill rotWithShape="1">
          <a:blip r:embed="rId2"/>
          <a:srcRect l="31539" t="49754" r="19402" b="20572"/>
          <a:stretch/>
        </p:blipFill>
        <p:spPr>
          <a:xfrm>
            <a:off x="643467" y="2528274"/>
            <a:ext cx="5294716" cy="1801449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AEFCB8-B9EC-427C-8827-4B45405C0F7D}"/>
              </a:ext>
            </a:extLst>
          </p:cNvPr>
          <p:cNvPicPr/>
          <p:nvPr/>
        </p:nvPicPr>
        <p:blipFill rotWithShape="1">
          <a:blip r:embed="rId3"/>
          <a:srcRect l="31102" t="45007" r="18518" b="25461"/>
          <a:stretch/>
        </p:blipFill>
        <p:spPr>
          <a:xfrm>
            <a:off x="6253817" y="2556089"/>
            <a:ext cx="5294715" cy="1745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3BFE1-DCA5-49E3-A50B-CEC01E3BC8EE}"/>
              </a:ext>
            </a:extLst>
          </p:cNvPr>
          <p:cNvSpPr txBox="1"/>
          <p:nvPr/>
        </p:nvSpPr>
        <p:spPr>
          <a:xfrm>
            <a:off x="2726102" y="46619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Epochs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753E7-DEEC-4796-9712-3DDC116BF029}"/>
              </a:ext>
            </a:extLst>
          </p:cNvPr>
          <p:cNvSpPr txBox="1"/>
          <p:nvPr/>
        </p:nvSpPr>
        <p:spPr>
          <a:xfrm>
            <a:off x="8329048" y="46619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Epochs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7A88D8C-039C-488A-962E-F7332F3E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Training on </a:t>
            </a:r>
            <a:r>
              <a:rPr lang="en-US" b="1" err="1"/>
              <a:t>CenterNet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7132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63ED57B9-34CB-4414-A95D-E97C2DBC1933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CA7E-F253-42D9-89D8-CC016ECF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3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EBB2D9-ACDE-47CB-8081-31D38658E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1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F445E-B84D-418A-9B51-21A19F06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671" y="1514973"/>
            <a:ext cx="291505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Weekly Tasks</vt:lpstr>
      <vt:lpstr>New Singapore Maritime Dataset</vt:lpstr>
      <vt:lpstr>PowerPoint Presentation</vt:lpstr>
      <vt:lpstr>Training on CenterNet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2</cp:revision>
  <dcterms:created xsi:type="dcterms:W3CDTF">2020-09-30T05:25:06Z</dcterms:created>
  <dcterms:modified xsi:type="dcterms:W3CDTF">2020-11-29T05:17:38Z</dcterms:modified>
</cp:coreProperties>
</file>