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13707-9291-25F6-6B44-A28A9C31BF5D}" v="937" dt="2020-11-11T11:38:13.850"/>
    <p1510:client id="{641FF936-8C6B-4102-A8DE-DF2FE3B964F4}" v="117" dt="2020-11-11T16:30:35.846"/>
    <p1510:client id="{BEC8648D-9E0E-0838-0BD6-6E6CD0517CD8}" v="183" dt="2020-11-11T15:49:31.410"/>
    <p1510:client id="{CE2A14B8-B905-4C0D-8DED-FC2F9D01D5A7}" v="153" dt="2020-11-11T15:50:01.959"/>
    <p1510:client id="{EDED9A7B-B7ED-B241-7986-8FCB9AFF1481}" v="24" dt="2020-11-11T07:06:06.312"/>
    <p1510:client id="{F23A8B55-D8F9-46F5-858E-D236DD412AE7}" v="642" dt="2020-11-11T12:17:0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8E5F-7DBD-44EF-84C1-24D22253F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66B96-57A4-4E21-A6A2-48F2C44C1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B374-700E-424C-B342-D1DD9B69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2FB7-3BB7-472C-B631-FC790EE0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C021-CEF1-41F9-A276-7334D820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8CA-B961-4918-85E4-4C8E4314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CE7F0-CF5A-4FAC-8C25-86970FCEC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AC03-D09B-493B-A316-8D437C74D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0B2A-12F2-4975-9B14-054F0E61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0A21F-D352-4FD6-B5D5-AA9D43F0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0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51CFB-BE39-486F-9495-3949A3ADC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1CA92-E84F-4A85-AD79-CAAC09149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DFE44-809C-4A34-93CB-8BAC9328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78210-6763-462F-BD77-07F80508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0C75-B484-484D-B20C-61705A24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4F16-D926-4AFD-AD1A-63A0E767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629C-E7C9-4DAD-BA69-4EB0E746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DD95-E532-4939-9D4E-0B6FE4C9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E24B-7EC9-41FF-8AB8-B06897E8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F65A-2CBF-4101-B0D8-CE73CB7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F0EA-B1A4-4EA9-A433-08B1D0DB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745D-E2BE-4A10-841F-26FB3641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853C-DA58-4BE8-9B78-741BCC569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52B5-22FC-4C18-BDEF-0B47BE4B9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CC3D-AEDD-445B-B357-01837DE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B106-75AB-41AE-9DD9-F8CC8B22F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195F-E869-438A-85DB-57BD3AC50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4E5B1-7A2C-4396-83DF-68F43431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4EF6-30E3-4950-B147-E8E06497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051FC-1E1E-4B5B-A23E-D56C25CA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14556-3E90-4322-B4E0-6C1FEEE2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5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C9D7-278F-4C37-93C5-FCEBCEE3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6263-2622-4676-A147-4640A0B5E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3656-58DB-4909-BF41-5F72FB783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74DEC-4BA8-4EDC-95FF-67C3115B6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7B9E9-E73A-4955-9DC8-408062E88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5250A-B3D9-4C8B-95C5-E3EFBCE5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91440-C963-4CAC-BCE0-D76A04CF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9C647-BF55-40F8-BCF0-FC07CBCE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4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7A99-EA6A-4D27-A6D7-1BF1464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79991-D8CD-494E-885A-C06E6E7D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22F83-E432-47ED-91C9-E42657C6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759F7-7499-4D72-8D41-41C94EC4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0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03752-470E-4214-9C78-DEA55BBD5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851F1E-D311-4F77-9DD4-077FAB4E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C9DB-4BA6-451D-BA7C-1BDC72E2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4069-B4F1-49B0-9533-BB9B3C8E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27B8-1DD5-4288-80BB-A156BA290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A7C23-D922-4EC8-AF19-984FB85A9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AC6CE-4A13-4C4C-969E-220BB62A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63948-63A4-40DB-A95E-31368EF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9CA0B-D2BD-40BA-AB02-C02CB25D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B261-BE89-47CB-98EA-67070069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A8821-2BF5-4E11-A948-CF35FC9FF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C2DD-AE5A-4CD1-A46D-0D6D61F96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E5F79-C5AD-44F0-85FD-C0F0360D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7923-E03B-4B3C-A989-B32350BC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4460A-3065-4B20-95D3-74FB8F0E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A8A9B-63E3-476A-A454-B2AB8EB0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ACDE3-5CE3-429E-8673-C6898B68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14B8-4561-48CA-94B7-583CD8419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158A-CC73-4201-BE07-E9C9E273857A}" type="datetimeFigureOut">
              <a:rPr lang="en-US" smtClean="0"/>
              <a:t>11/29/2020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DDB68-DE80-4411-8027-296CD27D9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6418B-79A9-4B84-A7DF-C75D80AC2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0F88-7876-4C54-8FA7-86AC76D15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7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5DC02-70A0-4511-9A62-9F7A02F0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21" y="77948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Update on the Research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57AAC-A992-4F59-B221-E319039113D1}"/>
              </a:ext>
            </a:extLst>
          </p:cNvPr>
          <p:cNvSpPr txBox="1"/>
          <p:nvPr/>
        </p:nvSpPr>
        <p:spPr>
          <a:xfrm>
            <a:off x="2328674" y="2933908"/>
            <a:ext cx="8403216" cy="26152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/>
              <a:t>Reason to switch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TensorFlow Object Detection API does not support the stateful implementation which is major variant of our models</a:t>
            </a:r>
            <a:br>
              <a:rPr lang="en-US" sz="2000"/>
            </a:b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evaluation code that was provided throws errors when the batch size increased &gt; 1. - Not have been resolved in the community as well</a:t>
            </a:r>
            <a:endParaRPr lang="en-US" sz="2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DCCBF-72D5-4E99-BC18-01A1DC4A5D72}"/>
              </a:ext>
            </a:extLst>
          </p:cNvPr>
          <p:cNvSpPr txBox="1"/>
          <p:nvPr/>
        </p:nvSpPr>
        <p:spPr>
          <a:xfrm>
            <a:off x="1077844" y="1595793"/>
            <a:ext cx="10272601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Establishment of the mathematical reasoning behind the custom block proposed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Shift from TensorFlow to </a:t>
            </a:r>
            <a:r>
              <a:rPr lang="en-US" sz="2400" b="1" err="1"/>
              <a:t>Pytorch</a:t>
            </a:r>
            <a:r>
              <a:rPr lang="en-US" sz="2400" b="1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86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5F79CFC8-9CB6-4FB1-96EE-B4FF3ABEE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E37A68D-A4F3-4D93-8CDB-FE2084A4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303" y="541999"/>
            <a:ext cx="3475228" cy="95080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latin typeface="Calibri"/>
                <a:ea typeface="+mj-lt"/>
                <a:cs typeface="Calibri"/>
              </a:rPr>
              <a:t>Current Progress</a:t>
            </a:r>
            <a:endParaRPr lang="en-US" sz="36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2571B-3ACF-4D04-8B73-7ABE62CEF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7" r="-1" b="-1"/>
          <a:stretch/>
        </p:blipFill>
        <p:spPr>
          <a:xfrm>
            <a:off x="6381648" y="542001"/>
            <a:ext cx="3806645" cy="5400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17C45-10B0-4E8D-BE73-D4224F74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323" y="1486707"/>
            <a:ext cx="1647825" cy="109537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AF3A77B-F190-4D6A-85D7-FE3D7121695A}"/>
              </a:ext>
            </a:extLst>
          </p:cNvPr>
          <p:cNvSpPr txBox="1"/>
          <p:nvPr/>
        </p:nvSpPr>
        <p:spPr>
          <a:xfrm>
            <a:off x="1017231" y="1524928"/>
            <a:ext cx="4822191" cy="38918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Completed the coding of the state-full and state-less backbone custom architecture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Trained and Evaluated the models on the classification task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>
                <a:cs typeface="Calibri"/>
              </a:rPr>
              <a:t>Finished coding the </a:t>
            </a:r>
            <a:r>
              <a:rPr lang="en-US" sz="2000" err="1">
                <a:cs typeface="Calibri"/>
              </a:rPr>
              <a:t>CenterNet</a:t>
            </a:r>
            <a:r>
              <a:rPr lang="en-US" sz="2000">
                <a:cs typeface="Calibri"/>
              </a:rPr>
              <a:t> head – Currently training and debugging the issues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A4E95-648A-49F3-AEE6-E199D17D4617}"/>
              </a:ext>
            </a:extLst>
          </p:cNvPr>
          <p:cNvSpPr txBox="1"/>
          <p:nvPr/>
        </p:nvSpPr>
        <p:spPr>
          <a:xfrm>
            <a:off x="6535947" y="6032739"/>
            <a:ext cx="3663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Performance on Classification Task – </a:t>
            </a:r>
            <a:r>
              <a:rPr lang="en-US" sz="1600" err="1"/>
              <a:t>Pytorch</a:t>
            </a:r>
            <a:r>
              <a:rPr lang="en-US" sz="16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5046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BF2EC-E974-4CEB-9050-D5A3CE80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Limitations - GPU Size  and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42E4-E630-4F7D-A0E7-D241EEEF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All CenterNet training done by research community &amp; other online implementations are trained using batch sizes of 128 and at least 8 GPUs</a:t>
            </a:r>
          </a:p>
          <a:p>
            <a:r>
              <a:rPr lang="en-US" sz="2400"/>
              <a:t>Smaller batch sizes severely affect training</a:t>
            </a:r>
          </a:p>
          <a:p>
            <a:r>
              <a:rPr lang="en-US" sz="2400"/>
              <a:t>Must adjust learning rate and number of iterations according to change in batch size – as iterations increase training time also increases (~1 day/ epoch)</a:t>
            </a:r>
          </a:p>
          <a:p>
            <a:r>
              <a:rPr lang="en-US" sz="2400"/>
              <a:t>Still training CenterNet with ResNet backbone (Original implementation) on our dataset to verify results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75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+mn-lt"/>
              </a:rPr>
              <a:t>Tasks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>
                <a:cs typeface="Calibri"/>
              </a:rPr>
              <a:t>Experimenting with different Object Detection Heads</a:t>
            </a:r>
          </a:p>
          <a:p>
            <a:pPr marL="0" indent="0">
              <a:buNone/>
            </a:pPr>
            <a:endParaRPr lang="en-US" sz="1800">
              <a:cs typeface="Calibri"/>
            </a:endParaRP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Update on the Research </vt:lpstr>
      <vt:lpstr>Current Progress</vt:lpstr>
      <vt:lpstr>Limitations - GPU Size  and Number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1</cp:revision>
  <dcterms:created xsi:type="dcterms:W3CDTF">2020-11-11T15:12:47Z</dcterms:created>
  <dcterms:modified xsi:type="dcterms:W3CDTF">2020-11-29T05:16:28Z</dcterms:modified>
</cp:coreProperties>
</file>