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1" r:id="rId3"/>
    <p:sldId id="262" r:id="rId4"/>
    <p:sldId id="258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5E57F-B846-4599-BEDF-94F46723C656}" v="8" dt="2020-11-25T14:06:08.139"/>
    <p1510:client id="{B0FC8A56-2763-51A0-4E4A-98A2EFC7A66E}" v="506" dt="2020-11-25T15:18:15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B28F-D936-4E84-A303-C2E922EDC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B687C-8ECF-46C7-8347-8790D04DD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7D4FB-5D89-419C-9CB7-B2426AF4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E11-7A07-4796-A634-46019A46125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195C-6779-462E-9DC4-E09B3621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94D7-0725-4648-AECC-7EB1B75A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B7DB-F8D2-40AD-BC10-E2B58F7E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CDFE-8E95-43B1-B3B4-B4E7ED56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D66C0-1D7B-40CD-BDFE-E7244094C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53C9-404F-4D26-ADEA-C92238AD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E11-7A07-4796-A634-46019A46125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7BB07-B275-4D5B-B604-FC8B825A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0289-BDC7-47F0-B802-5AFA84AC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B7DB-F8D2-40AD-BC10-E2B58F7E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A0280-5D40-4990-B2E3-53F92A9EB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7F5E4-4EAD-4B54-9DEB-9BE3D3800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6C2FF-2C36-437B-B5A3-3E445D29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E11-7A07-4796-A634-46019A46125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6F249-2B85-4516-B138-B86EE3DB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3B92E-809E-480E-8722-48C85C15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B7DB-F8D2-40AD-BC10-E2B58F7E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0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8E5F-7DBD-44EF-84C1-24D22253F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66B96-57A4-4E21-A6A2-48F2C44C1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6B374-700E-424C-B342-D1DD9B69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F2FB7-3BB7-472C-B631-FC790EE0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C021-CEF1-41F9-A276-7334D820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93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4F16-D926-4AFD-AD1A-63A0E767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629C-E7C9-4DAD-BA69-4EB0E746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DD95-E532-4939-9D4E-0B6FE4C9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E24B-7EC9-41FF-8AB8-B06897E8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0F65A-2CBF-4101-B0D8-CE73CB7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68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F0EA-B1A4-4EA9-A433-08B1D0DB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3745D-E2BE-4A10-841F-26FB3641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853C-DA58-4BE8-9B78-741BCC5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52B5-22FC-4C18-BDEF-0B47BE4B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CC3D-AEDD-445B-B357-01837DE4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2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B106-75AB-41AE-9DD9-F8CC8B22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195F-E869-438A-85DB-57BD3AC5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4E5B1-7A2C-4396-83DF-68F434310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B4EF6-30E3-4950-B147-E8E06497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051FC-1E1E-4B5B-A23E-D56C25CA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14556-3E90-4322-B4E0-6C1FEEE2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5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C9D7-278F-4C37-93C5-FCEBCEE3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E6263-2622-4676-A147-4640A0B5E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3656-58DB-4909-BF41-5F72FB783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74DEC-4BA8-4EDC-95FF-67C3115B6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7B9E9-E73A-4955-9DC8-408062E88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5250A-B3D9-4C8B-95C5-E3EFBCE5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91440-C963-4CAC-BCE0-D76A04CF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9C647-BF55-40F8-BCF0-FC07CBCE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43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7A99-EA6A-4D27-A6D7-1BF1464D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79991-D8CD-494E-885A-C06E6E7D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22F83-E432-47ED-91C9-E42657C6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59F7-7499-4D72-8D41-41C94EC4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4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03752-470E-4214-9C78-DEA55BBD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51F1E-D311-4F77-9DD4-077FAB4E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FC9DB-4BA6-451D-BA7C-1BDC72E2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42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4069-B4F1-49B0-9533-BB9B3C8E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27B8-1DD5-4288-80BB-A156BA290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A7C23-D922-4EC8-AF19-984FB85A9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AC6CE-4A13-4C4C-969E-220BB62A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63948-63A4-40DB-A95E-31368EF2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9CA0B-D2BD-40BA-AB02-C02CB25D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6689-33B6-4514-B039-85D5E0AE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FAF9-4AA4-4C8B-89A3-2BED143F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9772-71A5-4C22-AD28-ADEF4DFB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E11-7A07-4796-A634-46019A46125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ADCBD-2118-47C3-BA93-70B4171D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61281-F0A3-4027-8761-ED0150A6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B7DB-F8D2-40AD-BC10-E2B58F7E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55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B261-BE89-47CB-98EA-67070069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A8821-2BF5-4E11-A948-CF35FC9FF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C2DD-AE5A-4CD1-A46D-0D6D61F96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E5F79-C5AD-44F0-85FD-C0F0360D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7923-E03B-4B3C-A989-B32350BC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4460A-3065-4B20-95D3-74FB8F0E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7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C8CA-B961-4918-85E4-4C8E4314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CE7F0-CF5A-4FAC-8C25-86970FCEC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CAC03-D09B-493B-A316-8D437C74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0B2A-12F2-4975-9B14-054F0E61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0A21F-D352-4FD6-B5D5-AA9D43F0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7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51CFB-BE39-486F-9495-3949A3ADC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1CA92-E84F-4A85-AD79-CAAC09149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FE44-809C-4A34-93CB-8BAC9328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8210-6763-462F-BD77-07F80508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60C75-B484-484D-B20C-61705A24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2CD6-F191-436C-9746-D1869C4B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F140E-6ED1-4CD8-AE1F-938A4CE92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AE20-4CBF-4D17-A675-68C51FCB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E11-7A07-4796-A634-46019A46125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CC80-77F0-4FB9-9D25-3237636B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D893-7251-465B-B079-23D8FDE2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B7DB-F8D2-40AD-BC10-E2B58F7E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9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7741-B89C-4BBC-835C-D0679F35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8E207-83AC-4789-B6A9-24CEE1982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C5541-67C7-4286-BD16-922B819B4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7186E-5F5C-44B7-9116-AA7DAA0A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E11-7A07-4796-A634-46019A46125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9A660-B445-474B-8F66-739DBB3B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42C3E-01D1-45EA-BA5C-0255EBEA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B7DB-F8D2-40AD-BC10-E2B58F7E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6833-1958-4606-A7AE-D6EC75E6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21E12-7361-471C-B6DA-6BE50BC5C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23B8F-F293-413D-9112-0422F97AE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A9A8F-5393-4CA8-A8A2-5B3823561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B8A99-FDF7-4073-9850-12B0B1852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92AC5-BBAD-487C-9DE6-DF3A6722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E11-7A07-4796-A634-46019A46125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9FF4C-2088-4280-B472-AFD0C72D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5156-63EB-4C58-826B-2185457A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B7DB-F8D2-40AD-BC10-E2B58F7E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8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1572-F89F-4C53-8748-0B06676C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77440-A720-419C-BEA2-62FFA40E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E11-7A07-4796-A634-46019A46125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33475-22CC-4C34-86C3-8A9BA44B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82995-E8B8-4BBC-8CA0-73A291BB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B7DB-F8D2-40AD-BC10-E2B58F7E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7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86BB8-30A2-4321-AB62-A256CB94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E11-7A07-4796-A634-46019A46125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EF078-3E83-41BA-87E8-00DBD67E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792F4-9655-43EC-8BCA-41327963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B7DB-F8D2-40AD-BC10-E2B58F7E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EE74-9C12-4AF3-B748-AD7EFA92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7A7B-7F4E-49AB-A2B9-2201BC27C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4B01D-270A-4801-9438-B2AB900D0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234A3-FDF1-49FC-839C-D69A2523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E11-7A07-4796-A634-46019A46125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E9B62-0380-4F93-95EC-06F2CE65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D13A8-0E9F-425C-A61D-DA726677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B7DB-F8D2-40AD-BC10-E2B58F7E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8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6D90-7240-4D5E-84DE-9FEB5431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A8E25-2265-4A6B-A6AA-7BED48A3E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17ACA-31C9-4FA9-8E6D-D5DAB1D95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4DB07-2D87-47E8-923B-75B9D9E7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EE11-7A07-4796-A634-46019A46125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D2551-D84B-43D5-8E45-F3714D54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C56C6-6BDB-450E-A94B-983B53A7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B7DB-F8D2-40AD-BC10-E2B58F7E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E2148-D362-4487-8D8E-1B674242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4FB81-4CBC-4EE3-B031-C08F196B8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426C-9421-4729-82D0-E407D0872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EEE11-7A07-4796-A634-46019A46125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A05A-A4F2-4DB2-B36C-3EC0B2568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57E2A-BC75-460C-8377-368473DA3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B7DB-F8D2-40AD-BC10-E2B58F7E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7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A8A9B-63E3-476A-A454-B2AB8EB0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CDE3-5CE3-429E-8673-C6898B681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14B8-4561-48CA-94B7-583CD8419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158A-CC73-4201-BE07-E9C9E273857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DDB68-DE80-4411-8027-296CD27D9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6418B-79A9-4B84-A7DF-C75D80AC2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278" y="2133668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5DC02-70A0-4511-9A62-9F7A02F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021" y="0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Research – Action Classification </a:t>
            </a:r>
            <a:endParaRPr lang="en-US" b="1" dirty="0">
              <a:latin typeface="Calibri"/>
              <a:cs typeface="Calibri"/>
            </a:endParaRP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9E38AB7-1A83-4AB7-AA3A-214EB8651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93" y="2301349"/>
            <a:ext cx="7433413" cy="3554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996E26-D932-4146-ADD7-91EBC29F2E6D}"/>
              </a:ext>
            </a:extLst>
          </p:cNvPr>
          <p:cNvSpPr txBox="1"/>
          <p:nvPr/>
        </p:nvSpPr>
        <p:spPr>
          <a:xfrm>
            <a:off x="1114425" y="1581150"/>
            <a:ext cx="70104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2800" b="1">
                <a:latin typeface="Calibri Light"/>
              </a:rPr>
              <a:t>Training of the Network on HMDB51</a:t>
            </a:r>
            <a:r>
              <a:rPr lang="en-US" sz="2800" b="1"/>
              <a:t> </a:t>
            </a:r>
            <a:r>
              <a:rPr lang="en-US" sz="2800">
                <a:cs typeface="Calibr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6557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98E2-ECC4-4AD4-A909-C3BF2C49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66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2800" b="1" dirty="0"/>
              <a:t>Validation Accuracy – Not generalizing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CFCE1-7CD6-42F0-9830-4F96E8A1A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9" t="28841" r="2169" b="8880"/>
          <a:stretch/>
        </p:blipFill>
        <p:spPr>
          <a:xfrm>
            <a:off x="836783" y="1667007"/>
            <a:ext cx="8778945" cy="42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9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5DC02-70A0-4511-9A62-9F7A02F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021" y="0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Possible Causes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89A272-0266-4F54-B731-9D9B00EB3528}"/>
              </a:ext>
            </a:extLst>
          </p:cNvPr>
          <p:cNvSpPr>
            <a:spLocks noGrp="1"/>
          </p:cNvSpPr>
          <p:nvPr/>
        </p:nvSpPr>
        <p:spPr>
          <a:xfrm>
            <a:off x="857250" y="1654175"/>
            <a:ext cx="10515600" cy="406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Overfitting</a:t>
            </a:r>
            <a:endParaRPr lang="en-US">
              <a:cs typeface="Calibri" panose="020F0502020204030204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Try a smaller model</a:t>
            </a:r>
          </a:p>
          <a:p>
            <a:pPr lvl="1"/>
            <a:r>
              <a:rPr lang="en-US" dirty="0">
                <a:ea typeface="+mn-lt"/>
                <a:cs typeface="+mn-lt"/>
              </a:rPr>
              <a:t>Try using data augmentation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Not capturing temporal information – </a:t>
            </a:r>
          </a:p>
          <a:p>
            <a:pPr lvl="1"/>
            <a:r>
              <a:rPr lang="en-US" dirty="0">
                <a:ea typeface="+mn-lt"/>
                <a:cs typeface="+mn-lt"/>
              </a:rPr>
              <a:t>HMDB51  is a scene-related dataset: The scenes contain a lot of information about the action. </a:t>
            </a:r>
          </a:p>
          <a:p>
            <a:pPr lvl="1"/>
            <a:r>
              <a:rPr lang="en-US" dirty="0">
                <a:ea typeface="+mn-lt"/>
                <a:cs typeface="+mn-lt"/>
              </a:rPr>
              <a:t>Use a scene-independent dataset (Kinetics400, Something-something)</a:t>
            </a:r>
          </a:p>
          <a:p>
            <a:pPr lvl="1"/>
            <a:r>
              <a:rPr lang="en-US" dirty="0">
                <a:ea typeface="+mn-lt"/>
                <a:cs typeface="+mn-lt"/>
              </a:rPr>
              <a:t>Train only the differential blocks (The middle block which we propose)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Investigation into similar works to identify their training procedures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233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BF2EC-E974-4CEB-9050-D5A3CE80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Alternatives to pursue</a:t>
            </a:r>
            <a:endParaRPr lang="en-US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AC6F13-3130-48C9-B380-24D56A3DB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3035300"/>
            <a:ext cx="10515600" cy="1884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Temporal localization – same scene, but some sections of the video have actions, and some don’t: Model must learn how to discriminate between them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191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82CE-C91D-4EE9-ADD4-7A5A06DF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06" y="388165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b="1">
                <a:latin typeface="+mn-lt"/>
              </a:rPr>
              <a:t>Tasks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50BA-340F-45C7-983A-4325B7A9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154" y="19913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2000" dirty="0">
                <a:cs typeface="Calibri"/>
              </a:rPr>
              <a:t>Working on the data loader to incorporate the augmentation techniques used in the publish</a:t>
            </a:r>
          </a:p>
          <a:p>
            <a:r>
              <a:rPr lang="en-US" sz="2000" dirty="0">
                <a:cs typeface="Calibri"/>
              </a:rPr>
              <a:t>Working on the alternative proposed in previous slide </a:t>
            </a: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21" name="Graphic 6" descr="Checkmark">
            <a:extLst>
              <a:ext uri="{FF2B5EF4-FFF2-40B4-BE49-F238E27FC236}">
                <a16:creationId xmlns:a16="http://schemas.microsoft.com/office/drawing/2014/main" id="{1640E1AC-E370-4024-9923-C5B61466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93" y="1347516"/>
            <a:ext cx="4223252" cy="42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FYP5: Object Detection, Tracking and Suspicious Activity Recognition for Maritime Surveillance using Thermal Vision</vt:lpstr>
      <vt:lpstr>Research – Action Classification </vt:lpstr>
      <vt:lpstr>Validation Accuracy – Not generalizing</vt:lpstr>
      <vt:lpstr>Possible Causes</vt:lpstr>
      <vt:lpstr>Alternatives to pursue</vt:lpstr>
      <vt:lpstr>Tasks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Sakuna Jayasundara</dc:creator>
  <cp:lastModifiedBy>Shechem Sumanthiran</cp:lastModifiedBy>
  <cp:revision>241</cp:revision>
  <dcterms:created xsi:type="dcterms:W3CDTF">2020-11-25T12:09:26Z</dcterms:created>
  <dcterms:modified xsi:type="dcterms:W3CDTF">2020-11-29T05:38:47Z</dcterms:modified>
</cp:coreProperties>
</file>