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0" r:id="rId4"/>
    <p:sldId id="257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6A916-1EC9-4C10-B382-4D925F48D9F8}" v="438" dt="2021-02-17T14:04:05.490"/>
    <p1510:client id="{821AD8EE-05D0-4A37-B9F0-95372440F55C}" v="414" dt="2021-02-17T09:00:39.599"/>
    <p1510:client id="{88EA4D5E-842D-46F3-BB24-B8D73A92977E}" v="151" dt="2021-02-17T16:10:45.157"/>
    <p1510:client id="{ADAA65BB-70E3-404B-91A4-42AE1CBBF61D}" v="63" dt="2021-02-17T16:18:21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ra Karunasena" userId="e8d10e5c88e53657" providerId="LiveId" clId="{88EA4D5E-842D-46F3-BB24-B8D73A92977E}"/>
    <pc:docChg chg="undo custSel addSld delSld modSld sldOrd">
      <pc:chgData name="Sachira Karunasena" userId="e8d10e5c88e53657" providerId="LiveId" clId="{88EA4D5E-842D-46F3-BB24-B8D73A92977E}" dt="2021-02-17T16:10:45.157" v="150" actId="47"/>
      <pc:docMkLst>
        <pc:docMk/>
      </pc:docMkLst>
      <pc:sldChg chg="delSp del mod">
        <pc:chgData name="Sachira Karunasena" userId="e8d10e5c88e53657" providerId="LiveId" clId="{88EA4D5E-842D-46F3-BB24-B8D73A92977E}" dt="2021-02-17T16:00:23.796" v="4" actId="47"/>
        <pc:sldMkLst>
          <pc:docMk/>
          <pc:sldMk cId="514717782" sldId="256"/>
        </pc:sldMkLst>
        <pc:spChg chg="del">
          <ac:chgData name="Sachira Karunasena" userId="e8d10e5c88e53657" providerId="LiveId" clId="{88EA4D5E-842D-46F3-BB24-B8D73A92977E}" dt="2021-02-17T16:00:18.117" v="0" actId="478"/>
          <ac:spMkLst>
            <pc:docMk/>
            <pc:sldMk cId="514717782" sldId="256"/>
            <ac:spMk id="2" creationId="{471347F6-928C-448C-A58B-578C16D24757}"/>
          </ac:spMkLst>
        </pc:spChg>
        <pc:spChg chg="del">
          <ac:chgData name="Sachira Karunasena" userId="e8d10e5c88e53657" providerId="LiveId" clId="{88EA4D5E-842D-46F3-BB24-B8D73A92977E}" dt="2021-02-17T16:00:21.043" v="1" actId="478"/>
          <ac:spMkLst>
            <pc:docMk/>
            <pc:sldMk cId="514717782" sldId="256"/>
            <ac:spMk id="3" creationId="{E64533D6-D701-4D16-BC1B-FE780F0CA72E}"/>
          </ac:spMkLst>
        </pc:spChg>
      </pc:sldChg>
      <pc:sldChg chg="modSp mod">
        <pc:chgData name="Sachira Karunasena" userId="e8d10e5c88e53657" providerId="LiveId" clId="{88EA4D5E-842D-46F3-BB24-B8D73A92977E}" dt="2021-02-17T16:04:39.187" v="45" actId="572"/>
        <pc:sldMkLst>
          <pc:docMk/>
          <pc:sldMk cId="3061432056" sldId="257"/>
        </pc:sldMkLst>
        <pc:graphicFrameChg chg="mod modGraphic">
          <ac:chgData name="Sachira Karunasena" userId="e8d10e5c88e53657" providerId="LiveId" clId="{88EA4D5E-842D-46F3-BB24-B8D73A92977E}" dt="2021-02-17T16:04:39.187" v="45" actId="572"/>
          <ac:graphicFrameMkLst>
            <pc:docMk/>
            <pc:sldMk cId="3061432056" sldId="257"/>
            <ac:graphicFrameMk id="12" creationId="{D2B27ED5-2C0B-479F-BF2D-179D2E6A1589}"/>
          </ac:graphicFrameMkLst>
        </pc:graphicFrameChg>
      </pc:sldChg>
      <pc:sldChg chg="addSp delSp modSp mod setBg">
        <pc:chgData name="Sachira Karunasena" userId="e8d10e5c88e53657" providerId="LiveId" clId="{88EA4D5E-842D-46F3-BB24-B8D73A92977E}" dt="2021-02-17T16:08:35.704" v="128" actId="404"/>
        <pc:sldMkLst>
          <pc:docMk/>
          <pc:sldMk cId="1796356566" sldId="258"/>
        </pc:sldMkLst>
        <pc:spChg chg="add del mod">
          <ac:chgData name="Sachira Karunasena" userId="e8d10e5c88e53657" providerId="LiveId" clId="{88EA4D5E-842D-46F3-BB24-B8D73A92977E}" dt="2021-02-17T16:08:35.704" v="128" actId="404"/>
          <ac:spMkLst>
            <pc:docMk/>
            <pc:sldMk cId="1796356566" sldId="258"/>
            <ac:spMk id="2" creationId="{044CB40E-7C89-4CF0-BAE5-4B25FD9E3646}"/>
          </ac:spMkLst>
        </pc:spChg>
        <pc:spChg chg="mod">
          <ac:chgData name="Sachira Karunasena" userId="e8d10e5c88e53657" providerId="LiveId" clId="{88EA4D5E-842D-46F3-BB24-B8D73A92977E}" dt="2021-02-17T16:08:28.444" v="125" actId="403"/>
          <ac:spMkLst>
            <pc:docMk/>
            <pc:sldMk cId="1796356566" sldId="258"/>
            <ac:spMk id="3" creationId="{85151CA3-1116-4338-82E0-81BC8052B362}"/>
          </ac:spMkLst>
        </pc:spChg>
        <pc:spChg chg="del mod">
          <ac:chgData name="Sachira Karunasena" userId="e8d10e5c88e53657" providerId="LiveId" clId="{88EA4D5E-842D-46F3-BB24-B8D73A92977E}" dt="2021-02-17T16:06:38.561" v="102" actId="478"/>
          <ac:spMkLst>
            <pc:docMk/>
            <pc:sldMk cId="1796356566" sldId="258"/>
            <ac:spMk id="5" creationId="{750D01B8-3E71-4DAD-BB65-EF3F1EF24549}"/>
          </ac:spMkLst>
        </pc:spChg>
        <pc:spChg chg="del mod">
          <ac:chgData name="Sachira Karunasena" userId="e8d10e5c88e53657" providerId="LiveId" clId="{88EA4D5E-842D-46F3-BB24-B8D73A92977E}" dt="2021-02-17T16:06:40.564" v="103" actId="478"/>
          <ac:spMkLst>
            <pc:docMk/>
            <pc:sldMk cId="1796356566" sldId="258"/>
            <ac:spMk id="6" creationId="{C31E7101-B595-46FA-8274-9221BF28C298}"/>
          </ac:spMkLst>
        </pc:spChg>
        <pc:spChg chg="del mod">
          <ac:chgData name="Sachira Karunasena" userId="e8d10e5c88e53657" providerId="LiveId" clId="{88EA4D5E-842D-46F3-BB24-B8D73A92977E}" dt="2021-02-17T16:06:30.513" v="100" actId="478"/>
          <ac:spMkLst>
            <pc:docMk/>
            <pc:sldMk cId="1796356566" sldId="258"/>
            <ac:spMk id="7" creationId="{8859ED61-656D-44C8-998D-86AF09493B31}"/>
          </ac:spMkLst>
        </pc:spChg>
        <pc:spChg chg="add del mod">
          <ac:chgData name="Sachira Karunasena" userId="e8d10e5c88e53657" providerId="LiveId" clId="{88EA4D5E-842D-46F3-BB24-B8D73A92977E}" dt="2021-02-17T16:06:47.645" v="105" actId="478"/>
          <ac:spMkLst>
            <pc:docMk/>
            <pc:sldMk cId="1796356566" sldId="258"/>
            <ac:spMk id="8" creationId="{A6780B03-2022-4830-A477-01EADE8134D4}"/>
          </ac:spMkLst>
        </pc:spChg>
        <pc:spChg chg="add del">
          <ac:chgData name="Sachira Karunasena" userId="e8d10e5c88e53657" providerId="LiveId" clId="{88EA4D5E-842D-46F3-BB24-B8D73A92977E}" dt="2021-02-17T16:07:17.030" v="109" actId="26606"/>
          <ac:spMkLst>
            <pc:docMk/>
            <pc:sldMk cId="1796356566" sldId="258"/>
            <ac:spMk id="9" creationId="{8B9AA7C6-5E5A-498E-A6DF-A943376E09BC}"/>
          </ac:spMkLst>
        </pc:spChg>
        <pc:spChg chg="add del">
          <ac:chgData name="Sachira Karunasena" userId="e8d10e5c88e53657" providerId="LiveId" clId="{88EA4D5E-842D-46F3-BB24-B8D73A92977E}" dt="2021-02-17T16:07:17.030" v="109" actId="26606"/>
          <ac:spMkLst>
            <pc:docMk/>
            <pc:sldMk cId="1796356566" sldId="258"/>
            <ac:spMk id="14" creationId="{81E140AE-0ABF-47C8-BF32-7D2F0CF2BA44}"/>
          </ac:spMkLst>
        </pc:spChg>
        <pc:spChg chg="add">
          <ac:chgData name="Sachira Karunasena" userId="e8d10e5c88e53657" providerId="LiveId" clId="{88EA4D5E-842D-46F3-BB24-B8D73A92977E}" dt="2021-02-17T16:07:17.087" v="110" actId="26606"/>
          <ac:spMkLst>
            <pc:docMk/>
            <pc:sldMk cId="1796356566" sldId="258"/>
            <ac:spMk id="15" creationId="{3873B707-463F-40B0-8227-E8CC6C67EB25}"/>
          </ac:spMkLst>
        </pc:spChg>
        <pc:spChg chg="add del">
          <ac:chgData name="Sachira Karunasena" userId="e8d10e5c88e53657" providerId="LiveId" clId="{88EA4D5E-842D-46F3-BB24-B8D73A92977E}" dt="2021-02-17T16:07:17.030" v="109" actId="26606"/>
          <ac:spMkLst>
            <pc:docMk/>
            <pc:sldMk cId="1796356566" sldId="258"/>
            <ac:spMk id="16" creationId="{CBC4F608-B4B8-48C3-9572-C0F061B1CD99}"/>
          </ac:spMkLst>
        </pc:spChg>
        <pc:spChg chg="add">
          <ac:chgData name="Sachira Karunasena" userId="e8d10e5c88e53657" providerId="LiveId" clId="{88EA4D5E-842D-46F3-BB24-B8D73A92977E}" dt="2021-02-17T16:07:17.087" v="110" actId="26606"/>
          <ac:spMkLst>
            <pc:docMk/>
            <pc:sldMk cId="1796356566" sldId="258"/>
            <ac:spMk id="17" creationId="{19C9EAEA-39D0-4B0E-A0EB-51E7B26740B1}"/>
          </ac:spMkLst>
        </pc:spChg>
        <pc:spChg chg="add">
          <ac:chgData name="Sachira Karunasena" userId="e8d10e5c88e53657" providerId="LiveId" clId="{88EA4D5E-842D-46F3-BB24-B8D73A92977E}" dt="2021-02-17T16:07:17.087" v="110" actId="26606"/>
          <ac:spMkLst>
            <pc:docMk/>
            <pc:sldMk cId="1796356566" sldId="258"/>
            <ac:spMk id="18" creationId="{7515D20E-1AB7-4E74-9236-2B72B63D60B6}"/>
          </ac:spMkLst>
        </pc:spChg>
        <pc:grpChg chg="add del">
          <ac:chgData name="Sachira Karunasena" userId="e8d10e5c88e53657" providerId="LiveId" clId="{88EA4D5E-842D-46F3-BB24-B8D73A92977E}" dt="2021-02-17T16:07:17.030" v="109" actId="26606"/>
          <ac:grpSpMkLst>
            <pc:docMk/>
            <pc:sldMk cId="1796356566" sldId="258"/>
            <ac:grpSpMk id="10" creationId="{83EAB11A-76F7-48F4-9B4F-5BFDF4BF9670}"/>
          </ac:grpSpMkLst>
        </pc:grpChg>
        <pc:grpChg chg="add">
          <ac:chgData name="Sachira Karunasena" userId="e8d10e5c88e53657" providerId="LiveId" clId="{88EA4D5E-842D-46F3-BB24-B8D73A92977E}" dt="2021-02-17T16:07:17.087" v="110" actId="26606"/>
          <ac:grpSpMkLst>
            <pc:docMk/>
            <pc:sldMk cId="1796356566" sldId="258"/>
            <ac:grpSpMk id="19" creationId="{032D8612-31EB-44CF-A1D0-14FD4C705424}"/>
          </ac:grpSpMkLst>
        </pc:grpChg>
      </pc:sldChg>
      <pc:sldChg chg="delSp modSp del mod">
        <pc:chgData name="Sachira Karunasena" userId="e8d10e5c88e53657" providerId="LiveId" clId="{88EA4D5E-842D-46F3-BB24-B8D73A92977E}" dt="2021-02-17T16:10:45.157" v="150" actId="47"/>
        <pc:sldMkLst>
          <pc:docMk/>
          <pc:sldMk cId="4167635880" sldId="259"/>
        </pc:sldMkLst>
        <pc:spChg chg="mod">
          <ac:chgData name="Sachira Karunasena" userId="e8d10e5c88e53657" providerId="LiveId" clId="{88EA4D5E-842D-46F3-BB24-B8D73A92977E}" dt="2021-02-17T16:09:25.648" v="134" actId="21"/>
          <ac:spMkLst>
            <pc:docMk/>
            <pc:sldMk cId="4167635880" sldId="259"/>
            <ac:spMk id="2" creationId="{A1802AB6-22B2-4AE3-B1A8-14431ED157AB}"/>
          </ac:spMkLst>
        </pc:spChg>
        <pc:spChg chg="del mod">
          <ac:chgData name="Sachira Karunasena" userId="e8d10e5c88e53657" providerId="LiveId" clId="{88EA4D5E-842D-46F3-BB24-B8D73A92977E}" dt="2021-02-17T16:09:34.709" v="139"/>
          <ac:spMkLst>
            <pc:docMk/>
            <pc:sldMk cId="4167635880" sldId="259"/>
            <ac:spMk id="3" creationId="{D8E0F36A-D268-431B-98BD-CCABAE42ED75}"/>
          </ac:spMkLst>
        </pc:spChg>
      </pc:sldChg>
      <pc:sldChg chg="addSp delSp modSp mod">
        <pc:chgData name="Sachira Karunasena" userId="e8d10e5c88e53657" providerId="LiveId" clId="{88EA4D5E-842D-46F3-BB24-B8D73A92977E}" dt="2021-02-17T16:03:05.280" v="39" actId="20577"/>
        <pc:sldMkLst>
          <pc:docMk/>
          <pc:sldMk cId="2147509395" sldId="260"/>
        </pc:sldMkLst>
        <pc:spChg chg="mod">
          <ac:chgData name="Sachira Karunasena" userId="e8d10e5c88e53657" providerId="LiveId" clId="{88EA4D5E-842D-46F3-BB24-B8D73A92977E}" dt="2021-02-17T16:03:05.280" v="39" actId="20577"/>
          <ac:spMkLst>
            <pc:docMk/>
            <pc:sldMk cId="2147509395" sldId="260"/>
            <ac:spMk id="2" creationId="{CF62D55B-9AC9-45BE-B400-44F0080C59F4}"/>
          </ac:spMkLst>
        </pc:spChg>
        <pc:spChg chg="del">
          <ac:chgData name="Sachira Karunasena" userId="e8d10e5c88e53657" providerId="LiveId" clId="{88EA4D5E-842D-46F3-BB24-B8D73A92977E}" dt="2021-02-17T16:02:59.755" v="38" actId="26606"/>
          <ac:spMkLst>
            <pc:docMk/>
            <pc:sldMk cId="2147509395" sldId="260"/>
            <ac:spMk id="13" creationId="{53F29798-D584-4792-9B62-3F5F5C36D619}"/>
          </ac:spMkLst>
        </pc:spChg>
        <pc:spChg chg="add">
          <ac:chgData name="Sachira Karunasena" userId="e8d10e5c88e53657" providerId="LiveId" clId="{88EA4D5E-842D-46F3-BB24-B8D73A92977E}" dt="2021-02-17T16:02:59.755" v="38" actId="26606"/>
          <ac:spMkLst>
            <pc:docMk/>
            <pc:sldMk cId="2147509395" sldId="260"/>
            <ac:spMk id="18" creationId="{BA79A7CF-01AF-4178-9369-94E0C90EB046}"/>
          </ac:spMkLst>
        </pc:spChg>
        <pc:spChg chg="add">
          <ac:chgData name="Sachira Karunasena" userId="e8d10e5c88e53657" providerId="LiveId" clId="{88EA4D5E-842D-46F3-BB24-B8D73A92977E}" dt="2021-02-17T16:02:59.755" v="38" actId="26606"/>
          <ac:spMkLst>
            <pc:docMk/>
            <pc:sldMk cId="2147509395" sldId="260"/>
            <ac:spMk id="20" creationId="{99413ED5-9ED4-4772-BCE4-2BCAE6B12E35}"/>
          </ac:spMkLst>
        </pc:spChg>
        <pc:spChg chg="add">
          <ac:chgData name="Sachira Karunasena" userId="e8d10e5c88e53657" providerId="LiveId" clId="{88EA4D5E-842D-46F3-BB24-B8D73A92977E}" dt="2021-02-17T16:02:59.755" v="38" actId="26606"/>
          <ac:spMkLst>
            <pc:docMk/>
            <pc:sldMk cId="2147509395" sldId="260"/>
            <ac:spMk id="22" creationId="{04357C93-F0CB-4A1C-8F77-4E9063789819}"/>
          </ac:spMkLst>
        </pc:spChg>
        <pc:spChg chg="add">
          <ac:chgData name="Sachira Karunasena" userId="e8d10e5c88e53657" providerId="LiveId" clId="{88EA4D5E-842D-46F3-BB24-B8D73A92977E}" dt="2021-02-17T16:02:59.755" v="38" actId="26606"/>
          <ac:spMkLst>
            <pc:docMk/>
            <pc:sldMk cId="2147509395" sldId="260"/>
            <ac:spMk id="24" creationId="{90F533E9-6690-41A8-A372-4C6C622D028D}"/>
          </ac:spMkLst>
        </pc:spChg>
        <pc:picChg chg="mod">
          <ac:chgData name="Sachira Karunasena" userId="e8d10e5c88e53657" providerId="LiveId" clId="{88EA4D5E-842D-46F3-BB24-B8D73A92977E}" dt="2021-02-17T16:02:59.755" v="38" actId="26606"/>
          <ac:picMkLst>
            <pc:docMk/>
            <pc:sldMk cId="2147509395" sldId="260"/>
            <ac:picMk id="4" creationId="{6BCF500C-378B-45C5-9A14-AB041AF5B016}"/>
          </ac:picMkLst>
        </pc:picChg>
      </pc:sldChg>
      <pc:sldChg chg="del">
        <pc:chgData name="Sachira Karunasena" userId="e8d10e5c88e53657" providerId="LiveId" clId="{88EA4D5E-842D-46F3-BB24-B8D73A92977E}" dt="2021-02-17T16:10:45.157" v="150" actId="47"/>
        <pc:sldMkLst>
          <pc:docMk/>
          <pc:sldMk cId="741596659" sldId="261"/>
        </pc:sldMkLst>
      </pc:sldChg>
      <pc:sldChg chg="addSp delSp modSp add mod setBg delDesignElem">
        <pc:chgData name="Sachira Karunasena" userId="e8d10e5c88e53657" providerId="LiveId" clId="{88EA4D5E-842D-46F3-BB24-B8D73A92977E}" dt="2021-02-17T16:00:39.155" v="5" actId="26606"/>
        <pc:sldMkLst>
          <pc:docMk/>
          <pc:sldMk cId="2660549401" sldId="262"/>
        </pc:sldMkLst>
        <pc:spChg chg="mod">
          <ac:chgData name="Sachira Karunasena" userId="e8d10e5c88e53657" providerId="LiveId" clId="{88EA4D5E-842D-46F3-BB24-B8D73A92977E}" dt="2021-02-17T16:00:39.155" v="5" actId="26606"/>
          <ac:spMkLst>
            <pc:docMk/>
            <pc:sldMk cId="2660549401" sldId="262"/>
            <ac:spMk id="2" creationId="{49E1C84A-B65E-4453-A6F1-B83A8AF2FAA8}"/>
          </ac:spMkLst>
        </pc:spChg>
        <pc:spChg chg="add">
          <ac:chgData name="Sachira Karunasena" userId="e8d10e5c88e53657" providerId="LiveId" clId="{88EA4D5E-842D-46F3-BB24-B8D73A92977E}" dt="2021-02-17T16:00:39.155" v="5" actId="26606"/>
          <ac:spMkLst>
            <pc:docMk/>
            <pc:sldMk cId="2660549401" sldId="262"/>
            <ac:spMk id="4" creationId="{A7895A40-19A4-42D6-9D30-DBC1E8002635}"/>
          </ac:spMkLst>
        </pc:spChg>
        <pc:spChg chg="add">
          <ac:chgData name="Sachira Karunasena" userId="e8d10e5c88e53657" providerId="LiveId" clId="{88EA4D5E-842D-46F3-BB24-B8D73A92977E}" dt="2021-02-17T16:00:39.155" v="5" actId="26606"/>
          <ac:spMkLst>
            <pc:docMk/>
            <pc:sldMk cId="2660549401" sldId="262"/>
            <ac:spMk id="5" creationId="{02F429C4-ABC9-46FC-818A-B5429CDE4A96}"/>
          </ac:spMkLst>
        </pc:spChg>
        <pc:spChg chg="add">
          <ac:chgData name="Sachira Karunasena" userId="e8d10e5c88e53657" providerId="LiveId" clId="{88EA4D5E-842D-46F3-BB24-B8D73A92977E}" dt="2021-02-17T16:00:39.155" v="5" actId="26606"/>
          <ac:spMkLst>
            <pc:docMk/>
            <pc:sldMk cId="2660549401" sldId="262"/>
            <ac:spMk id="6" creationId="{2CEF98E4-3709-4952-8F42-2305CCE34FA3}"/>
          </ac:spMkLst>
        </pc:spChg>
        <pc:spChg chg="del">
          <ac:chgData name="Sachira Karunasena" userId="e8d10e5c88e53657" providerId="LiveId" clId="{88EA4D5E-842D-46F3-BB24-B8D73A92977E}" dt="2021-02-17T16:00:21.780" v="3"/>
          <ac:spMkLst>
            <pc:docMk/>
            <pc:sldMk cId="2660549401" sldId="262"/>
            <ac:spMk id="7" creationId="{A7895A40-19A4-42D6-9D30-DBC1E8002635}"/>
          </ac:spMkLst>
        </pc:spChg>
        <pc:spChg chg="add">
          <ac:chgData name="Sachira Karunasena" userId="e8d10e5c88e53657" providerId="LiveId" clId="{88EA4D5E-842D-46F3-BB24-B8D73A92977E}" dt="2021-02-17T16:00:39.155" v="5" actId="26606"/>
          <ac:spMkLst>
            <pc:docMk/>
            <pc:sldMk cId="2660549401" sldId="262"/>
            <ac:spMk id="8" creationId="{F10BCCF5-D685-47FF-B675-647EAEB72C8E}"/>
          </ac:spMkLst>
        </pc:spChg>
        <pc:spChg chg="del">
          <ac:chgData name="Sachira Karunasena" userId="e8d10e5c88e53657" providerId="LiveId" clId="{88EA4D5E-842D-46F3-BB24-B8D73A92977E}" dt="2021-02-17T16:00:21.780" v="3"/>
          <ac:spMkLst>
            <pc:docMk/>
            <pc:sldMk cId="2660549401" sldId="262"/>
            <ac:spMk id="9" creationId="{02F429C4-ABC9-46FC-818A-B5429CDE4A96}"/>
          </ac:spMkLst>
        </pc:spChg>
        <pc:spChg chg="add">
          <ac:chgData name="Sachira Karunasena" userId="e8d10e5c88e53657" providerId="LiveId" clId="{88EA4D5E-842D-46F3-BB24-B8D73A92977E}" dt="2021-02-17T16:00:39.155" v="5" actId="26606"/>
          <ac:spMkLst>
            <pc:docMk/>
            <pc:sldMk cId="2660549401" sldId="262"/>
            <ac:spMk id="10" creationId="{B0EE8A42-107A-4D4C-8D56-BBAE95C7FC0D}"/>
          </ac:spMkLst>
        </pc:spChg>
        <pc:spChg chg="del">
          <ac:chgData name="Sachira Karunasena" userId="e8d10e5c88e53657" providerId="LiveId" clId="{88EA4D5E-842D-46F3-BB24-B8D73A92977E}" dt="2021-02-17T16:00:21.780" v="3"/>
          <ac:spMkLst>
            <pc:docMk/>
            <pc:sldMk cId="2660549401" sldId="262"/>
            <ac:spMk id="11" creationId="{2CEF98E4-3709-4952-8F42-2305CCE34FA3}"/>
          </ac:spMkLst>
        </pc:spChg>
        <pc:spChg chg="del">
          <ac:chgData name="Sachira Karunasena" userId="e8d10e5c88e53657" providerId="LiveId" clId="{88EA4D5E-842D-46F3-BB24-B8D73A92977E}" dt="2021-02-17T16:00:21.780" v="3"/>
          <ac:spMkLst>
            <pc:docMk/>
            <pc:sldMk cId="2660549401" sldId="262"/>
            <ac:spMk id="13" creationId="{F10BCCF5-D685-47FF-B675-647EAEB72C8E}"/>
          </ac:spMkLst>
        </pc:spChg>
        <pc:spChg chg="del">
          <ac:chgData name="Sachira Karunasena" userId="e8d10e5c88e53657" providerId="LiveId" clId="{88EA4D5E-842D-46F3-BB24-B8D73A92977E}" dt="2021-02-17T16:00:21.780" v="3"/>
          <ac:spMkLst>
            <pc:docMk/>
            <pc:sldMk cId="2660549401" sldId="262"/>
            <ac:spMk id="15" creationId="{B0EE8A42-107A-4D4C-8D56-BBAE95C7FC0D}"/>
          </ac:spMkLst>
        </pc:spChg>
      </pc:sldChg>
      <pc:sldChg chg="addSp delSp modSp add mod setBg delDesignElem">
        <pc:chgData name="Sachira Karunasena" userId="e8d10e5c88e53657" providerId="LiveId" clId="{88EA4D5E-842D-46F3-BB24-B8D73A92977E}" dt="2021-02-17T16:04:49.535" v="46" actId="207"/>
        <pc:sldMkLst>
          <pc:docMk/>
          <pc:sldMk cId="2132276841" sldId="264"/>
        </pc:sldMkLst>
        <pc:spChg chg="mod">
          <ac:chgData name="Sachira Karunasena" userId="e8d10e5c88e53657" providerId="LiveId" clId="{88EA4D5E-842D-46F3-BB24-B8D73A92977E}" dt="2021-02-17T16:04:49.535" v="46" actId="207"/>
          <ac:spMkLst>
            <pc:docMk/>
            <pc:sldMk cId="2132276841" sldId="264"/>
            <ac:spMk id="2" creationId="{749E8469-6E70-4298-B30F-3FA3C0D5C5ED}"/>
          </ac:spMkLst>
        </pc:spChg>
        <pc:spChg chg="mod">
          <ac:chgData name="Sachira Karunasena" userId="e8d10e5c88e53657" providerId="LiveId" clId="{88EA4D5E-842D-46F3-BB24-B8D73A92977E}" dt="2021-02-17T16:02:26.159" v="37" actId="20577"/>
          <ac:spMkLst>
            <pc:docMk/>
            <pc:sldMk cId="2132276841" sldId="264"/>
            <ac:spMk id="3" creationId="{440A7431-D721-495C-A2F8-972ABEC07E06}"/>
          </ac:spMkLst>
        </pc:spChg>
        <pc:spChg chg="add">
          <ac:chgData name="Sachira Karunasena" userId="e8d10e5c88e53657" providerId="LiveId" clId="{88EA4D5E-842D-46F3-BB24-B8D73A92977E}" dt="2021-02-17T16:01:25.977" v="8" actId="26606"/>
          <ac:spMkLst>
            <pc:docMk/>
            <pc:sldMk cId="2132276841" sldId="264"/>
            <ac:spMk id="8" creationId="{8B9AA7C6-5E5A-498E-A6DF-A943376E09BC}"/>
          </ac:spMkLst>
        </pc:spChg>
        <pc:spChg chg="add">
          <ac:chgData name="Sachira Karunasena" userId="e8d10e5c88e53657" providerId="LiveId" clId="{88EA4D5E-842D-46F3-BB24-B8D73A92977E}" dt="2021-02-17T16:01:25.977" v="8" actId="26606"/>
          <ac:spMkLst>
            <pc:docMk/>
            <pc:sldMk cId="2132276841" sldId="264"/>
            <ac:spMk id="14" creationId="{81E140AE-0ABF-47C8-BF32-7D2F0CF2BA44}"/>
          </ac:spMkLst>
        </pc:spChg>
        <pc:spChg chg="add">
          <ac:chgData name="Sachira Karunasena" userId="e8d10e5c88e53657" providerId="LiveId" clId="{88EA4D5E-842D-46F3-BB24-B8D73A92977E}" dt="2021-02-17T16:01:25.977" v="8" actId="26606"/>
          <ac:spMkLst>
            <pc:docMk/>
            <pc:sldMk cId="2132276841" sldId="264"/>
            <ac:spMk id="16" creationId="{CBC4F608-B4B8-48C3-9572-C0F061B1CD99}"/>
          </ac:spMkLst>
        </pc:spChg>
        <pc:spChg chg="del">
          <ac:chgData name="Sachira Karunasena" userId="e8d10e5c88e53657" providerId="LiveId" clId="{88EA4D5E-842D-46F3-BB24-B8D73A92977E}" dt="2021-02-17T16:01:19.554" v="7"/>
          <ac:spMkLst>
            <pc:docMk/>
            <pc:sldMk cId="2132276841" sldId="264"/>
            <ac:spMk id="20" creationId="{8B9AA7C6-5E5A-498E-A6DF-A943376E09BC}"/>
          </ac:spMkLst>
        </pc:spChg>
        <pc:spChg chg="del">
          <ac:chgData name="Sachira Karunasena" userId="e8d10e5c88e53657" providerId="LiveId" clId="{88EA4D5E-842D-46F3-BB24-B8D73A92977E}" dt="2021-02-17T16:01:19.554" v="7"/>
          <ac:spMkLst>
            <pc:docMk/>
            <pc:sldMk cId="2132276841" sldId="264"/>
            <ac:spMk id="28" creationId="{81E140AE-0ABF-47C8-BF32-7D2F0CF2BA44}"/>
          </ac:spMkLst>
        </pc:spChg>
        <pc:spChg chg="del">
          <ac:chgData name="Sachira Karunasena" userId="e8d10e5c88e53657" providerId="LiveId" clId="{88EA4D5E-842D-46F3-BB24-B8D73A92977E}" dt="2021-02-17T16:01:19.554" v="7"/>
          <ac:spMkLst>
            <pc:docMk/>
            <pc:sldMk cId="2132276841" sldId="264"/>
            <ac:spMk id="30" creationId="{CBC4F608-B4B8-48C3-9572-C0F061B1CD99}"/>
          </ac:spMkLst>
        </pc:spChg>
        <pc:grpChg chg="add">
          <ac:chgData name="Sachira Karunasena" userId="e8d10e5c88e53657" providerId="LiveId" clId="{88EA4D5E-842D-46F3-BB24-B8D73A92977E}" dt="2021-02-17T16:01:25.977" v="8" actId="26606"/>
          <ac:grpSpMkLst>
            <pc:docMk/>
            <pc:sldMk cId="2132276841" sldId="264"/>
            <ac:grpSpMk id="10" creationId="{83EAB11A-76F7-48F4-9B4F-5BFDF4BF9670}"/>
          </ac:grpSpMkLst>
        </pc:grpChg>
        <pc:grpChg chg="del">
          <ac:chgData name="Sachira Karunasena" userId="e8d10e5c88e53657" providerId="LiveId" clId="{88EA4D5E-842D-46F3-BB24-B8D73A92977E}" dt="2021-02-17T16:01:19.554" v="7"/>
          <ac:grpSpMkLst>
            <pc:docMk/>
            <pc:sldMk cId="2132276841" sldId="264"/>
            <ac:grpSpMk id="24" creationId="{83EAB11A-76F7-48F4-9B4F-5BFDF4BF9670}"/>
          </ac:grpSpMkLst>
        </pc:grpChg>
      </pc:sldChg>
      <pc:sldChg chg="addSp delSp modSp add mod ord setBg delDesignElem">
        <pc:chgData name="Sachira Karunasena" userId="e8d10e5c88e53657" providerId="LiveId" clId="{88EA4D5E-842D-46F3-BB24-B8D73A92977E}" dt="2021-02-17T16:10:38.897" v="149" actId="404"/>
        <pc:sldMkLst>
          <pc:docMk/>
          <pc:sldMk cId="2341767221" sldId="265"/>
        </pc:sldMkLst>
        <pc:spChg chg="mod">
          <ac:chgData name="Sachira Karunasena" userId="e8d10e5c88e53657" providerId="LiveId" clId="{88EA4D5E-842D-46F3-BB24-B8D73A92977E}" dt="2021-02-17T16:10:38.897" v="149" actId="404"/>
          <ac:spMkLst>
            <pc:docMk/>
            <pc:sldMk cId="2341767221" sldId="265"/>
            <ac:spMk id="2" creationId="{D87282CE-C91D-4EE9-ADD4-7A5A06DFFFA5}"/>
          </ac:spMkLst>
        </pc:spChg>
        <pc:spChg chg="mod">
          <ac:chgData name="Sachira Karunasena" userId="e8d10e5c88e53657" providerId="LiveId" clId="{88EA4D5E-842D-46F3-BB24-B8D73A92977E}" dt="2021-02-17T16:10:32.138" v="146" actId="26606"/>
          <ac:spMkLst>
            <pc:docMk/>
            <pc:sldMk cId="2341767221" sldId="265"/>
            <ac:spMk id="3" creationId="{ACBE50BA-340F-45C7-983A-4325B7A9A3CE}"/>
          </ac:spMkLst>
        </pc:spChg>
        <pc:spChg chg="add">
          <ac:chgData name="Sachira Karunasena" userId="e8d10e5c88e53657" providerId="LiveId" clId="{88EA4D5E-842D-46F3-BB24-B8D73A92977E}" dt="2021-02-17T16:10:32.138" v="146" actId="26606"/>
          <ac:spMkLst>
            <pc:docMk/>
            <pc:sldMk cId="2341767221" sldId="265"/>
            <ac:spMk id="8" creationId="{8B9AA7C6-5E5A-498E-A6DF-A943376E09BC}"/>
          </ac:spMkLst>
        </pc:spChg>
        <pc:spChg chg="add">
          <ac:chgData name="Sachira Karunasena" userId="e8d10e5c88e53657" providerId="LiveId" clId="{88EA4D5E-842D-46F3-BB24-B8D73A92977E}" dt="2021-02-17T16:10:32.138" v="146" actId="26606"/>
          <ac:spMkLst>
            <pc:docMk/>
            <pc:sldMk cId="2341767221" sldId="265"/>
            <ac:spMk id="14" creationId="{81E140AE-0ABF-47C8-BF32-7D2F0CF2BA44}"/>
          </ac:spMkLst>
        </pc:spChg>
        <pc:spChg chg="add">
          <ac:chgData name="Sachira Karunasena" userId="e8d10e5c88e53657" providerId="LiveId" clId="{88EA4D5E-842D-46F3-BB24-B8D73A92977E}" dt="2021-02-17T16:10:32.138" v="146" actId="26606"/>
          <ac:spMkLst>
            <pc:docMk/>
            <pc:sldMk cId="2341767221" sldId="265"/>
            <ac:spMk id="16" creationId="{CBC4F608-B4B8-48C3-9572-C0F061B1CD99}"/>
          </ac:spMkLst>
        </pc:spChg>
        <pc:spChg chg="del">
          <ac:chgData name="Sachira Karunasena" userId="e8d10e5c88e53657" providerId="LiveId" clId="{88EA4D5E-842D-46F3-BB24-B8D73A92977E}" dt="2021-02-17T16:09:20.551" v="131"/>
          <ac:spMkLst>
            <pc:docMk/>
            <pc:sldMk cId="2341767221" sldId="265"/>
            <ac:spMk id="26" creationId="{28D31E1B-0407-4223-9642-0B642CBF57D9}"/>
          </ac:spMkLst>
        </pc:spChg>
        <pc:spChg chg="del">
          <ac:chgData name="Sachira Karunasena" userId="e8d10e5c88e53657" providerId="LiveId" clId="{88EA4D5E-842D-46F3-BB24-B8D73A92977E}" dt="2021-02-17T16:09:20.551" v="131"/>
          <ac:spMkLst>
            <pc:docMk/>
            <pc:sldMk cId="2341767221" sldId="265"/>
            <ac:spMk id="33" creationId="{D5B0017B-2ECA-49AF-B397-DC140825DF8D}"/>
          </ac:spMkLst>
        </pc:spChg>
        <pc:spChg chg="del">
          <ac:chgData name="Sachira Karunasena" userId="e8d10e5c88e53657" providerId="LiveId" clId="{88EA4D5E-842D-46F3-BB24-B8D73A92977E}" dt="2021-02-17T16:09:20.551" v="131"/>
          <ac:spMkLst>
            <pc:docMk/>
            <pc:sldMk cId="2341767221" sldId="265"/>
            <ac:spMk id="35" creationId="{70E96339-907C-46C3-99AC-31179B6F0EBD}"/>
          </ac:spMkLst>
        </pc:spChg>
        <pc:grpChg chg="add">
          <ac:chgData name="Sachira Karunasena" userId="e8d10e5c88e53657" providerId="LiveId" clId="{88EA4D5E-842D-46F3-BB24-B8D73A92977E}" dt="2021-02-17T16:10:32.138" v="146" actId="26606"/>
          <ac:grpSpMkLst>
            <pc:docMk/>
            <pc:sldMk cId="2341767221" sldId="265"/>
            <ac:grpSpMk id="10" creationId="{83EAB11A-76F7-48F4-9B4F-5BFDF4BF9670}"/>
          </ac:grpSpMkLst>
        </pc:grpChg>
        <pc:grpChg chg="del">
          <ac:chgData name="Sachira Karunasena" userId="e8d10e5c88e53657" providerId="LiveId" clId="{88EA4D5E-842D-46F3-BB24-B8D73A92977E}" dt="2021-02-17T16:09:20.551" v="131"/>
          <ac:grpSpMkLst>
            <pc:docMk/>
            <pc:sldMk cId="2341767221" sldId="265"/>
            <ac:grpSpMk id="28" creationId="{AE1C45F0-260A-458C-96ED-C1F6D2151219}"/>
          </ac:grpSpMkLst>
        </pc:grpChg>
        <pc:picChg chg="del mod">
          <ac:chgData name="Sachira Karunasena" userId="e8d10e5c88e53657" providerId="LiveId" clId="{88EA4D5E-842D-46F3-BB24-B8D73A92977E}" dt="2021-02-17T16:10:13.902" v="145" actId="21"/>
          <ac:picMkLst>
            <pc:docMk/>
            <pc:sldMk cId="2341767221" sldId="265"/>
            <ac:picMk id="21" creationId="{1640E1AC-E370-4024-9923-C5B61466CFA3}"/>
          </ac:picMkLst>
        </pc:picChg>
        <pc:cxnChg chg="del">
          <ac:chgData name="Sachira Karunasena" userId="e8d10e5c88e53657" providerId="LiveId" clId="{88EA4D5E-842D-46F3-BB24-B8D73A92977E}" dt="2021-02-17T16:09:20.551" v="131"/>
          <ac:cxnSpMkLst>
            <pc:docMk/>
            <pc:sldMk cId="2341767221" sldId="265"/>
            <ac:cxnSpMk id="37" creationId="{6CF1BAF6-AD41-4082-B212-8A1F9A2E8779}"/>
          </ac:cxnSpMkLst>
        </pc:cxnChg>
      </pc:sldChg>
    </pc:docChg>
  </pc:docChgLst>
  <pc:docChgLst>
    <pc:chgData name="Guest User" providerId="Windows Live" clId="Web-{ADAA65BB-70E3-404B-91A4-42AE1CBBF61D}"/>
    <pc:docChg chg="modSld">
      <pc:chgData name="Guest User" userId="" providerId="Windows Live" clId="Web-{ADAA65BB-70E3-404B-91A4-42AE1CBBF61D}" dt="2021-02-17T16:18:20.411" v="29" actId="20577"/>
      <pc:docMkLst>
        <pc:docMk/>
      </pc:docMkLst>
      <pc:sldChg chg="modSp">
        <pc:chgData name="Guest User" userId="" providerId="Windows Live" clId="Web-{ADAA65BB-70E3-404B-91A4-42AE1CBBF61D}" dt="2021-02-17T16:18:20.411" v="29" actId="20577"/>
        <pc:sldMkLst>
          <pc:docMk/>
          <pc:sldMk cId="2132276841" sldId="264"/>
        </pc:sldMkLst>
        <pc:spChg chg="mod">
          <ac:chgData name="Guest User" userId="" providerId="Windows Live" clId="Web-{ADAA65BB-70E3-404B-91A4-42AE1CBBF61D}" dt="2021-02-17T16:18:20.411" v="29" actId="20577"/>
          <ac:spMkLst>
            <pc:docMk/>
            <pc:sldMk cId="2132276841" sldId="264"/>
            <ac:spMk id="3" creationId="{440A7431-D721-495C-A2F8-972ABEC07E06}"/>
          </ac:spMkLst>
        </pc:spChg>
      </pc:sldChg>
    </pc:docChg>
  </pc:docChgLst>
  <pc:docChgLst>
    <pc:chgData name="Shechem Sumanthiran" userId="55f88cf3fb9058ce" providerId="LiveId" clId="{06E0D28E-3E77-400C-836A-021366BF005A}"/>
    <pc:docChg chg="modSld">
      <pc:chgData name="Shechem Sumanthiran" userId="55f88cf3fb9058ce" providerId="LiveId" clId="{06E0D28E-3E77-400C-836A-021366BF005A}" dt="2021-02-17T07:17:46.884" v="46" actId="122"/>
      <pc:docMkLst>
        <pc:docMk/>
      </pc:docMkLst>
      <pc:sldChg chg="addSp modSp mod">
        <pc:chgData name="Shechem Sumanthiran" userId="55f88cf3fb9058ce" providerId="LiveId" clId="{06E0D28E-3E77-400C-836A-021366BF005A}" dt="2021-02-17T07:17:46.884" v="46" actId="122"/>
        <pc:sldMkLst>
          <pc:docMk/>
          <pc:sldMk cId="3061432056" sldId="257"/>
        </pc:sldMkLst>
        <pc:graphicFrameChg chg="add mod modGraphic">
          <ac:chgData name="Shechem Sumanthiran" userId="55f88cf3fb9058ce" providerId="LiveId" clId="{06E0D28E-3E77-400C-836A-021366BF005A}" dt="2021-02-17T07:17:46.884" v="46" actId="122"/>
          <ac:graphicFrameMkLst>
            <pc:docMk/>
            <pc:sldMk cId="3061432056" sldId="257"/>
            <ac:graphicFrameMk id="12" creationId="{D2B27ED5-2C0B-479F-BF2D-179D2E6A1589}"/>
          </ac:graphicFrameMkLst>
        </pc:graphicFrameChg>
        <pc:picChg chg="mod modCrop">
          <ac:chgData name="Shechem Sumanthiran" userId="55f88cf3fb9058ce" providerId="LiveId" clId="{06E0D28E-3E77-400C-836A-021366BF005A}" dt="2021-02-17T07:09:29.913" v="3" actId="1076"/>
          <ac:picMkLst>
            <pc:docMk/>
            <pc:sldMk cId="3061432056" sldId="257"/>
            <ac:picMk id="11" creationId="{60C6EFC5-BDCA-46B2-BF74-BC7DFC53D5A8}"/>
          </ac:picMkLst>
        </pc:picChg>
      </pc:sldChg>
    </pc:docChg>
  </pc:docChgLst>
  <pc:docChgLst>
    <pc:chgData name="Sakuna Harinda" userId="36ae8812d11c508a" providerId="Windows Live" clId="Web-{4E26A916-1EC9-4C10-B382-4D925F48D9F8}"/>
    <pc:docChg chg="addSld modSld">
      <pc:chgData name="Sakuna Harinda" userId="36ae8812d11c508a" providerId="Windows Live" clId="Web-{4E26A916-1EC9-4C10-B382-4D925F48D9F8}" dt="2021-02-17T14:04:05.490" v="229"/>
      <pc:docMkLst>
        <pc:docMk/>
      </pc:docMkLst>
      <pc:sldChg chg="addSp modSp new">
        <pc:chgData name="Sakuna Harinda" userId="36ae8812d11c508a" providerId="Windows Live" clId="Web-{4E26A916-1EC9-4C10-B382-4D925F48D9F8}" dt="2021-02-17T07:53:24.423" v="228" actId="20577"/>
        <pc:sldMkLst>
          <pc:docMk/>
          <pc:sldMk cId="1796356566" sldId="258"/>
        </pc:sldMkLst>
        <pc:spChg chg="mod">
          <ac:chgData name="Sakuna Harinda" userId="36ae8812d11c508a" providerId="Windows Live" clId="Web-{4E26A916-1EC9-4C10-B382-4D925F48D9F8}" dt="2021-02-17T07:52:15.187" v="215" actId="1076"/>
          <ac:spMkLst>
            <pc:docMk/>
            <pc:sldMk cId="1796356566" sldId="258"/>
            <ac:spMk id="2" creationId="{044CB40E-7C89-4CF0-BAE5-4B25FD9E3646}"/>
          </ac:spMkLst>
        </pc:spChg>
        <pc:spChg chg="mod">
          <ac:chgData name="Sakuna Harinda" userId="36ae8812d11c508a" providerId="Windows Live" clId="Web-{4E26A916-1EC9-4C10-B382-4D925F48D9F8}" dt="2021-02-17T07:53:24.423" v="228" actId="20577"/>
          <ac:spMkLst>
            <pc:docMk/>
            <pc:sldMk cId="1796356566" sldId="258"/>
            <ac:spMk id="3" creationId="{85151CA3-1116-4338-82E0-81BC8052B362}"/>
          </ac:spMkLst>
        </pc:spChg>
        <pc:spChg chg="add mod">
          <ac:chgData name="Sakuna Harinda" userId="36ae8812d11c508a" providerId="Windows Live" clId="Web-{4E26A916-1EC9-4C10-B382-4D925F48D9F8}" dt="2021-02-17T07:51:53.390" v="212" actId="1076"/>
          <ac:spMkLst>
            <pc:docMk/>
            <pc:sldMk cId="1796356566" sldId="258"/>
            <ac:spMk id="5" creationId="{750D01B8-3E71-4DAD-BB65-EF3F1EF24549}"/>
          </ac:spMkLst>
        </pc:spChg>
        <pc:spChg chg="add mod">
          <ac:chgData name="Sakuna Harinda" userId="36ae8812d11c508a" providerId="Windows Live" clId="Web-{4E26A916-1EC9-4C10-B382-4D925F48D9F8}" dt="2021-02-17T07:53:04.454" v="223" actId="20577"/>
          <ac:spMkLst>
            <pc:docMk/>
            <pc:sldMk cId="1796356566" sldId="258"/>
            <ac:spMk id="6" creationId="{C31E7101-B595-46FA-8274-9221BF28C298}"/>
          </ac:spMkLst>
        </pc:spChg>
        <pc:spChg chg="add mod">
          <ac:chgData name="Sakuna Harinda" userId="36ae8812d11c508a" providerId="Windows Live" clId="Web-{4E26A916-1EC9-4C10-B382-4D925F48D9F8}" dt="2021-02-17T07:51:40.374" v="209" actId="1076"/>
          <ac:spMkLst>
            <pc:docMk/>
            <pc:sldMk cId="1796356566" sldId="258"/>
            <ac:spMk id="7" creationId="{8859ED61-656D-44C8-998D-86AF09493B31}"/>
          </ac:spMkLst>
        </pc:spChg>
      </pc:sldChg>
      <pc:sldChg chg="new">
        <pc:chgData name="Sakuna Harinda" userId="36ae8812d11c508a" providerId="Windows Live" clId="Web-{4E26A916-1EC9-4C10-B382-4D925F48D9F8}" dt="2021-02-17T14:04:05.490" v="229"/>
        <pc:sldMkLst>
          <pc:docMk/>
          <pc:sldMk cId="741596659" sldId="261"/>
        </pc:sldMkLst>
      </pc:sldChg>
    </pc:docChg>
  </pc:docChgLst>
  <pc:docChgLst>
    <pc:chgData name="Guest User" providerId="Windows Live" clId="Web-{821AD8EE-05D0-4A37-B9F0-95372440F55C}"/>
    <pc:docChg chg="addSld modSld">
      <pc:chgData name="Guest User" userId="" providerId="Windows Live" clId="Web-{821AD8EE-05D0-4A37-B9F0-95372440F55C}" dt="2021-02-17T09:00:39.599" v="231"/>
      <pc:docMkLst>
        <pc:docMk/>
      </pc:docMkLst>
      <pc:sldChg chg="addSp modSp">
        <pc:chgData name="Guest User" userId="" providerId="Windows Live" clId="Web-{821AD8EE-05D0-4A37-B9F0-95372440F55C}" dt="2021-02-17T08:57:12.845" v="165"/>
        <pc:sldMkLst>
          <pc:docMk/>
          <pc:sldMk cId="3061432056" sldId="257"/>
        </pc:sldMkLst>
        <pc:spChg chg="add mod">
          <ac:chgData name="Guest User" userId="" providerId="Windows Live" clId="Web-{821AD8EE-05D0-4A37-B9F0-95372440F55C}" dt="2021-02-17T08:57:12.845" v="165"/>
          <ac:spMkLst>
            <pc:docMk/>
            <pc:sldMk cId="3061432056" sldId="257"/>
            <ac:spMk id="2" creationId="{11ED6E7D-58DC-49E3-82F8-102BFB77CF28}"/>
          </ac:spMkLst>
        </pc:spChg>
        <pc:graphicFrameChg chg="mod modGraphic">
          <ac:chgData name="Guest User" userId="" providerId="Windows Live" clId="Web-{821AD8EE-05D0-4A37-B9F0-95372440F55C}" dt="2021-02-17T08:57:02.657" v="163"/>
          <ac:graphicFrameMkLst>
            <pc:docMk/>
            <pc:sldMk cId="3061432056" sldId="257"/>
            <ac:graphicFrameMk id="12" creationId="{D2B27ED5-2C0B-479F-BF2D-179D2E6A1589}"/>
          </ac:graphicFrameMkLst>
        </pc:graphicFrameChg>
        <pc:picChg chg="mod">
          <ac:chgData name="Guest User" userId="" providerId="Windows Live" clId="Web-{821AD8EE-05D0-4A37-B9F0-95372440F55C}" dt="2021-02-17T08:39:56.180" v="0" actId="1076"/>
          <ac:picMkLst>
            <pc:docMk/>
            <pc:sldMk cId="3061432056" sldId="257"/>
            <ac:picMk id="4" creationId="{4CC288E7-F913-427D-91AA-F3EA123A8E42}"/>
          </ac:picMkLst>
        </pc:picChg>
        <pc:picChg chg="mod">
          <ac:chgData name="Guest User" userId="" providerId="Windows Live" clId="Web-{821AD8EE-05D0-4A37-B9F0-95372440F55C}" dt="2021-02-17T08:39:56.196" v="1" actId="1076"/>
          <ac:picMkLst>
            <pc:docMk/>
            <pc:sldMk cId="3061432056" sldId="257"/>
            <ac:picMk id="6" creationId="{18B3AB10-3661-4808-9E16-3A636D218E87}"/>
          </ac:picMkLst>
        </pc:picChg>
        <pc:picChg chg="mod">
          <ac:chgData name="Guest User" userId="" providerId="Windows Live" clId="Web-{821AD8EE-05D0-4A37-B9F0-95372440F55C}" dt="2021-02-17T08:39:56.211" v="2" actId="1076"/>
          <ac:picMkLst>
            <pc:docMk/>
            <pc:sldMk cId="3061432056" sldId="257"/>
            <ac:picMk id="7" creationId="{BE972B9F-3D1B-4D5F-8149-B3115B7357E1}"/>
          </ac:picMkLst>
        </pc:picChg>
        <pc:picChg chg="mod">
          <ac:chgData name="Guest User" userId="" providerId="Windows Live" clId="Web-{821AD8EE-05D0-4A37-B9F0-95372440F55C}" dt="2021-02-17T08:39:56.227" v="3" actId="1076"/>
          <ac:picMkLst>
            <pc:docMk/>
            <pc:sldMk cId="3061432056" sldId="257"/>
            <ac:picMk id="8" creationId="{3D47E56E-1837-4FE1-B91F-CDF237647ED1}"/>
          </ac:picMkLst>
        </pc:picChg>
        <pc:picChg chg="mod">
          <ac:chgData name="Guest User" userId="" providerId="Windows Live" clId="Web-{821AD8EE-05D0-4A37-B9F0-95372440F55C}" dt="2021-02-17T08:39:56.242" v="4" actId="1076"/>
          <ac:picMkLst>
            <pc:docMk/>
            <pc:sldMk cId="3061432056" sldId="257"/>
            <ac:picMk id="10" creationId="{DFEF5BD2-8F54-4688-878A-99148E600C74}"/>
          </ac:picMkLst>
        </pc:picChg>
        <pc:picChg chg="mod">
          <ac:chgData name="Guest User" userId="" providerId="Windows Live" clId="Web-{821AD8EE-05D0-4A37-B9F0-95372440F55C}" dt="2021-02-17T08:39:56.258" v="5" actId="1076"/>
          <ac:picMkLst>
            <pc:docMk/>
            <pc:sldMk cId="3061432056" sldId="257"/>
            <ac:picMk id="11" creationId="{60C6EFC5-BDCA-46B2-BF74-BC7DFC53D5A8}"/>
          </ac:picMkLst>
        </pc:picChg>
      </pc:sldChg>
      <pc:sldChg chg="modSp">
        <pc:chgData name="Guest User" userId="" providerId="Windows Live" clId="Web-{821AD8EE-05D0-4A37-B9F0-95372440F55C}" dt="2021-02-17T08:57:55.533" v="172" actId="1076"/>
        <pc:sldMkLst>
          <pc:docMk/>
          <pc:sldMk cId="1796356566" sldId="258"/>
        </pc:sldMkLst>
        <pc:spChg chg="mod">
          <ac:chgData name="Guest User" userId="" providerId="Windows Live" clId="Web-{821AD8EE-05D0-4A37-B9F0-95372440F55C}" dt="2021-02-17T08:57:36.767" v="168"/>
          <ac:spMkLst>
            <pc:docMk/>
            <pc:sldMk cId="1796356566" sldId="258"/>
            <ac:spMk id="2" creationId="{044CB40E-7C89-4CF0-BAE5-4B25FD9E3646}"/>
          </ac:spMkLst>
        </pc:spChg>
        <pc:spChg chg="mod">
          <ac:chgData name="Guest User" userId="" providerId="Windows Live" clId="Web-{821AD8EE-05D0-4A37-B9F0-95372440F55C}" dt="2021-02-17T08:57:55.486" v="169" actId="1076"/>
          <ac:spMkLst>
            <pc:docMk/>
            <pc:sldMk cId="1796356566" sldId="258"/>
            <ac:spMk id="3" creationId="{85151CA3-1116-4338-82E0-81BC8052B362}"/>
          </ac:spMkLst>
        </pc:spChg>
        <pc:spChg chg="mod">
          <ac:chgData name="Guest User" userId="" providerId="Windows Live" clId="Web-{821AD8EE-05D0-4A37-B9F0-95372440F55C}" dt="2021-02-17T08:57:55.502" v="170" actId="1076"/>
          <ac:spMkLst>
            <pc:docMk/>
            <pc:sldMk cId="1796356566" sldId="258"/>
            <ac:spMk id="5" creationId="{750D01B8-3E71-4DAD-BB65-EF3F1EF24549}"/>
          </ac:spMkLst>
        </pc:spChg>
        <pc:spChg chg="mod">
          <ac:chgData name="Guest User" userId="" providerId="Windows Live" clId="Web-{821AD8EE-05D0-4A37-B9F0-95372440F55C}" dt="2021-02-17T08:57:55.517" v="171" actId="1076"/>
          <ac:spMkLst>
            <pc:docMk/>
            <pc:sldMk cId="1796356566" sldId="258"/>
            <ac:spMk id="6" creationId="{C31E7101-B595-46FA-8274-9221BF28C298}"/>
          </ac:spMkLst>
        </pc:spChg>
        <pc:spChg chg="mod">
          <ac:chgData name="Guest User" userId="" providerId="Windows Live" clId="Web-{821AD8EE-05D0-4A37-B9F0-95372440F55C}" dt="2021-02-17T08:57:55.533" v="172" actId="1076"/>
          <ac:spMkLst>
            <pc:docMk/>
            <pc:sldMk cId="1796356566" sldId="258"/>
            <ac:spMk id="7" creationId="{8859ED61-656D-44C8-998D-86AF09493B31}"/>
          </ac:spMkLst>
        </pc:spChg>
      </pc:sldChg>
      <pc:sldChg chg="addSp modSp new">
        <pc:chgData name="Guest User" userId="" providerId="Windows Live" clId="Web-{821AD8EE-05D0-4A37-B9F0-95372440F55C}" dt="2021-02-17T09:00:39.599" v="231"/>
        <pc:sldMkLst>
          <pc:docMk/>
          <pc:sldMk cId="4167635880" sldId="259"/>
        </pc:sldMkLst>
        <pc:spChg chg="mod">
          <ac:chgData name="Guest User" userId="" providerId="Windows Live" clId="Web-{821AD8EE-05D0-4A37-B9F0-95372440F55C}" dt="2021-02-17T08:58:09.049" v="174"/>
          <ac:spMkLst>
            <pc:docMk/>
            <pc:sldMk cId="4167635880" sldId="259"/>
            <ac:spMk id="2" creationId="{A1802AB6-22B2-4AE3-B1A8-14431ED157AB}"/>
          </ac:spMkLst>
        </pc:spChg>
        <pc:spChg chg="add mod">
          <ac:chgData name="Guest User" userId="" providerId="Windows Live" clId="Web-{821AD8EE-05D0-4A37-B9F0-95372440F55C}" dt="2021-02-17T09:00:39.599" v="231"/>
          <ac:spMkLst>
            <pc:docMk/>
            <pc:sldMk cId="4167635880" sldId="259"/>
            <ac:spMk id="3" creationId="{D8E0F36A-D268-431B-98BD-CCABAE42ED75}"/>
          </ac:spMkLst>
        </pc:spChg>
      </pc:sldChg>
      <pc:sldChg chg="addSp delSp modSp new mod setBg">
        <pc:chgData name="Guest User" userId="" providerId="Windows Live" clId="Web-{821AD8EE-05D0-4A37-B9F0-95372440F55C}" dt="2021-02-17T08:56:02.452" v="153" actId="20577"/>
        <pc:sldMkLst>
          <pc:docMk/>
          <pc:sldMk cId="2147509395" sldId="260"/>
        </pc:sldMkLst>
        <pc:spChg chg="mod">
          <ac:chgData name="Guest User" userId="" providerId="Windows Live" clId="Web-{821AD8EE-05D0-4A37-B9F0-95372440F55C}" dt="2021-02-17T08:56:02.452" v="153" actId="20577"/>
          <ac:spMkLst>
            <pc:docMk/>
            <pc:sldMk cId="2147509395" sldId="260"/>
            <ac:spMk id="2" creationId="{CF62D55B-9AC9-45BE-B400-44F0080C59F4}"/>
          </ac:spMkLst>
        </pc:spChg>
        <pc:spChg chg="add del">
          <ac:chgData name="Guest User" userId="" providerId="Windows Live" clId="Web-{821AD8EE-05D0-4A37-B9F0-95372440F55C}" dt="2021-02-17T08:53:17.074" v="131"/>
          <ac:spMkLst>
            <pc:docMk/>
            <pc:sldMk cId="2147509395" sldId="260"/>
            <ac:spMk id="8" creationId="{53F29798-D584-4792-9B62-3F5F5C36D619}"/>
          </ac:spMkLst>
        </pc:spChg>
        <pc:spChg chg="add">
          <ac:chgData name="Guest User" userId="" providerId="Windows Live" clId="Web-{821AD8EE-05D0-4A37-B9F0-95372440F55C}" dt="2021-02-17T08:53:17.074" v="131"/>
          <ac:spMkLst>
            <pc:docMk/>
            <pc:sldMk cId="2147509395" sldId="260"/>
            <ac:spMk id="13" creationId="{53F29798-D584-4792-9B62-3F5F5C36D619}"/>
          </ac:spMkLst>
        </pc:spChg>
        <pc:picChg chg="add del mod">
          <ac:chgData name="Guest User" userId="" providerId="Windows Live" clId="Web-{821AD8EE-05D0-4A37-B9F0-95372440F55C}" dt="2021-02-17T08:53:09.011" v="128"/>
          <ac:picMkLst>
            <pc:docMk/>
            <pc:sldMk cId="2147509395" sldId="260"/>
            <ac:picMk id="3" creationId="{7D86AE76-955B-4440-A481-C65EE9EAFC48}"/>
          </ac:picMkLst>
        </pc:picChg>
        <pc:picChg chg="add mod">
          <ac:chgData name="Guest User" userId="" providerId="Windows Live" clId="Web-{821AD8EE-05D0-4A37-B9F0-95372440F55C}" dt="2021-02-17T08:53:17.074" v="131"/>
          <ac:picMkLst>
            <pc:docMk/>
            <pc:sldMk cId="2147509395" sldId="260"/>
            <ac:picMk id="4" creationId="{6BCF500C-378B-45C5-9A14-AB041AF5B0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87E1-8047-461D-9734-F8E45652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58FC8-12ED-4D10-94C6-7D8A2EE28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06F6-4C24-4469-89B4-1137E284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7ADD-7FBC-49A1-B4AC-CFAC9EFF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0EED-0B2B-4526-9CE7-CDE8F0CA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BE0E-F764-4B61-BAD6-FD14F351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DDD21-709F-435A-A24D-44033A033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BEC3-47E1-4C9B-BBD8-5206BECC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7EC4-53E1-4AFC-A562-D9D65E80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26EC-4FBA-4139-9A9C-B23E64B4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F45E3-1F24-48CA-BA01-1F93DEB6D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CDE3B-89EB-4D54-9656-914677E1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57F9-F69F-44C0-9B1D-5C6F059F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14BA-EB91-49CB-BDED-959117DE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53ED-82C1-440F-A460-FD1D1F11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0AF4-9342-40D1-97FB-293377AE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EDE6-06D9-4191-98BC-981F7B22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B434-7B42-4C4C-BBF2-1F892D57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DE14-FE3D-4B8E-BD78-2FB35044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A6462-9958-43FF-9289-2E0EFE9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D608-8B7D-4C4E-8934-670576E2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7780-18F0-4BAF-9B78-FA56B9AB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0EB4-0F4B-4AC6-B4CF-0A9441CC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D7F0-2A51-47AE-B874-E80C9D9F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CAFD-BF06-48EF-BF6B-A6CE3461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950F-7A94-4E46-B29D-33304079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58C4-D3C3-4EA7-932C-4D56ED97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63B57-71DE-4462-B567-83C171093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F341C-0821-4CA6-A506-38B9AB35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B431-606E-4986-9157-17BF6AED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5852D-A46E-4337-ACCC-D6039D91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4594-7D1B-418A-9244-82E7118F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862D8-2C32-4A7D-ABE6-7323F40A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00CD3-D485-4AC1-96ED-CE44163AF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8E935-AF46-411F-A937-E984C34A1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5495B-EB57-40D8-A35F-D18583202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0EB2D-CD2E-4F02-A24D-2B49301E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2DD6C-A677-4C11-9BD2-C0B79520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D64FC-8E20-4D97-BD00-456F95A2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422A-DEBD-4D88-92CF-B055CCC2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AAE9B-CB4C-419D-AA0E-481F75D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3B400-8CA6-4E1E-8600-0101A737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45366-8F30-40C2-9DD7-ED0AB34E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D3494-7FDB-4A1F-990D-6D6F7433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95C20-596C-4186-AFE4-C82BD31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870A0-87FC-43E6-9368-5CF8BF20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F426-F517-4AD2-8321-263825CB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A5F4-A19A-4D8D-9C5D-46F8894E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0E62-7491-4DB5-8688-358AFF4BC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5E19-3E34-4825-BC48-71ED6482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6D211-4EE3-4D7A-8A05-C18AC347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E7F7-2E1B-45CC-83E6-22A1AB53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E769-B8FC-4D06-8F47-37D11126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20072-DB7F-450D-A289-AC148E017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F7FC0-7821-43D0-8196-29E72B2E6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78757-2F80-4970-B3EB-8A7D5972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20695-F654-4CA8-A30B-CE5A1055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A5C7-9F2C-4AAE-B8DB-18FB636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115F4-BB1B-46F7-B764-2478F65A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38D11-649D-4B10-A89E-238D45E2C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45AE-B5CC-4120-8104-BA24EFE65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4031-80EF-415D-8086-3D6DAB1094B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E9AA-997B-49D3-8AF9-0CE92400D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B6B4-41F9-47A2-B0E9-E82708846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FE1C-78FC-4020-90E7-B82CA840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20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err="1">
                <a:cs typeface="Calibri"/>
              </a:rPr>
              <a:t>STMNet</a:t>
            </a:r>
            <a:r>
              <a:rPr lang="en-US" sz="2000">
                <a:cs typeface="Calibri"/>
              </a:rPr>
              <a:t> (Initial Idea)</a:t>
            </a:r>
          </a:p>
          <a:p>
            <a:r>
              <a:rPr lang="en-US" sz="2000">
                <a:cs typeface="Calibri"/>
              </a:rPr>
              <a:t>Linking Algorithm for Action Detection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2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2D55B-9AC9-45BE-B400-44F0080C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STMNet</a:t>
            </a: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400" b="1" kern="1200" baseline="30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layer Architecture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BCF500C-378B-45C5-9A14-AB041AF5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781141"/>
            <a:ext cx="7608304" cy="33666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288E7-F913-427D-91AA-F3EA123A8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2" t="27119" r="3135" b="12316"/>
          <a:stretch/>
        </p:blipFill>
        <p:spPr>
          <a:xfrm>
            <a:off x="263471" y="2681626"/>
            <a:ext cx="3632500" cy="1766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B3AB10-3661-4808-9E16-3A636D21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9" t="26440" r="3517" b="13898"/>
          <a:stretch/>
        </p:blipFill>
        <p:spPr>
          <a:xfrm>
            <a:off x="263471" y="4677033"/>
            <a:ext cx="3660769" cy="1766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72B9F-3D1B-4D5F-8149-B3115B7357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77" t="28474" r="3262" b="11638"/>
          <a:stretch/>
        </p:blipFill>
        <p:spPr>
          <a:xfrm>
            <a:off x="4269189" y="2681626"/>
            <a:ext cx="3653622" cy="1766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47E56E-1837-4FE1-B91F-CDF237647E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03" t="24238" r="3644" b="15932"/>
          <a:stretch/>
        </p:blipFill>
        <p:spPr>
          <a:xfrm>
            <a:off x="4269190" y="4677033"/>
            <a:ext cx="3660770" cy="1781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F5BD2-8F54-4688-878A-99148E600C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076" t="31638" r="3136" b="8700"/>
          <a:stretch/>
        </p:blipFill>
        <p:spPr>
          <a:xfrm>
            <a:off x="8296029" y="2681626"/>
            <a:ext cx="3674153" cy="1766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6EFC5-BDCA-46B2-BF74-BC7DFC53D5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076" t="28249" r="4025" b="11865"/>
          <a:stretch/>
        </p:blipFill>
        <p:spPr>
          <a:xfrm>
            <a:off x="8296029" y="4677033"/>
            <a:ext cx="3660771" cy="1789860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2B27ED5-2C0B-479F-BF2D-179D2E6A1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4795"/>
              </p:ext>
            </p:extLst>
          </p:nvPr>
        </p:nvGraphicFramePr>
        <p:xfrm>
          <a:off x="315099" y="1772952"/>
          <a:ext cx="1169332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97776">
                  <a:extLst>
                    <a:ext uri="{9D8B030D-6E8A-4147-A177-3AD203B41FA5}">
                      <a16:colId xmlns:a16="http://schemas.microsoft.com/office/drawing/2014/main" val="2142725612"/>
                    </a:ext>
                  </a:extLst>
                </a:gridCol>
                <a:gridCol w="3897776">
                  <a:extLst>
                    <a:ext uri="{9D8B030D-6E8A-4147-A177-3AD203B41FA5}">
                      <a16:colId xmlns:a16="http://schemas.microsoft.com/office/drawing/2014/main" val="2370017195"/>
                    </a:ext>
                  </a:extLst>
                </a:gridCol>
                <a:gridCol w="3897776">
                  <a:extLst>
                    <a:ext uri="{9D8B030D-6E8A-4147-A177-3AD203B41FA5}">
                      <a16:colId xmlns:a16="http://schemas.microsoft.com/office/drawing/2014/main" val="257916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ResNet</a:t>
                      </a:r>
                      <a:endParaRPr lang="en-US"/>
                    </a:p>
                  </a:txBody>
                  <a:tcPr>
                    <a:solidFill>
                      <a:srgbClr val="42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STMNet</a:t>
                      </a:r>
                      <a:endParaRPr lang="en-US"/>
                    </a:p>
                  </a:txBody>
                  <a:tcPr>
                    <a:solidFill>
                      <a:srgbClr val="42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STMTrack</a:t>
                      </a:r>
                      <a:endParaRPr lang="en-US"/>
                    </a:p>
                  </a:txBody>
                  <a:tcPr>
                    <a:solidFill>
                      <a:srgbClr val="42BA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53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27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ED6E7D-58DC-49E3-82F8-102BFB77CF28}"/>
              </a:ext>
            </a:extLst>
          </p:cNvPr>
          <p:cNvSpPr txBox="1"/>
          <p:nvPr/>
        </p:nvSpPr>
        <p:spPr>
          <a:xfrm>
            <a:off x="380491" y="201206"/>
            <a:ext cx="1130942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err="1">
                <a:latin typeface="Calibri Light"/>
                <a:cs typeface="Calibri Light"/>
              </a:rPr>
              <a:t>STMNet</a:t>
            </a:r>
            <a:r>
              <a:rPr lang="en-US" sz="4400" b="1">
                <a:latin typeface="Calibri Light"/>
                <a:cs typeface="Calibri Light"/>
              </a:rPr>
              <a:t> vs. ResNet on Action Classification on HMDB-21 </a:t>
            </a:r>
            <a:endParaRPr lang="en-US" sz="4400" b="1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43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CB40E-7C89-4CF0-BAE5-4B25FD9E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b="1">
                <a:cs typeface="Calibri Light"/>
              </a:rPr>
              <a:t>Tube Linking Algorithm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1CA3-1116-4338-82E0-81BC8052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809" y="236213"/>
            <a:ext cx="6009366" cy="638493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Finding Action Tubes (Georgia et al.)</a:t>
            </a:r>
          </a:p>
          <a:p>
            <a:pPr lvl="2"/>
            <a:r>
              <a:rPr lang="en-US" sz="1800">
                <a:cs typeface="Calibri"/>
              </a:rPr>
              <a:t>Viterbi Algorithm</a:t>
            </a:r>
          </a:p>
          <a:p>
            <a:pPr lvl="2"/>
            <a:r>
              <a:rPr lang="en-US" sz="1800">
                <a:cs typeface="Calibri"/>
              </a:rPr>
              <a:t>Dynamic programming</a:t>
            </a:r>
          </a:p>
          <a:p>
            <a:r>
              <a:rPr lang="en-US" sz="1800">
                <a:ea typeface="+mn-lt"/>
                <a:cs typeface="+mn-lt"/>
              </a:rPr>
              <a:t>Deep Learning for Detecting Multiple Space-Time Action Tubes in Videos  (</a:t>
            </a:r>
            <a:r>
              <a:rPr lang="en-US" sz="1800" err="1">
                <a:ea typeface="+mn-lt"/>
                <a:cs typeface="+mn-lt"/>
              </a:rPr>
              <a:t>Saha</a:t>
            </a:r>
            <a:r>
              <a:rPr lang="en-US" sz="1800">
                <a:ea typeface="+mn-lt"/>
                <a:cs typeface="+mn-lt"/>
              </a:rPr>
              <a:t> et al.)</a:t>
            </a:r>
          </a:p>
          <a:p>
            <a:pPr lvl="2"/>
            <a:r>
              <a:rPr lang="en-US" sz="1800">
                <a:cs typeface="Calibri"/>
              </a:rPr>
              <a:t>Viterbi Algorithm</a:t>
            </a:r>
          </a:p>
          <a:p>
            <a:pPr lvl="2"/>
            <a:r>
              <a:rPr lang="en-US" sz="1800">
                <a:cs typeface="Calibri"/>
              </a:rPr>
              <a:t>Temporal Trimming</a:t>
            </a:r>
          </a:p>
          <a:p>
            <a:pPr lvl="2"/>
            <a:r>
              <a:rPr lang="en-US" sz="1800">
                <a:cs typeface="Calibri"/>
              </a:rPr>
              <a:t>Dynamic programming</a:t>
            </a:r>
          </a:p>
          <a:p>
            <a:r>
              <a:rPr lang="en-US" sz="1800">
                <a:ea typeface="+mn-lt"/>
                <a:cs typeface="+mn-lt"/>
              </a:rPr>
              <a:t>Online Real-time Multiple Spatiotemporal Action Localization and Prediction  (Singh et al.)</a:t>
            </a:r>
          </a:p>
          <a:p>
            <a:pPr lvl="2"/>
            <a:r>
              <a:rPr lang="en-US" sz="1800">
                <a:cs typeface="Calibri"/>
              </a:rPr>
              <a:t>Online - Viterbi Algorithm</a:t>
            </a:r>
          </a:p>
          <a:p>
            <a:pPr lvl="2"/>
            <a:r>
              <a:rPr lang="en-US" sz="1800">
                <a:cs typeface="Calibri"/>
              </a:rPr>
              <a:t>Greedy Algorithm</a:t>
            </a:r>
          </a:p>
          <a:p>
            <a:pPr lvl="2"/>
            <a:r>
              <a:rPr lang="en-US" sz="1800">
                <a:cs typeface="Calibri"/>
              </a:rPr>
              <a:t>Temporal Trimming</a:t>
            </a:r>
          </a:p>
          <a:p>
            <a:pPr lvl="2"/>
            <a:r>
              <a:rPr lang="en-US" sz="1800">
                <a:cs typeface="Calibri"/>
              </a:rPr>
              <a:t>Dynamic programming</a:t>
            </a:r>
          </a:p>
          <a:p>
            <a:r>
              <a:rPr lang="en-US" sz="1800" err="1">
                <a:ea typeface="+mn-lt"/>
                <a:cs typeface="+mn-lt"/>
              </a:rPr>
              <a:t>Spatio</a:t>
            </a:r>
            <a:r>
              <a:rPr lang="en-US" sz="1800">
                <a:ea typeface="+mn-lt"/>
                <a:cs typeface="+mn-lt"/>
              </a:rPr>
              <a:t>-Temporal Instance Learning: Action Tubes from Class Supervision  (</a:t>
            </a:r>
            <a:r>
              <a:rPr lang="en-US" sz="1800" err="1">
                <a:ea typeface="+mn-lt"/>
                <a:cs typeface="+mn-lt"/>
              </a:rPr>
              <a:t>Mettes</a:t>
            </a:r>
            <a:r>
              <a:rPr lang="en-US" sz="1800">
                <a:ea typeface="+mn-lt"/>
                <a:cs typeface="+mn-lt"/>
              </a:rPr>
              <a:t> et al.)</a:t>
            </a:r>
          </a:p>
          <a:p>
            <a:pPr lvl="2"/>
            <a:r>
              <a:rPr lang="en-US" sz="1800">
                <a:cs typeface="Calibri"/>
              </a:rPr>
              <a:t>Temporal Prim</a:t>
            </a:r>
          </a:p>
        </p:txBody>
      </p:sp>
    </p:spTree>
    <p:extLst>
      <p:ext uri="{BB962C8B-B14F-4D97-AF65-F5344CB8AC3E}">
        <p14:creationId xmlns:p14="http://schemas.microsoft.com/office/powerpoint/2010/main" val="179635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4000" b="1">
                <a:cs typeface="Calibri Light"/>
              </a:rPr>
              <a:t>Other Ideas to Explore</a:t>
            </a:r>
            <a:endParaRPr lang="en-US" sz="40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Motion Vectors for Action Detection – improving the ICIP work replacing Optical Flow</a:t>
            </a:r>
          </a:p>
        </p:txBody>
      </p:sp>
    </p:spTree>
    <p:extLst>
      <p:ext uri="{BB962C8B-B14F-4D97-AF65-F5344CB8AC3E}">
        <p14:creationId xmlns:p14="http://schemas.microsoft.com/office/powerpoint/2010/main" val="23417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FYP5: Object Detection, Tracking and Suspicious Activity Recognition for Maritime Surveillance using Thermal Vision</vt:lpstr>
      <vt:lpstr>Weekly Tasks</vt:lpstr>
      <vt:lpstr>STMNet  nth layer Architecture</vt:lpstr>
      <vt:lpstr>PowerPoint Presentation</vt:lpstr>
      <vt:lpstr>Tube Linking Algorithm</vt:lpstr>
      <vt:lpstr>Other Ideas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Shechem Sumanthiran</dc:creator>
  <cp:revision>1</cp:revision>
  <dcterms:created xsi:type="dcterms:W3CDTF">2021-02-17T06:20:58Z</dcterms:created>
  <dcterms:modified xsi:type="dcterms:W3CDTF">2021-02-17T16:18:49Z</dcterms:modified>
</cp:coreProperties>
</file>