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64" r:id="rId6"/>
    <p:sldId id="257" r:id="rId7"/>
    <p:sldId id="258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000000-0000-0000-0000-000000000000}" v="10" dt="2021-03-10T08:30:54.786"/>
    <p1510:client id="{3D93E6DC-2742-46BD-9818-DF44057A0EA4}" v="5" dt="2021-03-10T12:59:22.434"/>
    <p1510:client id="{7527929F-5EE4-4123-8ADB-D854A556E01F}" v="24" dt="2021-03-10T13:58:40.734"/>
    <p1510:client id="{CEBB85C7-1CBB-45CA-A12C-68530BC02469}" v="247" dt="2021-03-10T08:37:01.014"/>
    <p1510:client id="{E5507877-5A8E-4382-A14E-D507B986D4FF}" v="505" dt="2021-03-10T08:27:50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526F8-12B5-424A-97BD-A307FF6C3A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826141-E8B3-418E-AEFF-785BCAEB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D1079-8FA3-4E4F-BB28-41E7E38C6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5F969-C3E5-4A09-8FF6-21CBF4B6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B111-5B97-4DEE-A40D-034A5D42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05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11057-9569-4101-AAFC-0BF799F04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74B76-73A7-403B-9E56-EEF30C606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E4BC7-AD1B-46E9-8C6F-D92926D8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EA665-FCFD-46EB-8CEA-377608C2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4408-51B7-4865-9EBE-C89C09D4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2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A3BF1-4724-4962-BDE3-920B8537E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F8697-5784-43FA-BA4E-4FA7F2F90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77AAD-0441-4446-9E74-F1EC40335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8AAD6-6BC5-420C-80CC-9DD55268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A23CA-4246-4D4E-AC3D-07378121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7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32F6C-311C-495D-AFED-E17778AE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A11A7-0D7B-4CC1-A6EB-2DF72F1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B003-60A4-4194-A85F-53F5AA5D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6715A-4B32-48B8-B002-5CFE6B8D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D880-E5B6-465E-96ED-BCF89C0A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10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B532C-210B-4906-8FC1-E3EDE532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16370-719E-4453-9A46-5C44C9DD0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D3D20-8BAC-429E-996E-818E0D59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EDF1-7684-4575-A0FC-C567385E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DBF15-4E4F-4D95-8786-614C88A28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6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A0E4-8E3F-4323-A545-79132F9B7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638F-0439-4532-A8F6-448DDC517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B59E5-A7F2-415C-ABA2-FADF8D58E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3B082-172A-413E-900B-B5463A1E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D8C08-7C3B-44AD-B847-52E4ED783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FC0CE-580A-4312-8B52-E55A79833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5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0FCB3-02E0-4FFE-9FB8-6018738D1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B9C3C-26D9-4F16-AB63-7D5690FAE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FA8FA-9CFE-4BE0-A05F-4FF883E09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3A8197-E8CA-41AD-BD2D-E53C86DB3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7A4260-43AC-4EF0-B09D-EA08156DB4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DE2ED-E1DA-40F6-A4FC-26925508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86E34-0ED7-4656-A642-12459B9B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1590C-F19F-4541-8823-5746CED5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16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4400-7E26-4DA1-923E-1DD4494E4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B2C44-5ABC-4932-A29B-6BDB664D8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88855-0967-48FD-BC10-E1CDAD14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8788AF-001C-4B29-B41C-DFDE8778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C1768-DC13-4587-BA53-A7B99719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1F394-6524-4B24-ABE7-B35BD7D4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C5452-F4A9-4FD8-9DD4-F1B82C430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8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47E0-57A7-456D-8D07-4F844901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CA7B-17F1-4A11-9740-C1BC08FCD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9D8B7-0454-4252-8F66-FFD7C8572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915AC-8C1B-4294-8252-3DDF83A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31AC1-8C46-406A-9350-DFC4469E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3C27D-6E65-4DE1-AD48-209621E6A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70BA-DFBD-419A-8753-B2B5B4DD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D521ED-6251-413E-A691-17232C489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8B74-7B6F-4E66-A52F-B00826ADC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0592D-A522-459F-BE49-A0F6D6E58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94589-A818-482E-B934-376205D0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A709F-03D8-4EC9-A898-CF98EF03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3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236D66-E08F-4C9B-B633-3177DF15B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584CE0-E45F-4A29-9D67-872953BB1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401A0-BFB9-4B57-8371-BF4049DCC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5A7E7-8C4F-44F3-85F5-5055DE9299E3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8E13-C008-4450-8879-B23DF94A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16A6C-68FE-4E99-BD28-C53CC5330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6FF45-17FF-45BE-96EF-610179F35A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6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1C84A-B65E-4453-A6F1-B83A8AF2F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GB" sz="44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FYP5: Object Detection, Tracking and Suspicious Activity Recognition for Maritime Surveillance using Thermal Vision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9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E8469-6E70-4298-B30F-3FA3C0D5C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>
                <a:latin typeface="+mn-lt"/>
                <a:ea typeface="Lato" panose="020F0502020204030203" pitchFamily="34" charset="0"/>
                <a:cs typeface="Lato" panose="020F0502020204030203" pitchFamily="34" charset="0"/>
              </a:rPr>
              <a:t>Weekly Tasks</a:t>
            </a:r>
            <a:endParaRPr lang="en-GB" sz="5200">
              <a:latin typeface="+mn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A7431-D721-495C-A2F8-972ABEC07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>
                <a:cs typeface="Calibri"/>
              </a:rPr>
              <a:t>Finalize training small motion filter block</a:t>
            </a:r>
          </a:p>
          <a:p>
            <a:pPr lvl="1"/>
            <a:r>
              <a:rPr lang="en-US" sz="2000" b="0" i="0" u="none" strike="noStrike" baseline="0">
                <a:latin typeface="CMBX12"/>
              </a:rPr>
              <a:t>Motion Feature Network: Fixed Motion Filter for Action Recognition – Lee et al. ECCV 2018</a:t>
            </a:r>
            <a:endParaRPr lang="en-US" sz="20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227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822BE-8C8B-48B7-A475-14B292F0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3"/>
          </a:xfrm>
        </p:spPr>
        <p:txBody>
          <a:bodyPr>
            <a:normAutofit fontScale="90000"/>
          </a:bodyPr>
          <a:lstStyle/>
          <a:p>
            <a:r>
              <a:rPr lang="en-US"/>
              <a:t>Results on Small Motion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BA049-80B8-4D4A-82EA-263DE5637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341"/>
            <a:ext cx="10515600" cy="190959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/>
              <a:t> Original Implementation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 Shift current frame for main 4 directions by 1 pixel (Up, Down, Left, Right)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 Concatenate those shifted 4 versions with previous frame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 Feed to the CenterNet with DLA34 backbone</a:t>
            </a:r>
          </a:p>
        </p:txBody>
      </p:sp>
      <p:pic>
        <p:nvPicPr>
          <p:cNvPr id="5" name="Picture 4" descr="A picture containing text, keyboard, electronics, file&#10;&#10;Description automatically generated">
            <a:extLst>
              <a:ext uri="{FF2B5EF4-FFF2-40B4-BE49-F238E27FC236}">
                <a16:creationId xmlns:a16="http://schemas.microsoft.com/office/drawing/2014/main" id="{C41FBC2C-E5C0-4109-A8C6-A5D2E1469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00" y="3311867"/>
            <a:ext cx="8705095" cy="318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86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E1F2F-2CB1-4810-8D4F-7B5AD8327359}"/>
              </a:ext>
            </a:extLst>
          </p:cNvPr>
          <p:cNvSpPr txBox="1">
            <a:spLocks/>
          </p:cNvSpPr>
          <p:nvPr/>
        </p:nvSpPr>
        <p:spPr>
          <a:xfrm>
            <a:off x="493143" y="491331"/>
            <a:ext cx="11334096" cy="147680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2400" b="1"/>
              <a:t> Alternative Implementation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 Shift current frame for 8 directions by 1 pixel (Up, Down, Left, Right and along 4 diagonal directions)</a:t>
            </a:r>
            <a:endParaRPr lang="en-US" sz="2000">
              <a:cs typeface="Calibri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>
                <a:cs typeface="Calibri"/>
              </a:rPr>
              <a:t> Choose the closest shifted frame to the previous frame using L1 distance </a:t>
            </a:r>
            <a:endParaRPr lang="en-US" sz="2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/>
              <a:t> Concatenate the current frame with the difference map between the chosen shifted frame and  previous frame</a:t>
            </a:r>
            <a:r>
              <a:rPr lang="en-US" sz="1800"/>
              <a:t>.  </a:t>
            </a:r>
            <a:endParaRPr lang="en-US" sz="1800">
              <a:cs typeface="Calibri"/>
            </a:endParaRPr>
          </a:p>
        </p:txBody>
      </p:sp>
      <p:pic>
        <p:nvPicPr>
          <p:cNvPr id="4" name="Picture 3" descr="A computer screen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B6AE026F-B8B8-4000-9EE7-D30698772D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92" t="66863" r="28197" b="10816"/>
          <a:stretch/>
        </p:blipFill>
        <p:spPr>
          <a:xfrm>
            <a:off x="1365453" y="3015718"/>
            <a:ext cx="9907239" cy="313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937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EFAB0-8B6A-49F6-8AD1-BB66D33A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FYP Mid Evaluation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113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E6469E4274824394E3AF1919EF8163" ma:contentTypeVersion="8" ma:contentTypeDescription="Create a new document." ma:contentTypeScope="" ma:versionID="ab97220aee8e2fda6585a39a1c85344d">
  <xsd:schema xmlns:xsd="http://www.w3.org/2001/XMLSchema" xmlns:xs="http://www.w3.org/2001/XMLSchema" xmlns:p="http://schemas.microsoft.com/office/2006/metadata/properties" xmlns:ns3="1133559a-49e7-49bb-a623-43a0c43acf14" targetNamespace="http://schemas.microsoft.com/office/2006/metadata/properties" ma:root="true" ma:fieldsID="c620425a1da043cc01c10992940801b6" ns3:_="">
    <xsd:import namespace="1133559a-49e7-49bb-a623-43a0c43acf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33559a-49e7-49bb-a623-43a0c43ac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A7904E-F10F-4222-95FC-ACE4398A62D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DD6A47-FA0F-4A76-9897-648191C4CAD2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microsoft.com/office/infopath/2007/PartnerControls"/>
    <ds:schemaRef ds:uri="1133559a-49e7-49bb-a623-43a0c43acf14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A9C1B62-9099-461E-97FE-EE88410482F3}">
  <ds:schemaRefs>
    <ds:schemaRef ds:uri="1133559a-49e7-49bb-a623-43a0c43acf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CMBX12</vt:lpstr>
      <vt:lpstr>Wingdings</vt:lpstr>
      <vt:lpstr>Office Theme</vt:lpstr>
      <vt:lpstr>FYP5: Object Detection, Tracking and Suspicious Activity Recognition for Maritime Surveillance using Thermal Vision</vt:lpstr>
      <vt:lpstr>Weekly Tasks</vt:lpstr>
      <vt:lpstr>Results on Small Motion Block</vt:lpstr>
      <vt:lpstr>PowerPoint Presentation</vt:lpstr>
      <vt:lpstr>FYP Mid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Sakuna Jayasundara</dc:creator>
  <cp:lastModifiedBy>Sachira Karunasena</cp:lastModifiedBy>
  <cp:revision>2</cp:revision>
  <dcterms:created xsi:type="dcterms:W3CDTF">2021-03-10T07:39:48Z</dcterms:created>
  <dcterms:modified xsi:type="dcterms:W3CDTF">2021-03-17T05:39:07Z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0x0101008CE6469E4274824394E3AF1919EF8163</vt:lpwstr>
  </property>
</Properties>
</file>