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7" r:id="rId8"/>
    <p:sldId id="276" r:id="rId9"/>
    <p:sldId id="265" r:id="rId10"/>
    <p:sldId id="278" r:id="rId11"/>
    <p:sldId id="27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E5551-37E9-4C75-9D8D-C2991C8F5961}" v="34" dt="2020-04-01T17:24:36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CF3E-38C4-4366-8106-338CC2B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AC3D3-0853-4649-AE59-DCEA1C23D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2678-4642-4A94-B354-FB3ED091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61E3-933E-40EF-B50B-34C07C8D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F8CC-7DF5-4461-80E2-A9877F46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A02B-6DC9-444F-9AF5-DBF9134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768F-7F7C-40E6-8F86-8594B5F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E643-1071-4A0D-ACCF-B696CC52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2EE3-8966-4BDC-9329-DB30016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ACE7-F0D0-4AC2-944C-C387A1A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FF3AB-F703-48E3-95C7-7E83CE476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08D6-2B5A-4669-9F29-92057B51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CCC-3E77-43A7-AADB-F49D5668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9206-1278-4C0D-A366-79CF9085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F4A2-ABDE-4333-9D0D-3599A4D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C23-F273-46F0-9BFA-EA27098F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7B16-B719-47DA-9371-297AF4DD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B39E-9F4F-4FCD-9E09-65315E6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E84-84D4-41E4-95D6-736E312D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F9D1-E7C5-4F0B-B974-ECD481A1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8B1-9AA4-4605-938B-634F18A8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760C-9C82-4691-8CFD-6912DF01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650B-8763-430D-ACEB-4B7B725F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C306-6D95-4C86-AD79-DE70BF2E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FE7E-0073-4A34-A0C8-38FE1507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079-B236-43E9-B4F2-307B985B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596A-0495-4B31-A2D6-BA5A6950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5F8F-8465-41B0-9AFC-AFBBF82E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F0AC-494A-4CCB-B364-E462240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1B41-EDC1-45A8-A78C-D326E5AB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BBE9-E0F3-485C-B920-DE10E76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030A-9A92-4EAE-8C32-04D7294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40399-C594-430C-B48F-E1E03286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6AEB-7C6E-4008-ADA9-605ABCDF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5FEB-5DA1-44FB-B319-C3AE24F69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63364-2BE9-4A41-A7F6-05B7F2111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69DD7-3020-4758-B517-3E0A99D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B3E1E-04A1-4AE1-B7AF-27C076F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AA8C2-1F4E-44C0-8351-3742FE7D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995B-2FC3-4810-AEB2-31967694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7C4FB-F62D-486F-A981-11452F12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B514-2474-4629-A349-F3F41E72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2CE0D-88C7-499F-B4C1-94B8F51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B900C-8DA0-4EBD-9F54-A008C3F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50FA4-0EE1-4895-807F-3DB6058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CC14-DD6B-47C6-8E6E-C9E60E99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9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ACE5-F531-40BD-83F5-DFD0B1FC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A9A5-2571-4672-9625-39D9EA3E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C2F00-4511-4138-9960-0F6E7B6B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FB9E-8998-4049-88F2-7261E1B0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E3939-A01F-4E2E-818B-C7B089C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893C-7D52-4BBB-95DD-5A3073D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F1B6-D85D-458A-A706-FEF62FE3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C9B04-6A4D-4DE0-9B1D-F298DE2AE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7C0E-7F09-4EC5-A080-4CA39FCF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2BCD2-853B-4F54-8B47-1CE66EC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BA33A-FCFE-4A64-A447-85A2877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125B-EC4A-4F83-8631-ECC4077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35D6-ED67-435A-A941-52257428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0E86-ECDD-4059-9EEA-E5C3034C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653F-04F0-423D-BCDE-53B437FA8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BD08-DC6F-4937-8A08-5EBF53ACA2B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71B8-2871-4E72-926F-12632DB4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7296-E67A-40E9-AE37-02872EF0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8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E288-82FE-4338-A9D0-FABFCCB5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83014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Keeping a watchful eye at Sea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2B515-314B-4F39-A8E7-A4DE3006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1" r="5728" b="4379"/>
          <a:stretch/>
        </p:blipFill>
        <p:spPr>
          <a:xfrm>
            <a:off x="897717" y="883578"/>
            <a:ext cx="5069590" cy="2630184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7E19E9E-E456-4A27-A492-D928969D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670" r="5799" b="4380"/>
          <a:stretch/>
        </p:blipFill>
        <p:spPr>
          <a:xfrm>
            <a:off x="6228507" y="883578"/>
            <a:ext cx="5065776" cy="2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36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6937"/>
            <a:ext cx="10308771" cy="3677123"/>
          </a:xfrm>
        </p:spPr>
        <p:txBody>
          <a:bodyPr anchor="ctr">
            <a:noAutofit/>
          </a:bodyPr>
          <a:lstStyle/>
          <a:p>
            <a:r>
              <a:rPr lang="en-US" sz="2400" dirty="0"/>
              <a:t>Object Detection using other models</a:t>
            </a:r>
          </a:p>
          <a:p>
            <a:r>
              <a:rPr lang="en-US" sz="2400" dirty="0"/>
              <a:t>Go through the identified topics of ISP</a:t>
            </a:r>
          </a:p>
          <a:p>
            <a:r>
              <a:rPr lang="en-US" sz="2400" dirty="0"/>
              <a:t>Literature review on Suspicious Activity Recognition  </a:t>
            </a:r>
          </a:p>
          <a:p>
            <a:r>
              <a:rPr lang="en-US" sz="2400" dirty="0"/>
              <a:t>Horizon Detection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2BC-7140-493F-AD50-AA659D78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490" y="5058173"/>
            <a:ext cx="4176342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Object Detection</a:t>
            </a:r>
            <a:br>
              <a:rPr lang="en-US" sz="4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Yolo</a:t>
            </a:r>
          </a:p>
        </p:txBody>
      </p:sp>
      <p:pic>
        <p:nvPicPr>
          <p:cNvPr id="11" name="Picture 10" descr="A black and white photo of a street&#10;&#10;Description automatically generated">
            <a:extLst>
              <a:ext uri="{FF2B5EF4-FFF2-40B4-BE49-F238E27FC236}">
                <a16:creationId xmlns:a16="http://schemas.microsoft.com/office/drawing/2014/main" id="{9356F1B7-4463-4303-A2CD-18BAD9E9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396"/>
          <a:stretch/>
        </p:blipFill>
        <p:spPr>
          <a:xfrm>
            <a:off x="20" y="10"/>
            <a:ext cx="5988656" cy="4292947"/>
          </a:xfrm>
          <a:prstGeom prst="rect">
            <a:avLst/>
          </a:prstGeom>
        </p:spPr>
      </p:pic>
      <p:pic>
        <p:nvPicPr>
          <p:cNvPr id="10" name="Picture 9" descr="A picture containing road, green, car, street&#10;&#10;Description automatically generated">
            <a:extLst>
              <a:ext uri="{FF2B5EF4-FFF2-40B4-BE49-F238E27FC236}">
                <a16:creationId xmlns:a16="http://schemas.microsoft.com/office/drawing/2014/main" id="{8D172032-0407-4D6C-8155-A38F8D229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396"/>
          <a:stretch/>
        </p:blipFill>
        <p:spPr>
          <a:xfrm>
            <a:off x="6203323" y="10"/>
            <a:ext cx="5988677" cy="429294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E8BEAA6-B8F0-45FC-8691-159D338DB24B}"/>
              </a:ext>
            </a:extLst>
          </p:cNvPr>
          <p:cNvSpPr txBox="1">
            <a:spLocks/>
          </p:cNvSpPr>
          <p:nvPr/>
        </p:nvSpPr>
        <p:spPr>
          <a:xfrm>
            <a:off x="906177" y="5058173"/>
            <a:ext cx="417634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>
                <a:latin typeface="+mn-lt"/>
              </a:rPr>
              <a:t>Object Detection</a:t>
            </a:r>
            <a:br>
              <a:rPr lang="en-US" sz="4600" dirty="0">
                <a:latin typeface="+mn-lt"/>
              </a:rPr>
            </a:br>
            <a:r>
              <a:rPr lang="en-US" sz="4600" dirty="0" err="1">
                <a:latin typeface="+mn-lt"/>
              </a:rPr>
              <a:t>CenterNet</a:t>
            </a:r>
            <a:endParaRPr lang="en-US" sz="4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45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9DCF-8D92-4D62-9DD5-D4DFD3C8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2" y="372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Analysis of models used so far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84606-C970-4936-BF2C-709477181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0" y="1371993"/>
            <a:ext cx="10600079" cy="1946560"/>
          </a:xfrm>
        </p:spPr>
      </p:pic>
    </p:spTree>
    <p:extLst>
      <p:ext uri="{BB962C8B-B14F-4D97-AF65-F5344CB8AC3E}">
        <p14:creationId xmlns:p14="http://schemas.microsoft.com/office/powerpoint/2010/main" val="17478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+mn-lt"/>
                <a:cs typeface="Calibri Light"/>
              </a:rPr>
              <a:t>Control System Concepts</a:t>
            </a:r>
            <a:endParaRPr lang="en-GB" sz="36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6937"/>
            <a:ext cx="10308771" cy="4007280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/>
              </a:rPr>
              <a:t>State Space Introduction</a:t>
            </a:r>
          </a:p>
          <a:p>
            <a:r>
              <a:rPr lang="en-US" sz="2000" dirty="0">
                <a:cs typeface="Calibri"/>
              </a:rPr>
              <a:t>State equation writing for SISO and MIMO</a:t>
            </a:r>
          </a:p>
          <a:p>
            <a:r>
              <a:rPr lang="en-US" sz="2000" dirty="0">
                <a:cs typeface="Calibri"/>
              </a:rPr>
              <a:t>Servo systems – position feedback and velocity feedback</a:t>
            </a:r>
          </a:p>
          <a:p>
            <a:r>
              <a:rPr lang="en-US" sz="2000" dirty="0">
                <a:cs typeface="Calibri"/>
              </a:rPr>
              <a:t>Robotic manipulators</a:t>
            </a:r>
          </a:p>
          <a:p>
            <a:r>
              <a:rPr lang="en-US" sz="2000" dirty="0">
                <a:cs typeface="Calibri"/>
              </a:rPr>
              <a:t>Rigid Body Motions (Position and Rotation)</a:t>
            </a:r>
          </a:p>
          <a:p>
            <a:r>
              <a:rPr lang="en-US" sz="2000" dirty="0">
                <a:cs typeface="Calibri"/>
              </a:rPr>
              <a:t>Parameterization of Rotation (Euler Angles, Roll Pitch Yaw angles)</a:t>
            </a:r>
          </a:p>
          <a:p>
            <a:r>
              <a:rPr lang="en-US" sz="2000" dirty="0">
                <a:cs typeface="Calibri"/>
              </a:rPr>
              <a:t>Homogeneous Transformation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+mn-lt"/>
                <a:cs typeface="Calibri Light"/>
              </a:rPr>
              <a:t>PID Controller Design</a:t>
            </a:r>
            <a:endParaRPr lang="en-GB" sz="36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6937"/>
            <a:ext cx="10308771" cy="4007280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/>
              </a:rPr>
              <a:t>PID controller design for object tracking </a:t>
            </a:r>
          </a:p>
          <a:p>
            <a:r>
              <a:rPr lang="en-US" sz="2000" dirty="0">
                <a:cs typeface="Calibri"/>
              </a:rPr>
              <a:t>Using image processing algos for tracking object and using a control loop to move the camera </a:t>
            </a:r>
          </a:p>
          <a:p>
            <a:r>
              <a:rPr lang="en-US" sz="2000" dirty="0">
                <a:cs typeface="Calibri"/>
              </a:rPr>
              <a:t>Kalman </a:t>
            </a:r>
            <a:r>
              <a:rPr lang="en-US" sz="2000" dirty="0" err="1">
                <a:cs typeface="Calibri"/>
              </a:rPr>
              <a:t>FIlters</a:t>
            </a:r>
            <a:r>
              <a:rPr lang="en-US" sz="2000" dirty="0">
                <a:cs typeface="Calibri"/>
              </a:rPr>
              <a:t> and use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latin typeface="+mn-lt"/>
                <a:cs typeface="Calibri Light"/>
              </a:rPr>
              <a:t>Suspicious Activity Recognition</a:t>
            </a:r>
            <a:endParaRPr lang="en-GB" sz="36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6937"/>
            <a:ext cx="10308771" cy="4007280"/>
          </a:xfrm>
        </p:spPr>
        <p:txBody>
          <a:bodyPr anchor="t">
            <a:normAutofit/>
          </a:bodyPr>
          <a:lstStyle/>
          <a:p>
            <a:pPr lvl="0"/>
            <a:r>
              <a:rPr lang="en-GB" sz="2000" dirty="0"/>
              <a:t>Foreground object detection </a:t>
            </a:r>
          </a:p>
          <a:p>
            <a:pPr lvl="1"/>
            <a:r>
              <a:rPr lang="en-GB" sz="1800" dirty="0"/>
              <a:t>Background Modelling</a:t>
            </a:r>
          </a:p>
          <a:p>
            <a:pPr lvl="1"/>
            <a:r>
              <a:rPr lang="en-GB" sz="1800" dirty="0"/>
              <a:t>Change detection Approach</a:t>
            </a:r>
          </a:p>
          <a:p>
            <a:pPr lvl="0"/>
            <a:r>
              <a:rPr lang="en-GB" sz="2000" dirty="0"/>
              <a:t>Object Tracking </a:t>
            </a:r>
          </a:p>
          <a:p>
            <a:pPr lvl="1"/>
            <a:r>
              <a:rPr lang="en-US" sz="1800" dirty="0"/>
              <a:t>Non-Tracking</a:t>
            </a:r>
          </a:p>
          <a:p>
            <a:pPr lvl="1"/>
            <a:r>
              <a:rPr lang="en-US" sz="1800" dirty="0"/>
              <a:t>Tracking</a:t>
            </a:r>
          </a:p>
          <a:p>
            <a:pPr lvl="0"/>
            <a:r>
              <a:rPr lang="en-GB" sz="2000" dirty="0"/>
              <a:t>Feature extraction </a:t>
            </a:r>
          </a:p>
          <a:p>
            <a:pPr lvl="0"/>
            <a:r>
              <a:rPr lang="en-GB" sz="2000" dirty="0"/>
              <a:t>Object classification </a:t>
            </a:r>
          </a:p>
          <a:p>
            <a:pPr lvl="0"/>
            <a:r>
              <a:rPr lang="en-GB" sz="2000" dirty="0"/>
              <a:t>Object analysis</a:t>
            </a:r>
            <a:endParaRPr lang="en-US" sz="2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8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Tasks for next week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Go through the identified topics of ISP</a:t>
            </a:r>
          </a:p>
          <a:p>
            <a:r>
              <a:rPr lang="en-US" sz="2000" dirty="0"/>
              <a:t>Literature review on Suspicious Activity Recognition  </a:t>
            </a:r>
          </a:p>
          <a:p>
            <a:r>
              <a:rPr lang="en-US" sz="2000" dirty="0"/>
              <a:t>Prepare the flow diagram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26D7B2BF6F94384C38F57CA877935" ma:contentTypeVersion="4" ma:contentTypeDescription="Create a new document." ma:contentTypeScope="" ma:versionID="ccbe81036f4ec987fba4d97e58816a65">
  <xsd:schema xmlns:xsd="http://www.w3.org/2001/XMLSchema" xmlns:xs="http://www.w3.org/2001/XMLSchema" xmlns:p="http://schemas.microsoft.com/office/2006/metadata/properties" xmlns:ns3="00f16f53-23e4-41b6-816f-77c28783ff04" targetNamespace="http://schemas.microsoft.com/office/2006/metadata/properties" ma:root="true" ma:fieldsID="19efbc2330eb044802c9e122c0f753f4" ns3:_="">
    <xsd:import namespace="00f16f53-23e4-41b6-816f-77c28783ff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16f53-23e4-41b6-816f-77c28783f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FFD33-C474-443E-8990-447885CC41C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00f16f53-23e4-41b6-816f-77c28783ff04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108022-EF9D-4812-A581-FAA82C5BF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083E22-EE81-4448-8C2D-4A9ED7A0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f16f53-23e4-41b6-816f-77c28783f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Keeping a watchful eye at Sea</vt:lpstr>
      <vt:lpstr>Weekly Tasks</vt:lpstr>
      <vt:lpstr>Object Detection Yolo</vt:lpstr>
      <vt:lpstr>Analysis of models used so far </vt:lpstr>
      <vt:lpstr>Control System Concepts</vt:lpstr>
      <vt:lpstr>PID Controller Design</vt:lpstr>
      <vt:lpstr>Suspicious Activity Recognition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5</cp:revision>
  <dcterms:created xsi:type="dcterms:W3CDTF">2020-04-01T16:23:06Z</dcterms:created>
  <dcterms:modified xsi:type="dcterms:W3CDTF">2020-04-01T18:35:15Z</dcterms:modified>
</cp:coreProperties>
</file>