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6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4E5BE-4C6A-4583-99CE-B9E3BD3FC09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417D87-ECB9-481B-A519-6896B2761FF5}">
      <dgm:prSet phldrT="[Text]" custT="1"/>
      <dgm:spPr/>
      <dgm:t>
        <a:bodyPr/>
        <a:lstStyle/>
        <a:p>
          <a:r>
            <a:rPr lang="en-US" sz="4400" dirty="0"/>
            <a:t>Video Analysis</a:t>
          </a:r>
        </a:p>
      </dgm:t>
    </dgm:pt>
    <dgm:pt modelId="{ADDBEDB6-2BC2-4048-8477-B4F99FE4C0DA}" type="parTrans" cxnId="{05286C11-9B23-4EE9-A0C1-57A9924F0A6A}">
      <dgm:prSet/>
      <dgm:spPr/>
      <dgm:t>
        <a:bodyPr/>
        <a:lstStyle/>
        <a:p>
          <a:endParaRPr lang="en-US"/>
        </a:p>
      </dgm:t>
    </dgm:pt>
    <dgm:pt modelId="{F3C48B45-D8D8-4AA7-ACB5-59CDB19C6459}" type="sibTrans" cxnId="{05286C11-9B23-4EE9-A0C1-57A9924F0A6A}">
      <dgm:prSet/>
      <dgm:spPr/>
      <dgm:t>
        <a:bodyPr/>
        <a:lstStyle/>
        <a:p>
          <a:endParaRPr lang="en-US"/>
        </a:p>
      </dgm:t>
    </dgm:pt>
    <dgm:pt modelId="{40D5D5C9-D9BA-4D42-B94F-5CBB61A73452}">
      <dgm:prSet phldrT="[Text]" custT="1"/>
      <dgm:spPr/>
      <dgm:t>
        <a:bodyPr/>
        <a:lstStyle/>
        <a:p>
          <a:r>
            <a:rPr lang="en-US" sz="1600" dirty="0"/>
            <a:t>Localizes in time</a:t>
          </a:r>
        </a:p>
        <a:p>
          <a:r>
            <a:rPr lang="en-US" sz="1600" b="1" dirty="0"/>
            <a:t>Activity Detection</a:t>
          </a:r>
        </a:p>
      </dgm:t>
    </dgm:pt>
    <dgm:pt modelId="{BE466D3C-7C0E-469C-9A07-1A05430EDC1C}" type="parTrans" cxnId="{FBA6D57E-9F48-468D-A65F-5217A1BEDD58}">
      <dgm:prSet custT="1"/>
      <dgm:spPr/>
      <dgm:t>
        <a:bodyPr/>
        <a:lstStyle/>
        <a:p>
          <a:endParaRPr lang="en-US" sz="600"/>
        </a:p>
      </dgm:t>
    </dgm:pt>
    <dgm:pt modelId="{A7C7CB23-1CC3-474F-AE5C-5B3AD843C03B}" type="sibTrans" cxnId="{FBA6D57E-9F48-468D-A65F-5217A1BEDD58}">
      <dgm:prSet/>
      <dgm:spPr/>
      <dgm:t>
        <a:bodyPr/>
        <a:lstStyle/>
        <a:p>
          <a:endParaRPr lang="en-US"/>
        </a:p>
      </dgm:t>
    </dgm:pt>
    <dgm:pt modelId="{FA11987E-ECBD-4DA3-8CE8-02EDB81602CE}">
      <dgm:prSet phldrT="[Text]" custT="1"/>
      <dgm:spPr/>
      <dgm:t>
        <a:bodyPr/>
        <a:lstStyle/>
        <a:p>
          <a:r>
            <a:rPr lang="en-US" sz="1600" dirty="0"/>
            <a:t>Localization</a:t>
          </a:r>
        </a:p>
      </dgm:t>
    </dgm:pt>
    <dgm:pt modelId="{FBEE4968-7BD4-4482-8005-7896727F1E19}" type="parTrans" cxnId="{3463BF2B-D66A-4399-B99F-3A4C8F4AA1C2}">
      <dgm:prSet custT="1"/>
      <dgm:spPr/>
      <dgm:t>
        <a:bodyPr/>
        <a:lstStyle/>
        <a:p>
          <a:endParaRPr lang="en-US" sz="600"/>
        </a:p>
      </dgm:t>
    </dgm:pt>
    <dgm:pt modelId="{1E029F72-268C-4344-932D-BEC518839F61}" type="sibTrans" cxnId="{3463BF2B-D66A-4399-B99F-3A4C8F4AA1C2}">
      <dgm:prSet/>
      <dgm:spPr/>
      <dgm:t>
        <a:bodyPr/>
        <a:lstStyle/>
        <a:p>
          <a:endParaRPr lang="en-US"/>
        </a:p>
      </dgm:t>
    </dgm:pt>
    <dgm:pt modelId="{CEFC1DDC-65A3-45D0-84EF-14CADDD2CC4C}">
      <dgm:prSet phldrT="[Text]" custT="1"/>
      <dgm:spPr/>
      <dgm:t>
        <a:bodyPr/>
        <a:lstStyle/>
        <a:p>
          <a:r>
            <a:rPr lang="en-US" sz="1600" dirty="0"/>
            <a:t>Does not localize in time</a:t>
          </a:r>
        </a:p>
        <a:p>
          <a:r>
            <a:rPr lang="en-US" sz="1600" b="1" dirty="0"/>
            <a:t>Activity Recognition</a:t>
          </a:r>
        </a:p>
      </dgm:t>
    </dgm:pt>
    <dgm:pt modelId="{EB207186-02B9-4A2D-AFFB-3A645801161F}" type="parTrans" cxnId="{83FF8D16-C068-4F05-9788-80428930A949}">
      <dgm:prSet custT="1"/>
      <dgm:spPr/>
      <dgm:t>
        <a:bodyPr/>
        <a:lstStyle/>
        <a:p>
          <a:endParaRPr lang="en-US" sz="600"/>
        </a:p>
      </dgm:t>
    </dgm:pt>
    <dgm:pt modelId="{672298D9-1B93-4F88-AB81-15E9C9C612A6}" type="sibTrans" cxnId="{83FF8D16-C068-4F05-9788-80428930A949}">
      <dgm:prSet/>
      <dgm:spPr/>
      <dgm:t>
        <a:bodyPr/>
        <a:lstStyle/>
        <a:p>
          <a:endParaRPr lang="en-US"/>
        </a:p>
      </dgm:t>
    </dgm:pt>
    <dgm:pt modelId="{A5482FDB-6CAE-428B-9DB6-806738DDCFA6}">
      <dgm:prSet custT="1"/>
      <dgm:spPr/>
      <dgm:t>
        <a:bodyPr/>
        <a:lstStyle/>
        <a:p>
          <a:r>
            <a:rPr lang="en-US" sz="1600" dirty="0"/>
            <a:t>Information Used</a:t>
          </a:r>
        </a:p>
      </dgm:t>
    </dgm:pt>
    <dgm:pt modelId="{567C0236-C846-4D7B-B0FD-9EA851444443}" type="parTrans" cxnId="{F8D55414-F2B9-4F30-9DA5-F53666A235AA}">
      <dgm:prSet custT="1"/>
      <dgm:spPr/>
      <dgm:t>
        <a:bodyPr/>
        <a:lstStyle/>
        <a:p>
          <a:endParaRPr lang="en-US" sz="600"/>
        </a:p>
      </dgm:t>
    </dgm:pt>
    <dgm:pt modelId="{0F3318B9-5611-43EE-B6C1-CD8D99834390}" type="sibTrans" cxnId="{F8D55414-F2B9-4F30-9DA5-F53666A235AA}">
      <dgm:prSet/>
      <dgm:spPr/>
      <dgm:t>
        <a:bodyPr/>
        <a:lstStyle/>
        <a:p>
          <a:endParaRPr lang="en-US"/>
        </a:p>
      </dgm:t>
    </dgm:pt>
    <dgm:pt modelId="{38A96CB4-6C18-45A8-84B5-AAAA083B9F86}">
      <dgm:prSet custT="1"/>
      <dgm:spPr/>
      <dgm:t>
        <a:bodyPr/>
        <a:lstStyle/>
        <a:p>
          <a:r>
            <a:rPr lang="en-US" sz="1600" dirty="0"/>
            <a:t>Only Time</a:t>
          </a:r>
        </a:p>
        <a:p>
          <a:r>
            <a:rPr lang="en-US" sz="1600" b="1" dirty="0"/>
            <a:t>Temporal</a:t>
          </a:r>
        </a:p>
      </dgm:t>
    </dgm:pt>
    <dgm:pt modelId="{27476581-75E7-498C-B95C-98E3D4F7EAE0}" type="parTrans" cxnId="{74E35C92-0C8E-493A-8FAF-2E3A963C7351}">
      <dgm:prSet custT="1"/>
      <dgm:spPr/>
      <dgm:t>
        <a:bodyPr/>
        <a:lstStyle/>
        <a:p>
          <a:endParaRPr lang="en-US" sz="600"/>
        </a:p>
      </dgm:t>
    </dgm:pt>
    <dgm:pt modelId="{9021F916-418C-4124-A551-F7A6DD3CD7A9}" type="sibTrans" cxnId="{74E35C92-0C8E-493A-8FAF-2E3A963C7351}">
      <dgm:prSet/>
      <dgm:spPr/>
      <dgm:t>
        <a:bodyPr/>
        <a:lstStyle/>
        <a:p>
          <a:endParaRPr lang="en-US"/>
        </a:p>
      </dgm:t>
    </dgm:pt>
    <dgm:pt modelId="{B687EDCB-213C-4540-847B-1CC91A9EDD64}">
      <dgm:prSet custT="1"/>
      <dgm:spPr/>
      <dgm:t>
        <a:bodyPr/>
        <a:lstStyle/>
        <a:p>
          <a:r>
            <a:rPr lang="en-US" sz="1600" dirty="0"/>
            <a:t>Time and Space</a:t>
          </a:r>
        </a:p>
        <a:p>
          <a:r>
            <a:rPr lang="en-US" sz="1600" b="1" dirty="0" err="1"/>
            <a:t>Spatio</a:t>
          </a:r>
          <a:r>
            <a:rPr lang="en-US" sz="1600" b="1" dirty="0"/>
            <a:t>-Temporal</a:t>
          </a:r>
        </a:p>
      </dgm:t>
    </dgm:pt>
    <dgm:pt modelId="{F5B8B7EE-840A-42BE-819C-D40D6D37D92A}" type="parTrans" cxnId="{AE9DFDF5-ACBF-439F-9594-829D913AF087}">
      <dgm:prSet custT="1"/>
      <dgm:spPr/>
      <dgm:t>
        <a:bodyPr/>
        <a:lstStyle/>
        <a:p>
          <a:endParaRPr lang="en-US" sz="600"/>
        </a:p>
      </dgm:t>
    </dgm:pt>
    <dgm:pt modelId="{2B909DE4-E966-4D54-A48E-E6AE10303614}" type="sibTrans" cxnId="{AE9DFDF5-ACBF-439F-9594-829D913AF087}">
      <dgm:prSet/>
      <dgm:spPr/>
      <dgm:t>
        <a:bodyPr/>
        <a:lstStyle/>
        <a:p>
          <a:endParaRPr lang="en-US"/>
        </a:p>
      </dgm:t>
    </dgm:pt>
    <dgm:pt modelId="{4174AB51-7FAA-4390-8CD1-3C6493575D18}">
      <dgm:prSet custT="1"/>
      <dgm:spPr/>
      <dgm:t>
        <a:bodyPr/>
        <a:lstStyle/>
        <a:p>
          <a:r>
            <a:rPr lang="en-US" sz="1600" dirty="0"/>
            <a:t>Future information</a:t>
          </a:r>
        </a:p>
        <a:p>
          <a:r>
            <a:rPr lang="en-US" sz="1600" b="1" dirty="0"/>
            <a:t>Offline</a:t>
          </a:r>
        </a:p>
      </dgm:t>
    </dgm:pt>
    <dgm:pt modelId="{EBBB84E7-5283-4481-AEB6-F8632B484BED}" type="parTrans" cxnId="{1B21B91F-2E5A-4E5C-B020-73C6DA882517}">
      <dgm:prSet custT="1"/>
      <dgm:spPr/>
      <dgm:t>
        <a:bodyPr/>
        <a:lstStyle/>
        <a:p>
          <a:endParaRPr lang="en-US" sz="600"/>
        </a:p>
      </dgm:t>
    </dgm:pt>
    <dgm:pt modelId="{1CB72629-4B36-4BEF-AF68-8EFAE6CE0B2D}" type="sibTrans" cxnId="{1B21B91F-2E5A-4E5C-B020-73C6DA882517}">
      <dgm:prSet/>
      <dgm:spPr/>
      <dgm:t>
        <a:bodyPr/>
        <a:lstStyle/>
        <a:p>
          <a:endParaRPr lang="en-US"/>
        </a:p>
      </dgm:t>
    </dgm:pt>
    <dgm:pt modelId="{D892DB6F-7F3F-4B55-9B9C-75CC624145C2}">
      <dgm:prSet custT="1"/>
      <dgm:spPr/>
      <dgm:t>
        <a:bodyPr/>
        <a:lstStyle/>
        <a:p>
          <a:r>
            <a:rPr lang="en-US" sz="1600" dirty="0"/>
            <a:t>Only past and present</a:t>
          </a:r>
        </a:p>
        <a:p>
          <a:r>
            <a:rPr lang="en-US" sz="1600" b="1" dirty="0"/>
            <a:t>Online</a:t>
          </a:r>
        </a:p>
      </dgm:t>
    </dgm:pt>
    <dgm:pt modelId="{B0EE0310-DB08-4B7C-9B5C-20B893A6BCD1}" type="parTrans" cxnId="{FFD5E79F-CCC2-4D65-BDAE-F6C9964D31B9}">
      <dgm:prSet custT="1"/>
      <dgm:spPr/>
      <dgm:t>
        <a:bodyPr/>
        <a:lstStyle/>
        <a:p>
          <a:endParaRPr lang="en-US" sz="600"/>
        </a:p>
      </dgm:t>
    </dgm:pt>
    <dgm:pt modelId="{E8E672A7-F88F-433D-A494-CD8174E2FF71}" type="sibTrans" cxnId="{FFD5E79F-CCC2-4D65-BDAE-F6C9964D31B9}">
      <dgm:prSet/>
      <dgm:spPr/>
      <dgm:t>
        <a:bodyPr/>
        <a:lstStyle/>
        <a:p>
          <a:endParaRPr lang="en-US"/>
        </a:p>
      </dgm:t>
    </dgm:pt>
    <dgm:pt modelId="{0C4408AA-DFCB-4A24-A69F-7488DCB2EDE8}">
      <dgm:prSet custT="1"/>
      <dgm:spPr/>
      <dgm:t>
        <a:bodyPr/>
        <a:lstStyle/>
        <a:p>
          <a:r>
            <a:rPr lang="en-US" sz="1600" dirty="0"/>
            <a:t>3D Networks</a:t>
          </a:r>
        </a:p>
        <a:p>
          <a:r>
            <a:rPr lang="en-US" sz="1600" dirty="0"/>
            <a:t>2-Stream Networks</a:t>
          </a:r>
        </a:p>
        <a:p>
          <a:r>
            <a:rPr lang="en-US" sz="1600" dirty="0"/>
            <a:t>LSTM</a:t>
          </a:r>
        </a:p>
      </dgm:t>
    </dgm:pt>
    <dgm:pt modelId="{2A0D5602-9A26-4860-AF9E-036A5763363B}" type="parTrans" cxnId="{8EBED2A2-D1A5-43F1-AB5C-60400656759D}">
      <dgm:prSet custT="1"/>
      <dgm:spPr/>
      <dgm:t>
        <a:bodyPr/>
        <a:lstStyle/>
        <a:p>
          <a:endParaRPr lang="en-US" sz="600"/>
        </a:p>
      </dgm:t>
    </dgm:pt>
    <dgm:pt modelId="{0FF90176-9106-45CA-9F9A-4E314BD4AD5D}" type="sibTrans" cxnId="{8EBED2A2-D1A5-43F1-AB5C-60400656759D}">
      <dgm:prSet/>
      <dgm:spPr/>
      <dgm:t>
        <a:bodyPr/>
        <a:lstStyle/>
        <a:p>
          <a:endParaRPr lang="en-US"/>
        </a:p>
      </dgm:t>
    </dgm:pt>
    <dgm:pt modelId="{88F6A1E2-068B-4A66-889C-6AD6B35A35D1}">
      <dgm:prSet custT="1"/>
      <dgm:spPr/>
      <dgm:t>
        <a:bodyPr/>
        <a:lstStyle/>
        <a:p>
          <a:r>
            <a:rPr lang="en-US" sz="1600" dirty="0"/>
            <a:t>Object Detection</a:t>
          </a:r>
        </a:p>
        <a:p>
          <a:r>
            <a:rPr lang="en-US" sz="1600" dirty="0"/>
            <a:t>Object Tracking</a:t>
          </a:r>
        </a:p>
      </dgm:t>
    </dgm:pt>
    <dgm:pt modelId="{0AD580F2-7CF5-49BC-8CEA-94DF2E618EC7}" type="parTrans" cxnId="{5584672A-3C48-493C-9F7C-5296BD6B1FF4}">
      <dgm:prSet custT="1"/>
      <dgm:spPr/>
      <dgm:t>
        <a:bodyPr/>
        <a:lstStyle/>
        <a:p>
          <a:endParaRPr lang="en-US" sz="600"/>
        </a:p>
      </dgm:t>
    </dgm:pt>
    <dgm:pt modelId="{BA948E45-168F-4AF8-8DBB-3322BD0D255E}" type="sibTrans" cxnId="{5584672A-3C48-493C-9F7C-5296BD6B1FF4}">
      <dgm:prSet/>
      <dgm:spPr/>
      <dgm:t>
        <a:bodyPr/>
        <a:lstStyle/>
        <a:p>
          <a:endParaRPr lang="en-US"/>
        </a:p>
      </dgm:t>
    </dgm:pt>
    <dgm:pt modelId="{090EC374-2B37-4A8D-9815-4A68E202E863}" type="pres">
      <dgm:prSet presAssocID="{49C4E5BE-4C6A-4583-99CE-B9E3BD3FC09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F8194E-5B99-4640-B92E-1A502EEDC28C}" type="pres">
      <dgm:prSet presAssocID="{CF417D87-ECB9-481B-A519-6896B2761FF5}" presName="root1" presStyleCnt="0"/>
      <dgm:spPr/>
    </dgm:pt>
    <dgm:pt modelId="{0C42B083-5A23-4D02-9C74-DDA74D44A6AA}" type="pres">
      <dgm:prSet presAssocID="{CF417D87-ECB9-481B-A519-6896B2761FF5}" presName="LevelOneTextNode" presStyleLbl="node0" presStyleIdx="0" presStyleCnt="1" custScaleX="146410" custScaleY="146410">
        <dgm:presLayoutVars>
          <dgm:chPref val="3"/>
        </dgm:presLayoutVars>
      </dgm:prSet>
      <dgm:spPr/>
    </dgm:pt>
    <dgm:pt modelId="{96A22FE3-7EC2-4DCB-8EAC-12744D7ABE7A}" type="pres">
      <dgm:prSet presAssocID="{CF417D87-ECB9-481B-A519-6896B2761FF5}" presName="level2hierChild" presStyleCnt="0"/>
      <dgm:spPr/>
    </dgm:pt>
    <dgm:pt modelId="{C0DA1E70-DB34-4DA1-9F4D-40ED770B586A}" type="pres">
      <dgm:prSet presAssocID="{BE466D3C-7C0E-469C-9A07-1A05430EDC1C}" presName="conn2-1" presStyleLbl="parChTrans1D2" presStyleIdx="0" presStyleCnt="2"/>
      <dgm:spPr/>
    </dgm:pt>
    <dgm:pt modelId="{BDAD0336-D91F-4D82-A7A4-217682FC1587}" type="pres">
      <dgm:prSet presAssocID="{BE466D3C-7C0E-469C-9A07-1A05430EDC1C}" presName="connTx" presStyleLbl="parChTrans1D2" presStyleIdx="0" presStyleCnt="2"/>
      <dgm:spPr/>
    </dgm:pt>
    <dgm:pt modelId="{FB27F571-24EA-4E97-9B36-D9C8ABE0A3EF}" type="pres">
      <dgm:prSet presAssocID="{40D5D5C9-D9BA-4D42-B94F-5CBB61A73452}" presName="root2" presStyleCnt="0"/>
      <dgm:spPr/>
    </dgm:pt>
    <dgm:pt modelId="{B095F6C0-B64C-4FCA-ADA1-99AF11DCCFF1}" type="pres">
      <dgm:prSet presAssocID="{40D5D5C9-D9BA-4D42-B94F-5CBB61A73452}" presName="LevelTwoTextNode" presStyleLbl="node2" presStyleIdx="0" presStyleCnt="2" custScaleX="146410" custScaleY="146410">
        <dgm:presLayoutVars>
          <dgm:chPref val="3"/>
        </dgm:presLayoutVars>
      </dgm:prSet>
      <dgm:spPr/>
    </dgm:pt>
    <dgm:pt modelId="{E7F11C9C-BE4C-4D7A-A190-0B1918EA7D3E}" type="pres">
      <dgm:prSet presAssocID="{40D5D5C9-D9BA-4D42-B94F-5CBB61A73452}" presName="level3hierChild" presStyleCnt="0"/>
      <dgm:spPr/>
    </dgm:pt>
    <dgm:pt modelId="{FB102252-2AFF-49F8-B205-7D44E6B91B9E}" type="pres">
      <dgm:prSet presAssocID="{FBEE4968-7BD4-4482-8005-7896727F1E19}" presName="conn2-1" presStyleLbl="parChTrans1D3" presStyleIdx="0" presStyleCnt="2"/>
      <dgm:spPr/>
    </dgm:pt>
    <dgm:pt modelId="{21B0BA30-29F5-4C88-9B1E-93A44490A5CE}" type="pres">
      <dgm:prSet presAssocID="{FBEE4968-7BD4-4482-8005-7896727F1E19}" presName="connTx" presStyleLbl="parChTrans1D3" presStyleIdx="0" presStyleCnt="2"/>
      <dgm:spPr/>
    </dgm:pt>
    <dgm:pt modelId="{7ED5599C-BB24-46B2-BC53-192FA040A183}" type="pres">
      <dgm:prSet presAssocID="{FA11987E-ECBD-4DA3-8CE8-02EDB81602CE}" presName="root2" presStyleCnt="0"/>
      <dgm:spPr/>
    </dgm:pt>
    <dgm:pt modelId="{32E3FC34-F79F-4373-9374-777E41692B10}" type="pres">
      <dgm:prSet presAssocID="{FA11987E-ECBD-4DA3-8CE8-02EDB81602CE}" presName="LevelTwoTextNode" presStyleLbl="node3" presStyleIdx="0" presStyleCnt="2" custScaleX="146410" custScaleY="146410">
        <dgm:presLayoutVars>
          <dgm:chPref val="3"/>
        </dgm:presLayoutVars>
      </dgm:prSet>
      <dgm:spPr/>
    </dgm:pt>
    <dgm:pt modelId="{6ACE856B-A2CA-423A-9751-8DE87F1E28C5}" type="pres">
      <dgm:prSet presAssocID="{FA11987E-ECBD-4DA3-8CE8-02EDB81602CE}" presName="level3hierChild" presStyleCnt="0"/>
      <dgm:spPr/>
    </dgm:pt>
    <dgm:pt modelId="{ABF1650B-C6E4-4650-A5D6-3E0E263A6C8E}" type="pres">
      <dgm:prSet presAssocID="{27476581-75E7-498C-B95C-98E3D4F7EAE0}" presName="conn2-1" presStyleLbl="parChTrans1D4" presStyleIdx="0" presStyleCnt="6"/>
      <dgm:spPr/>
    </dgm:pt>
    <dgm:pt modelId="{08B7A3E2-DEE6-43C1-9482-E1C8287B1037}" type="pres">
      <dgm:prSet presAssocID="{27476581-75E7-498C-B95C-98E3D4F7EAE0}" presName="connTx" presStyleLbl="parChTrans1D4" presStyleIdx="0" presStyleCnt="6"/>
      <dgm:spPr/>
    </dgm:pt>
    <dgm:pt modelId="{63B49F7B-1135-456D-9E39-7F0553284590}" type="pres">
      <dgm:prSet presAssocID="{38A96CB4-6C18-45A8-84B5-AAAA083B9F86}" presName="root2" presStyleCnt="0"/>
      <dgm:spPr/>
    </dgm:pt>
    <dgm:pt modelId="{4289D00B-A339-4CA0-BCD9-186172C33187}" type="pres">
      <dgm:prSet presAssocID="{38A96CB4-6C18-45A8-84B5-AAAA083B9F86}" presName="LevelTwoTextNode" presStyleLbl="node4" presStyleIdx="0" presStyleCnt="6" custScaleX="146410" custScaleY="146410">
        <dgm:presLayoutVars>
          <dgm:chPref val="3"/>
        </dgm:presLayoutVars>
      </dgm:prSet>
      <dgm:spPr/>
    </dgm:pt>
    <dgm:pt modelId="{14522E1E-424F-499D-9F2A-A5BA04F6D48A}" type="pres">
      <dgm:prSet presAssocID="{38A96CB4-6C18-45A8-84B5-AAAA083B9F86}" presName="level3hierChild" presStyleCnt="0"/>
      <dgm:spPr/>
    </dgm:pt>
    <dgm:pt modelId="{220CB1CD-6245-4E56-AAE2-762EAFC6130B}" type="pres">
      <dgm:prSet presAssocID="{2A0D5602-9A26-4860-AF9E-036A5763363B}" presName="conn2-1" presStyleLbl="parChTrans1D4" presStyleIdx="1" presStyleCnt="6"/>
      <dgm:spPr/>
    </dgm:pt>
    <dgm:pt modelId="{420E1B8F-2BD1-4F9D-933F-2A42443DF596}" type="pres">
      <dgm:prSet presAssocID="{2A0D5602-9A26-4860-AF9E-036A5763363B}" presName="connTx" presStyleLbl="parChTrans1D4" presStyleIdx="1" presStyleCnt="6"/>
      <dgm:spPr/>
    </dgm:pt>
    <dgm:pt modelId="{ED20B3B3-F883-4A21-A974-7AAAF54F683F}" type="pres">
      <dgm:prSet presAssocID="{0C4408AA-DFCB-4A24-A69F-7488DCB2EDE8}" presName="root2" presStyleCnt="0"/>
      <dgm:spPr/>
    </dgm:pt>
    <dgm:pt modelId="{6B0FB51F-1EAD-47CD-A504-1EA27245B2EF}" type="pres">
      <dgm:prSet presAssocID="{0C4408AA-DFCB-4A24-A69F-7488DCB2EDE8}" presName="LevelTwoTextNode" presStyleLbl="node4" presStyleIdx="1" presStyleCnt="6" custScaleX="146410" custScaleY="287758">
        <dgm:presLayoutVars>
          <dgm:chPref val="3"/>
        </dgm:presLayoutVars>
      </dgm:prSet>
      <dgm:spPr/>
    </dgm:pt>
    <dgm:pt modelId="{CD86E952-6236-425C-882C-DE1977000012}" type="pres">
      <dgm:prSet presAssocID="{0C4408AA-DFCB-4A24-A69F-7488DCB2EDE8}" presName="level3hierChild" presStyleCnt="0"/>
      <dgm:spPr/>
    </dgm:pt>
    <dgm:pt modelId="{E68D2A57-0BC8-4D74-8CE8-3CC4EA5D095D}" type="pres">
      <dgm:prSet presAssocID="{F5B8B7EE-840A-42BE-819C-D40D6D37D92A}" presName="conn2-1" presStyleLbl="parChTrans1D4" presStyleIdx="2" presStyleCnt="6"/>
      <dgm:spPr/>
    </dgm:pt>
    <dgm:pt modelId="{025B44AC-6461-4D10-A67C-BEA8C2EA1D09}" type="pres">
      <dgm:prSet presAssocID="{F5B8B7EE-840A-42BE-819C-D40D6D37D92A}" presName="connTx" presStyleLbl="parChTrans1D4" presStyleIdx="2" presStyleCnt="6"/>
      <dgm:spPr/>
    </dgm:pt>
    <dgm:pt modelId="{91E4BAFB-A237-4D50-AF8A-AFA8145E5DED}" type="pres">
      <dgm:prSet presAssocID="{B687EDCB-213C-4540-847B-1CC91A9EDD64}" presName="root2" presStyleCnt="0"/>
      <dgm:spPr/>
    </dgm:pt>
    <dgm:pt modelId="{676F573F-60FD-4B6F-8DD0-B5C6680710D7}" type="pres">
      <dgm:prSet presAssocID="{B687EDCB-213C-4540-847B-1CC91A9EDD64}" presName="LevelTwoTextNode" presStyleLbl="node4" presStyleIdx="2" presStyleCnt="6" custScaleX="146410" custScaleY="146410">
        <dgm:presLayoutVars>
          <dgm:chPref val="3"/>
        </dgm:presLayoutVars>
      </dgm:prSet>
      <dgm:spPr/>
    </dgm:pt>
    <dgm:pt modelId="{C5B47DDE-288D-41AC-92C2-0F61B255987C}" type="pres">
      <dgm:prSet presAssocID="{B687EDCB-213C-4540-847B-1CC91A9EDD64}" presName="level3hierChild" presStyleCnt="0"/>
      <dgm:spPr/>
    </dgm:pt>
    <dgm:pt modelId="{B0968E66-82D3-4F7E-A5D6-6E8EEE711119}" type="pres">
      <dgm:prSet presAssocID="{0AD580F2-7CF5-49BC-8CEA-94DF2E618EC7}" presName="conn2-1" presStyleLbl="parChTrans1D4" presStyleIdx="3" presStyleCnt="6"/>
      <dgm:spPr/>
    </dgm:pt>
    <dgm:pt modelId="{9BABB731-32FE-448F-B6C7-136B0E269E91}" type="pres">
      <dgm:prSet presAssocID="{0AD580F2-7CF5-49BC-8CEA-94DF2E618EC7}" presName="connTx" presStyleLbl="parChTrans1D4" presStyleIdx="3" presStyleCnt="6"/>
      <dgm:spPr/>
    </dgm:pt>
    <dgm:pt modelId="{EDF23A0E-98B2-40F2-BE36-1B6AA3532D3A}" type="pres">
      <dgm:prSet presAssocID="{88F6A1E2-068B-4A66-889C-6AD6B35A35D1}" presName="root2" presStyleCnt="0"/>
      <dgm:spPr/>
    </dgm:pt>
    <dgm:pt modelId="{D78003A8-44CA-4AA9-8E04-CEB28F482A22}" type="pres">
      <dgm:prSet presAssocID="{88F6A1E2-068B-4A66-889C-6AD6B35A35D1}" presName="LevelTwoTextNode" presStyleLbl="node4" presStyleIdx="3" presStyleCnt="6" custScaleX="146410" custScaleY="146410">
        <dgm:presLayoutVars>
          <dgm:chPref val="3"/>
        </dgm:presLayoutVars>
      </dgm:prSet>
      <dgm:spPr/>
    </dgm:pt>
    <dgm:pt modelId="{467F8EA5-AFB4-4372-B137-500A130ACD57}" type="pres">
      <dgm:prSet presAssocID="{88F6A1E2-068B-4A66-889C-6AD6B35A35D1}" presName="level3hierChild" presStyleCnt="0"/>
      <dgm:spPr/>
    </dgm:pt>
    <dgm:pt modelId="{7E74FD99-690C-42A3-8AA2-28EEAF9EEA8B}" type="pres">
      <dgm:prSet presAssocID="{567C0236-C846-4D7B-B0FD-9EA851444443}" presName="conn2-1" presStyleLbl="parChTrans1D3" presStyleIdx="1" presStyleCnt="2"/>
      <dgm:spPr/>
    </dgm:pt>
    <dgm:pt modelId="{D0DD2BD3-AAF0-4ACE-BB79-0B98598C586C}" type="pres">
      <dgm:prSet presAssocID="{567C0236-C846-4D7B-B0FD-9EA851444443}" presName="connTx" presStyleLbl="parChTrans1D3" presStyleIdx="1" presStyleCnt="2"/>
      <dgm:spPr/>
    </dgm:pt>
    <dgm:pt modelId="{7A3752A1-5C18-488E-9C21-08CF5BE4F463}" type="pres">
      <dgm:prSet presAssocID="{A5482FDB-6CAE-428B-9DB6-806738DDCFA6}" presName="root2" presStyleCnt="0"/>
      <dgm:spPr/>
    </dgm:pt>
    <dgm:pt modelId="{833FD6E1-AA99-4A2C-9D33-03EDD753F450}" type="pres">
      <dgm:prSet presAssocID="{A5482FDB-6CAE-428B-9DB6-806738DDCFA6}" presName="LevelTwoTextNode" presStyleLbl="node3" presStyleIdx="1" presStyleCnt="2" custScaleX="146410" custScaleY="146410">
        <dgm:presLayoutVars>
          <dgm:chPref val="3"/>
        </dgm:presLayoutVars>
      </dgm:prSet>
      <dgm:spPr/>
    </dgm:pt>
    <dgm:pt modelId="{AC58F72B-E7D4-41D7-835C-C85DC2EFEE3E}" type="pres">
      <dgm:prSet presAssocID="{A5482FDB-6CAE-428B-9DB6-806738DDCFA6}" presName="level3hierChild" presStyleCnt="0"/>
      <dgm:spPr/>
    </dgm:pt>
    <dgm:pt modelId="{5FD4B185-6195-4CC1-9DDA-E8E8309AA272}" type="pres">
      <dgm:prSet presAssocID="{EBBB84E7-5283-4481-AEB6-F8632B484BED}" presName="conn2-1" presStyleLbl="parChTrans1D4" presStyleIdx="4" presStyleCnt="6"/>
      <dgm:spPr/>
    </dgm:pt>
    <dgm:pt modelId="{EF1835BF-1D48-4AE0-9B3E-1D8DDB2525BC}" type="pres">
      <dgm:prSet presAssocID="{EBBB84E7-5283-4481-AEB6-F8632B484BED}" presName="connTx" presStyleLbl="parChTrans1D4" presStyleIdx="4" presStyleCnt="6"/>
      <dgm:spPr/>
    </dgm:pt>
    <dgm:pt modelId="{DCEA5783-7140-4DC4-A0D3-AAFB381DC7A7}" type="pres">
      <dgm:prSet presAssocID="{4174AB51-7FAA-4390-8CD1-3C6493575D18}" presName="root2" presStyleCnt="0"/>
      <dgm:spPr/>
    </dgm:pt>
    <dgm:pt modelId="{F307A5CA-CECF-4443-9532-5B6207A9B08E}" type="pres">
      <dgm:prSet presAssocID="{4174AB51-7FAA-4390-8CD1-3C6493575D18}" presName="LevelTwoTextNode" presStyleLbl="node4" presStyleIdx="4" presStyleCnt="6" custScaleX="146410" custScaleY="146410">
        <dgm:presLayoutVars>
          <dgm:chPref val="3"/>
        </dgm:presLayoutVars>
      </dgm:prSet>
      <dgm:spPr/>
    </dgm:pt>
    <dgm:pt modelId="{E297011B-F2D6-4780-BF22-8E9C25DFEFE8}" type="pres">
      <dgm:prSet presAssocID="{4174AB51-7FAA-4390-8CD1-3C6493575D18}" presName="level3hierChild" presStyleCnt="0"/>
      <dgm:spPr/>
    </dgm:pt>
    <dgm:pt modelId="{9C6E28F5-0027-4EC0-BF21-165AD2B99B8F}" type="pres">
      <dgm:prSet presAssocID="{B0EE0310-DB08-4B7C-9B5C-20B893A6BCD1}" presName="conn2-1" presStyleLbl="parChTrans1D4" presStyleIdx="5" presStyleCnt="6"/>
      <dgm:spPr/>
    </dgm:pt>
    <dgm:pt modelId="{41142D91-432E-4426-9348-5F46AD7EA945}" type="pres">
      <dgm:prSet presAssocID="{B0EE0310-DB08-4B7C-9B5C-20B893A6BCD1}" presName="connTx" presStyleLbl="parChTrans1D4" presStyleIdx="5" presStyleCnt="6"/>
      <dgm:spPr/>
    </dgm:pt>
    <dgm:pt modelId="{A27A87A1-A31C-4B7C-BAEB-A59CC6736965}" type="pres">
      <dgm:prSet presAssocID="{D892DB6F-7F3F-4B55-9B9C-75CC624145C2}" presName="root2" presStyleCnt="0"/>
      <dgm:spPr/>
    </dgm:pt>
    <dgm:pt modelId="{C2105581-BDB2-4010-AADB-0D2108A16C4F}" type="pres">
      <dgm:prSet presAssocID="{D892DB6F-7F3F-4B55-9B9C-75CC624145C2}" presName="LevelTwoTextNode" presStyleLbl="node4" presStyleIdx="5" presStyleCnt="6" custScaleX="146410" custScaleY="146410">
        <dgm:presLayoutVars>
          <dgm:chPref val="3"/>
        </dgm:presLayoutVars>
      </dgm:prSet>
      <dgm:spPr/>
    </dgm:pt>
    <dgm:pt modelId="{3C666564-171D-46FF-817A-84FC3198F3E1}" type="pres">
      <dgm:prSet presAssocID="{D892DB6F-7F3F-4B55-9B9C-75CC624145C2}" presName="level3hierChild" presStyleCnt="0"/>
      <dgm:spPr/>
    </dgm:pt>
    <dgm:pt modelId="{A4993F37-5E91-4F77-800A-390775372B30}" type="pres">
      <dgm:prSet presAssocID="{EB207186-02B9-4A2D-AFFB-3A645801161F}" presName="conn2-1" presStyleLbl="parChTrans1D2" presStyleIdx="1" presStyleCnt="2"/>
      <dgm:spPr/>
    </dgm:pt>
    <dgm:pt modelId="{31F83D2A-F35C-48B0-BED4-7F901E6233D5}" type="pres">
      <dgm:prSet presAssocID="{EB207186-02B9-4A2D-AFFB-3A645801161F}" presName="connTx" presStyleLbl="parChTrans1D2" presStyleIdx="1" presStyleCnt="2"/>
      <dgm:spPr/>
    </dgm:pt>
    <dgm:pt modelId="{FC3C93CB-949C-4A20-BB97-C3B0548AE991}" type="pres">
      <dgm:prSet presAssocID="{CEFC1DDC-65A3-45D0-84EF-14CADDD2CC4C}" presName="root2" presStyleCnt="0"/>
      <dgm:spPr/>
    </dgm:pt>
    <dgm:pt modelId="{B5B3E660-6553-44BB-BD59-6228A2E2BCBE}" type="pres">
      <dgm:prSet presAssocID="{CEFC1DDC-65A3-45D0-84EF-14CADDD2CC4C}" presName="LevelTwoTextNode" presStyleLbl="node2" presStyleIdx="1" presStyleCnt="2" custScaleX="146410" custScaleY="146410">
        <dgm:presLayoutVars>
          <dgm:chPref val="3"/>
        </dgm:presLayoutVars>
      </dgm:prSet>
      <dgm:spPr/>
    </dgm:pt>
    <dgm:pt modelId="{4700445C-D492-4F68-8F7C-EFB3D0011BA9}" type="pres">
      <dgm:prSet presAssocID="{CEFC1DDC-65A3-45D0-84EF-14CADDD2CC4C}" presName="level3hierChild" presStyleCnt="0"/>
      <dgm:spPr/>
    </dgm:pt>
  </dgm:ptLst>
  <dgm:cxnLst>
    <dgm:cxn modelId="{05286C11-9B23-4EE9-A0C1-57A9924F0A6A}" srcId="{49C4E5BE-4C6A-4583-99CE-B9E3BD3FC09E}" destId="{CF417D87-ECB9-481B-A519-6896B2761FF5}" srcOrd="0" destOrd="0" parTransId="{ADDBEDB6-2BC2-4048-8477-B4F99FE4C0DA}" sibTransId="{F3C48B45-D8D8-4AA7-ACB5-59CDB19C6459}"/>
    <dgm:cxn modelId="{F8D55414-F2B9-4F30-9DA5-F53666A235AA}" srcId="{40D5D5C9-D9BA-4D42-B94F-5CBB61A73452}" destId="{A5482FDB-6CAE-428B-9DB6-806738DDCFA6}" srcOrd="1" destOrd="0" parTransId="{567C0236-C846-4D7B-B0FD-9EA851444443}" sibTransId="{0F3318B9-5611-43EE-B6C1-CD8D99834390}"/>
    <dgm:cxn modelId="{83FF8D16-C068-4F05-9788-80428930A949}" srcId="{CF417D87-ECB9-481B-A519-6896B2761FF5}" destId="{CEFC1DDC-65A3-45D0-84EF-14CADDD2CC4C}" srcOrd="1" destOrd="0" parTransId="{EB207186-02B9-4A2D-AFFB-3A645801161F}" sibTransId="{672298D9-1B93-4F88-AB81-15E9C9C612A6}"/>
    <dgm:cxn modelId="{1B21B91F-2E5A-4E5C-B020-73C6DA882517}" srcId="{A5482FDB-6CAE-428B-9DB6-806738DDCFA6}" destId="{4174AB51-7FAA-4390-8CD1-3C6493575D18}" srcOrd="0" destOrd="0" parTransId="{EBBB84E7-5283-4481-AEB6-F8632B484BED}" sibTransId="{1CB72629-4B36-4BEF-AF68-8EFAE6CE0B2D}"/>
    <dgm:cxn modelId="{09168F23-9035-4807-BFB4-EB40F3BB3A49}" type="presOf" srcId="{EB207186-02B9-4A2D-AFFB-3A645801161F}" destId="{A4993F37-5E91-4F77-800A-390775372B30}" srcOrd="0" destOrd="0" presId="urn:microsoft.com/office/officeart/2008/layout/HorizontalMultiLevelHierarchy"/>
    <dgm:cxn modelId="{9478A129-384F-4430-9014-92127CB2EE89}" type="presOf" srcId="{D892DB6F-7F3F-4B55-9B9C-75CC624145C2}" destId="{C2105581-BDB2-4010-AADB-0D2108A16C4F}" srcOrd="0" destOrd="0" presId="urn:microsoft.com/office/officeart/2008/layout/HorizontalMultiLevelHierarchy"/>
    <dgm:cxn modelId="{8C6D352A-3A3E-49C7-BF3D-B042B2791AF3}" type="presOf" srcId="{A5482FDB-6CAE-428B-9DB6-806738DDCFA6}" destId="{833FD6E1-AA99-4A2C-9D33-03EDD753F450}" srcOrd="0" destOrd="0" presId="urn:microsoft.com/office/officeart/2008/layout/HorizontalMultiLevelHierarchy"/>
    <dgm:cxn modelId="{5584672A-3C48-493C-9F7C-5296BD6B1FF4}" srcId="{B687EDCB-213C-4540-847B-1CC91A9EDD64}" destId="{88F6A1E2-068B-4A66-889C-6AD6B35A35D1}" srcOrd="0" destOrd="0" parTransId="{0AD580F2-7CF5-49BC-8CEA-94DF2E618EC7}" sibTransId="{BA948E45-168F-4AF8-8DBB-3322BD0D255E}"/>
    <dgm:cxn modelId="{3463BF2B-D66A-4399-B99F-3A4C8F4AA1C2}" srcId="{40D5D5C9-D9BA-4D42-B94F-5CBB61A73452}" destId="{FA11987E-ECBD-4DA3-8CE8-02EDB81602CE}" srcOrd="0" destOrd="0" parTransId="{FBEE4968-7BD4-4482-8005-7896727F1E19}" sibTransId="{1E029F72-268C-4344-932D-BEC518839F61}"/>
    <dgm:cxn modelId="{AB585E2C-CB5A-40F2-8C49-856DF2D88B6F}" type="presOf" srcId="{FBEE4968-7BD4-4482-8005-7896727F1E19}" destId="{21B0BA30-29F5-4C88-9B1E-93A44490A5CE}" srcOrd="1" destOrd="0" presId="urn:microsoft.com/office/officeart/2008/layout/HorizontalMultiLevelHierarchy"/>
    <dgm:cxn modelId="{F91B6E2D-5C78-48E9-8A34-77B24902E6C1}" type="presOf" srcId="{567C0236-C846-4D7B-B0FD-9EA851444443}" destId="{7E74FD99-690C-42A3-8AA2-28EEAF9EEA8B}" srcOrd="0" destOrd="0" presId="urn:microsoft.com/office/officeart/2008/layout/HorizontalMultiLevelHierarchy"/>
    <dgm:cxn modelId="{97E98D2F-25E5-4AB8-92E8-61FB69B128B3}" type="presOf" srcId="{0C4408AA-DFCB-4A24-A69F-7488DCB2EDE8}" destId="{6B0FB51F-1EAD-47CD-A504-1EA27245B2EF}" srcOrd="0" destOrd="0" presId="urn:microsoft.com/office/officeart/2008/layout/HorizontalMultiLevelHierarchy"/>
    <dgm:cxn modelId="{1A7C7C31-3171-4285-AD3B-537DFDB0F0FB}" type="presOf" srcId="{0AD580F2-7CF5-49BC-8CEA-94DF2E618EC7}" destId="{B0968E66-82D3-4F7E-A5D6-6E8EEE711119}" srcOrd="0" destOrd="0" presId="urn:microsoft.com/office/officeart/2008/layout/HorizontalMultiLevelHierarchy"/>
    <dgm:cxn modelId="{0DD43234-66A2-48FB-A560-1B2B1E71383F}" type="presOf" srcId="{CEFC1DDC-65A3-45D0-84EF-14CADDD2CC4C}" destId="{B5B3E660-6553-44BB-BD59-6228A2E2BCBE}" srcOrd="0" destOrd="0" presId="urn:microsoft.com/office/officeart/2008/layout/HorizontalMultiLevelHierarchy"/>
    <dgm:cxn modelId="{67D18634-F95C-436E-8EB9-81455028538C}" type="presOf" srcId="{27476581-75E7-498C-B95C-98E3D4F7EAE0}" destId="{ABF1650B-C6E4-4650-A5D6-3E0E263A6C8E}" srcOrd="0" destOrd="0" presId="urn:microsoft.com/office/officeart/2008/layout/HorizontalMultiLevelHierarchy"/>
    <dgm:cxn modelId="{8DE54D3E-ADC2-4B14-8561-92E558C8EFF4}" type="presOf" srcId="{B0EE0310-DB08-4B7C-9B5C-20B893A6BCD1}" destId="{9C6E28F5-0027-4EC0-BF21-165AD2B99B8F}" srcOrd="0" destOrd="0" presId="urn:microsoft.com/office/officeart/2008/layout/HorizontalMultiLevelHierarchy"/>
    <dgm:cxn modelId="{7D6FCF3E-DDF9-441C-AE16-9BE24D5B757C}" type="presOf" srcId="{F5B8B7EE-840A-42BE-819C-D40D6D37D92A}" destId="{025B44AC-6461-4D10-A67C-BEA8C2EA1D09}" srcOrd="1" destOrd="0" presId="urn:microsoft.com/office/officeart/2008/layout/HorizontalMultiLevelHierarchy"/>
    <dgm:cxn modelId="{BE780F41-F0AE-4C72-8E57-D3B7030E57A0}" type="presOf" srcId="{BE466D3C-7C0E-469C-9A07-1A05430EDC1C}" destId="{BDAD0336-D91F-4D82-A7A4-217682FC1587}" srcOrd="1" destOrd="0" presId="urn:microsoft.com/office/officeart/2008/layout/HorizontalMultiLevelHierarchy"/>
    <dgm:cxn modelId="{3220C743-6B3E-4661-839C-B07D7C7D1AA7}" type="presOf" srcId="{38A96CB4-6C18-45A8-84B5-AAAA083B9F86}" destId="{4289D00B-A339-4CA0-BCD9-186172C33187}" srcOrd="0" destOrd="0" presId="urn:microsoft.com/office/officeart/2008/layout/HorizontalMultiLevelHierarchy"/>
    <dgm:cxn modelId="{E45E9166-D40A-4002-BA99-8D78E8FBDA4D}" type="presOf" srcId="{0AD580F2-7CF5-49BC-8CEA-94DF2E618EC7}" destId="{9BABB731-32FE-448F-B6C7-136B0E269E91}" srcOrd="1" destOrd="0" presId="urn:microsoft.com/office/officeart/2008/layout/HorizontalMultiLevelHierarchy"/>
    <dgm:cxn modelId="{346A8848-231A-4E8F-9985-00EDA38A55FC}" type="presOf" srcId="{27476581-75E7-498C-B95C-98E3D4F7EAE0}" destId="{08B7A3E2-DEE6-43C1-9482-E1C8287B1037}" srcOrd="1" destOrd="0" presId="urn:microsoft.com/office/officeart/2008/layout/HorizontalMultiLevelHierarchy"/>
    <dgm:cxn modelId="{4D8F7449-8B93-40B8-8BE5-C1062F7F627E}" type="presOf" srcId="{FBEE4968-7BD4-4482-8005-7896727F1E19}" destId="{FB102252-2AFF-49F8-B205-7D44E6B91B9E}" srcOrd="0" destOrd="0" presId="urn:microsoft.com/office/officeart/2008/layout/HorizontalMultiLevelHierarchy"/>
    <dgm:cxn modelId="{5B98924E-49AC-4E7F-9741-6284CC1183A7}" type="presOf" srcId="{FA11987E-ECBD-4DA3-8CE8-02EDB81602CE}" destId="{32E3FC34-F79F-4373-9374-777E41692B10}" srcOrd="0" destOrd="0" presId="urn:microsoft.com/office/officeart/2008/layout/HorizontalMultiLevelHierarchy"/>
    <dgm:cxn modelId="{8B6AD44E-9A7A-4523-8DCE-B6014768C7E6}" type="presOf" srcId="{49C4E5BE-4C6A-4583-99CE-B9E3BD3FC09E}" destId="{090EC374-2B37-4A8D-9815-4A68E202E863}" srcOrd="0" destOrd="0" presId="urn:microsoft.com/office/officeart/2008/layout/HorizontalMultiLevelHierarchy"/>
    <dgm:cxn modelId="{840CC951-94B2-4ED2-ABCB-BA7815648FBF}" type="presOf" srcId="{B0EE0310-DB08-4B7C-9B5C-20B893A6BCD1}" destId="{41142D91-432E-4426-9348-5F46AD7EA945}" srcOrd="1" destOrd="0" presId="urn:microsoft.com/office/officeart/2008/layout/HorizontalMultiLevelHierarchy"/>
    <dgm:cxn modelId="{884CEB52-27E2-4A5C-B8A2-EB4C3F4E1D1F}" type="presOf" srcId="{CF417D87-ECB9-481B-A519-6896B2761FF5}" destId="{0C42B083-5A23-4D02-9C74-DDA74D44A6AA}" srcOrd="0" destOrd="0" presId="urn:microsoft.com/office/officeart/2008/layout/HorizontalMultiLevelHierarchy"/>
    <dgm:cxn modelId="{F8BEF574-B9D4-428D-812A-822CF44666B9}" type="presOf" srcId="{88F6A1E2-068B-4A66-889C-6AD6B35A35D1}" destId="{D78003A8-44CA-4AA9-8E04-CEB28F482A22}" srcOrd="0" destOrd="0" presId="urn:microsoft.com/office/officeart/2008/layout/HorizontalMultiLevelHierarchy"/>
    <dgm:cxn modelId="{45BE4457-2607-4253-9967-2D8121CFD2DD}" type="presOf" srcId="{EBBB84E7-5283-4481-AEB6-F8632B484BED}" destId="{5FD4B185-6195-4CC1-9DDA-E8E8309AA272}" srcOrd="0" destOrd="0" presId="urn:microsoft.com/office/officeart/2008/layout/HorizontalMultiLevelHierarchy"/>
    <dgm:cxn modelId="{FBA6D57E-9F48-468D-A65F-5217A1BEDD58}" srcId="{CF417D87-ECB9-481B-A519-6896B2761FF5}" destId="{40D5D5C9-D9BA-4D42-B94F-5CBB61A73452}" srcOrd="0" destOrd="0" parTransId="{BE466D3C-7C0E-469C-9A07-1A05430EDC1C}" sibTransId="{A7C7CB23-1CC3-474F-AE5C-5B3AD843C03B}"/>
    <dgm:cxn modelId="{CE1C428F-4581-428A-ACF6-DE505582E347}" type="presOf" srcId="{F5B8B7EE-840A-42BE-819C-D40D6D37D92A}" destId="{E68D2A57-0BC8-4D74-8CE8-3CC4EA5D095D}" srcOrd="0" destOrd="0" presId="urn:microsoft.com/office/officeart/2008/layout/HorizontalMultiLevelHierarchy"/>
    <dgm:cxn modelId="{74E35C92-0C8E-493A-8FAF-2E3A963C7351}" srcId="{FA11987E-ECBD-4DA3-8CE8-02EDB81602CE}" destId="{38A96CB4-6C18-45A8-84B5-AAAA083B9F86}" srcOrd="0" destOrd="0" parTransId="{27476581-75E7-498C-B95C-98E3D4F7EAE0}" sibTransId="{9021F916-418C-4124-A551-F7A6DD3CD7A9}"/>
    <dgm:cxn modelId="{1911739C-C7F5-4D05-BD5B-429EE7F27D4C}" type="presOf" srcId="{567C0236-C846-4D7B-B0FD-9EA851444443}" destId="{D0DD2BD3-AAF0-4ACE-BB79-0B98598C586C}" srcOrd="1" destOrd="0" presId="urn:microsoft.com/office/officeart/2008/layout/HorizontalMultiLevelHierarchy"/>
    <dgm:cxn modelId="{FFD5E79F-CCC2-4D65-BDAE-F6C9964D31B9}" srcId="{A5482FDB-6CAE-428B-9DB6-806738DDCFA6}" destId="{D892DB6F-7F3F-4B55-9B9C-75CC624145C2}" srcOrd="1" destOrd="0" parTransId="{B0EE0310-DB08-4B7C-9B5C-20B893A6BCD1}" sibTransId="{E8E672A7-F88F-433D-A494-CD8174E2FF71}"/>
    <dgm:cxn modelId="{8EBED2A2-D1A5-43F1-AB5C-60400656759D}" srcId="{38A96CB4-6C18-45A8-84B5-AAAA083B9F86}" destId="{0C4408AA-DFCB-4A24-A69F-7488DCB2EDE8}" srcOrd="0" destOrd="0" parTransId="{2A0D5602-9A26-4860-AF9E-036A5763363B}" sibTransId="{0FF90176-9106-45CA-9F9A-4E314BD4AD5D}"/>
    <dgm:cxn modelId="{EC3F86A3-3DEA-4701-97D0-F88B9F63FE66}" type="presOf" srcId="{2A0D5602-9A26-4860-AF9E-036A5763363B}" destId="{220CB1CD-6245-4E56-AAE2-762EAFC6130B}" srcOrd="0" destOrd="0" presId="urn:microsoft.com/office/officeart/2008/layout/HorizontalMultiLevelHierarchy"/>
    <dgm:cxn modelId="{8EB594A6-A59B-4534-8867-E6FE3A7AE977}" type="presOf" srcId="{EBBB84E7-5283-4481-AEB6-F8632B484BED}" destId="{EF1835BF-1D48-4AE0-9B3E-1D8DDB2525BC}" srcOrd="1" destOrd="0" presId="urn:microsoft.com/office/officeart/2008/layout/HorizontalMultiLevelHierarchy"/>
    <dgm:cxn modelId="{F0C1A1A7-F401-47C4-B680-D6470CDF466E}" type="presOf" srcId="{40D5D5C9-D9BA-4D42-B94F-5CBB61A73452}" destId="{B095F6C0-B64C-4FCA-ADA1-99AF11DCCFF1}" srcOrd="0" destOrd="0" presId="urn:microsoft.com/office/officeart/2008/layout/HorizontalMultiLevelHierarchy"/>
    <dgm:cxn modelId="{5493F3AA-2ED5-441E-9F44-8C3209552C2A}" type="presOf" srcId="{EB207186-02B9-4A2D-AFFB-3A645801161F}" destId="{31F83D2A-F35C-48B0-BED4-7F901E6233D5}" srcOrd="1" destOrd="0" presId="urn:microsoft.com/office/officeart/2008/layout/HorizontalMultiLevelHierarchy"/>
    <dgm:cxn modelId="{BF2048D2-727D-4F63-BAC7-3A12557EDAFA}" type="presOf" srcId="{4174AB51-7FAA-4390-8CD1-3C6493575D18}" destId="{F307A5CA-CECF-4443-9532-5B6207A9B08E}" srcOrd="0" destOrd="0" presId="urn:microsoft.com/office/officeart/2008/layout/HorizontalMultiLevelHierarchy"/>
    <dgm:cxn modelId="{DE686EEF-55F0-401F-AF68-BC2A9B56C25A}" type="presOf" srcId="{2A0D5602-9A26-4860-AF9E-036A5763363B}" destId="{420E1B8F-2BD1-4F9D-933F-2A42443DF596}" srcOrd="1" destOrd="0" presId="urn:microsoft.com/office/officeart/2008/layout/HorizontalMultiLevelHierarchy"/>
    <dgm:cxn modelId="{AE9DFDF5-ACBF-439F-9594-829D913AF087}" srcId="{FA11987E-ECBD-4DA3-8CE8-02EDB81602CE}" destId="{B687EDCB-213C-4540-847B-1CC91A9EDD64}" srcOrd="1" destOrd="0" parTransId="{F5B8B7EE-840A-42BE-819C-D40D6D37D92A}" sibTransId="{2B909DE4-E966-4D54-A48E-E6AE10303614}"/>
    <dgm:cxn modelId="{CE4099F8-86C6-48F4-9CC1-408DC991B900}" type="presOf" srcId="{B687EDCB-213C-4540-847B-1CC91A9EDD64}" destId="{676F573F-60FD-4B6F-8DD0-B5C6680710D7}" srcOrd="0" destOrd="0" presId="urn:microsoft.com/office/officeart/2008/layout/HorizontalMultiLevelHierarchy"/>
    <dgm:cxn modelId="{AD5C1CFA-AD90-464D-8E08-B7B900525F1D}" type="presOf" srcId="{BE466D3C-7C0E-469C-9A07-1A05430EDC1C}" destId="{C0DA1E70-DB34-4DA1-9F4D-40ED770B586A}" srcOrd="0" destOrd="0" presId="urn:microsoft.com/office/officeart/2008/layout/HorizontalMultiLevelHierarchy"/>
    <dgm:cxn modelId="{9AFC8635-0F58-4646-BD4E-E52BBBFA2688}" type="presParOf" srcId="{090EC374-2B37-4A8D-9815-4A68E202E863}" destId="{E8F8194E-5B99-4640-B92E-1A502EEDC28C}" srcOrd="0" destOrd="0" presId="urn:microsoft.com/office/officeart/2008/layout/HorizontalMultiLevelHierarchy"/>
    <dgm:cxn modelId="{C202C47F-8B84-44E9-A30C-1CD404EB95FA}" type="presParOf" srcId="{E8F8194E-5B99-4640-B92E-1A502EEDC28C}" destId="{0C42B083-5A23-4D02-9C74-DDA74D44A6AA}" srcOrd="0" destOrd="0" presId="urn:microsoft.com/office/officeart/2008/layout/HorizontalMultiLevelHierarchy"/>
    <dgm:cxn modelId="{5935A4A1-8269-42A7-87DD-D0D8C5232CFB}" type="presParOf" srcId="{E8F8194E-5B99-4640-B92E-1A502EEDC28C}" destId="{96A22FE3-7EC2-4DCB-8EAC-12744D7ABE7A}" srcOrd="1" destOrd="0" presId="urn:microsoft.com/office/officeart/2008/layout/HorizontalMultiLevelHierarchy"/>
    <dgm:cxn modelId="{D6DFEABA-4489-4124-A3C8-5A8A13336738}" type="presParOf" srcId="{96A22FE3-7EC2-4DCB-8EAC-12744D7ABE7A}" destId="{C0DA1E70-DB34-4DA1-9F4D-40ED770B586A}" srcOrd="0" destOrd="0" presId="urn:microsoft.com/office/officeart/2008/layout/HorizontalMultiLevelHierarchy"/>
    <dgm:cxn modelId="{DC309642-1C03-469E-A71C-92F3A4305FB2}" type="presParOf" srcId="{C0DA1E70-DB34-4DA1-9F4D-40ED770B586A}" destId="{BDAD0336-D91F-4D82-A7A4-217682FC1587}" srcOrd="0" destOrd="0" presId="urn:microsoft.com/office/officeart/2008/layout/HorizontalMultiLevelHierarchy"/>
    <dgm:cxn modelId="{54164B55-49DA-4AFD-851E-20067A8F7EF3}" type="presParOf" srcId="{96A22FE3-7EC2-4DCB-8EAC-12744D7ABE7A}" destId="{FB27F571-24EA-4E97-9B36-D9C8ABE0A3EF}" srcOrd="1" destOrd="0" presId="urn:microsoft.com/office/officeart/2008/layout/HorizontalMultiLevelHierarchy"/>
    <dgm:cxn modelId="{051A7565-3E0E-430C-82D9-823B2B38FF31}" type="presParOf" srcId="{FB27F571-24EA-4E97-9B36-D9C8ABE0A3EF}" destId="{B095F6C0-B64C-4FCA-ADA1-99AF11DCCFF1}" srcOrd="0" destOrd="0" presId="urn:microsoft.com/office/officeart/2008/layout/HorizontalMultiLevelHierarchy"/>
    <dgm:cxn modelId="{E4E3078D-3EE2-467E-AB2C-FB67607BDE75}" type="presParOf" srcId="{FB27F571-24EA-4E97-9B36-D9C8ABE0A3EF}" destId="{E7F11C9C-BE4C-4D7A-A190-0B1918EA7D3E}" srcOrd="1" destOrd="0" presId="urn:microsoft.com/office/officeart/2008/layout/HorizontalMultiLevelHierarchy"/>
    <dgm:cxn modelId="{07862F91-A3BA-471A-AABB-C0A0B07E7B9C}" type="presParOf" srcId="{E7F11C9C-BE4C-4D7A-A190-0B1918EA7D3E}" destId="{FB102252-2AFF-49F8-B205-7D44E6B91B9E}" srcOrd="0" destOrd="0" presId="urn:microsoft.com/office/officeart/2008/layout/HorizontalMultiLevelHierarchy"/>
    <dgm:cxn modelId="{9249AE1F-3743-4442-8278-CCC21C08E1B0}" type="presParOf" srcId="{FB102252-2AFF-49F8-B205-7D44E6B91B9E}" destId="{21B0BA30-29F5-4C88-9B1E-93A44490A5CE}" srcOrd="0" destOrd="0" presId="urn:microsoft.com/office/officeart/2008/layout/HorizontalMultiLevelHierarchy"/>
    <dgm:cxn modelId="{5D11AC89-A444-4E53-8580-FC5B2D1331D8}" type="presParOf" srcId="{E7F11C9C-BE4C-4D7A-A190-0B1918EA7D3E}" destId="{7ED5599C-BB24-46B2-BC53-192FA040A183}" srcOrd="1" destOrd="0" presId="urn:microsoft.com/office/officeart/2008/layout/HorizontalMultiLevelHierarchy"/>
    <dgm:cxn modelId="{220FE13B-009B-40D1-91BF-86424308ACD1}" type="presParOf" srcId="{7ED5599C-BB24-46B2-BC53-192FA040A183}" destId="{32E3FC34-F79F-4373-9374-777E41692B10}" srcOrd="0" destOrd="0" presId="urn:microsoft.com/office/officeart/2008/layout/HorizontalMultiLevelHierarchy"/>
    <dgm:cxn modelId="{4E1D1607-2D29-419B-8C60-30CFEE19AC81}" type="presParOf" srcId="{7ED5599C-BB24-46B2-BC53-192FA040A183}" destId="{6ACE856B-A2CA-423A-9751-8DE87F1E28C5}" srcOrd="1" destOrd="0" presId="urn:microsoft.com/office/officeart/2008/layout/HorizontalMultiLevelHierarchy"/>
    <dgm:cxn modelId="{C46D0CCB-192E-4468-BECB-2E32973810DA}" type="presParOf" srcId="{6ACE856B-A2CA-423A-9751-8DE87F1E28C5}" destId="{ABF1650B-C6E4-4650-A5D6-3E0E263A6C8E}" srcOrd="0" destOrd="0" presId="urn:microsoft.com/office/officeart/2008/layout/HorizontalMultiLevelHierarchy"/>
    <dgm:cxn modelId="{7EF86658-7791-42A0-99F3-FAA4ADD6C28E}" type="presParOf" srcId="{ABF1650B-C6E4-4650-A5D6-3E0E263A6C8E}" destId="{08B7A3E2-DEE6-43C1-9482-E1C8287B1037}" srcOrd="0" destOrd="0" presId="urn:microsoft.com/office/officeart/2008/layout/HorizontalMultiLevelHierarchy"/>
    <dgm:cxn modelId="{7DD765BD-1EDF-402C-96F3-054A8A289B7E}" type="presParOf" srcId="{6ACE856B-A2CA-423A-9751-8DE87F1E28C5}" destId="{63B49F7B-1135-456D-9E39-7F0553284590}" srcOrd="1" destOrd="0" presId="urn:microsoft.com/office/officeart/2008/layout/HorizontalMultiLevelHierarchy"/>
    <dgm:cxn modelId="{18E66E68-17DE-4962-9AA9-658F713E770F}" type="presParOf" srcId="{63B49F7B-1135-456D-9E39-7F0553284590}" destId="{4289D00B-A339-4CA0-BCD9-186172C33187}" srcOrd="0" destOrd="0" presId="urn:microsoft.com/office/officeart/2008/layout/HorizontalMultiLevelHierarchy"/>
    <dgm:cxn modelId="{538B268D-7066-46AF-A56D-C22E38D2F5AD}" type="presParOf" srcId="{63B49F7B-1135-456D-9E39-7F0553284590}" destId="{14522E1E-424F-499D-9F2A-A5BA04F6D48A}" srcOrd="1" destOrd="0" presId="urn:microsoft.com/office/officeart/2008/layout/HorizontalMultiLevelHierarchy"/>
    <dgm:cxn modelId="{FF0F5C1E-930F-4A0E-81BF-83C0826504F0}" type="presParOf" srcId="{14522E1E-424F-499D-9F2A-A5BA04F6D48A}" destId="{220CB1CD-6245-4E56-AAE2-762EAFC6130B}" srcOrd="0" destOrd="0" presId="urn:microsoft.com/office/officeart/2008/layout/HorizontalMultiLevelHierarchy"/>
    <dgm:cxn modelId="{A5C5E22E-2020-4482-814D-600552C830FA}" type="presParOf" srcId="{220CB1CD-6245-4E56-AAE2-762EAFC6130B}" destId="{420E1B8F-2BD1-4F9D-933F-2A42443DF596}" srcOrd="0" destOrd="0" presId="urn:microsoft.com/office/officeart/2008/layout/HorizontalMultiLevelHierarchy"/>
    <dgm:cxn modelId="{3ED55D26-EAD1-4CB5-AA65-54FDE29FE4B2}" type="presParOf" srcId="{14522E1E-424F-499D-9F2A-A5BA04F6D48A}" destId="{ED20B3B3-F883-4A21-A974-7AAAF54F683F}" srcOrd="1" destOrd="0" presId="urn:microsoft.com/office/officeart/2008/layout/HorizontalMultiLevelHierarchy"/>
    <dgm:cxn modelId="{26809685-6A5D-4D71-B365-53D8B27EF832}" type="presParOf" srcId="{ED20B3B3-F883-4A21-A974-7AAAF54F683F}" destId="{6B0FB51F-1EAD-47CD-A504-1EA27245B2EF}" srcOrd="0" destOrd="0" presId="urn:microsoft.com/office/officeart/2008/layout/HorizontalMultiLevelHierarchy"/>
    <dgm:cxn modelId="{4D2419E1-0C67-4824-A0A2-B93135D912EA}" type="presParOf" srcId="{ED20B3B3-F883-4A21-A974-7AAAF54F683F}" destId="{CD86E952-6236-425C-882C-DE1977000012}" srcOrd="1" destOrd="0" presId="urn:microsoft.com/office/officeart/2008/layout/HorizontalMultiLevelHierarchy"/>
    <dgm:cxn modelId="{24EF202A-FD48-45C3-B834-12B9852DCFEC}" type="presParOf" srcId="{6ACE856B-A2CA-423A-9751-8DE87F1E28C5}" destId="{E68D2A57-0BC8-4D74-8CE8-3CC4EA5D095D}" srcOrd="2" destOrd="0" presId="urn:microsoft.com/office/officeart/2008/layout/HorizontalMultiLevelHierarchy"/>
    <dgm:cxn modelId="{3467F85D-D79B-442F-80FD-3999C506AB0D}" type="presParOf" srcId="{E68D2A57-0BC8-4D74-8CE8-3CC4EA5D095D}" destId="{025B44AC-6461-4D10-A67C-BEA8C2EA1D09}" srcOrd="0" destOrd="0" presId="urn:microsoft.com/office/officeart/2008/layout/HorizontalMultiLevelHierarchy"/>
    <dgm:cxn modelId="{82BFFDBC-5EAD-41BD-B203-B8E8175A7B4F}" type="presParOf" srcId="{6ACE856B-A2CA-423A-9751-8DE87F1E28C5}" destId="{91E4BAFB-A237-4D50-AF8A-AFA8145E5DED}" srcOrd="3" destOrd="0" presId="urn:microsoft.com/office/officeart/2008/layout/HorizontalMultiLevelHierarchy"/>
    <dgm:cxn modelId="{E2CEE4B0-808D-4284-BCEA-AC1A214F2CAC}" type="presParOf" srcId="{91E4BAFB-A237-4D50-AF8A-AFA8145E5DED}" destId="{676F573F-60FD-4B6F-8DD0-B5C6680710D7}" srcOrd="0" destOrd="0" presId="urn:microsoft.com/office/officeart/2008/layout/HorizontalMultiLevelHierarchy"/>
    <dgm:cxn modelId="{E7DFC8E2-1392-4DE9-8DEE-27802FB57289}" type="presParOf" srcId="{91E4BAFB-A237-4D50-AF8A-AFA8145E5DED}" destId="{C5B47DDE-288D-41AC-92C2-0F61B255987C}" srcOrd="1" destOrd="0" presId="urn:microsoft.com/office/officeart/2008/layout/HorizontalMultiLevelHierarchy"/>
    <dgm:cxn modelId="{69F88A80-FE42-4CA4-98F5-6FF80140F7E0}" type="presParOf" srcId="{C5B47DDE-288D-41AC-92C2-0F61B255987C}" destId="{B0968E66-82D3-4F7E-A5D6-6E8EEE711119}" srcOrd="0" destOrd="0" presId="urn:microsoft.com/office/officeart/2008/layout/HorizontalMultiLevelHierarchy"/>
    <dgm:cxn modelId="{088F9BBF-7536-45DF-AC03-B5B9D06EAE4C}" type="presParOf" srcId="{B0968E66-82D3-4F7E-A5D6-6E8EEE711119}" destId="{9BABB731-32FE-448F-B6C7-136B0E269E91}" srcOrd="0" destOrd="0" presId="urn:microsoft.com/office/officeart/2008/layout/HorizontalMultiLevelHierarchy"/>
    <dgm:cxn modelId="{50800A08-F635-42E0-B084-5DD49DEC517E}" type="presParOf" srcId="{C5B47DDE-288D-41AC-92C2-0F61B255987C}" destId="{EDF23A0E-98B2-40F2-BE36-1B6AA3532D3A}" srcOrd="1" destOrd="0" presId="urn:microsoft.com/office/officeart/2008/layout/HorizontalMultiLevelHierarchy"/>
    <dgm:cxn modelId="{1D810EB1-2D36-4640-90A2-3273EE21C0E4}" type="presParOf" srcId="{EDF23A0E-98B2-40F2-BE36-1B6AA3532D3A}" destId="{D78003A8-44CA-4AA9-8E04-CEB28F482A22}" srcOrd="0" destOrd="0" presId="urn:microsoft.com/office/officeart/2008/layout/HorizontalMultiLevelHierarchy"/>
    <dgm:cxn modelId="{4A038095-78AA-4115-8BA3-F866C3DF5BCB}" type="presParOf" srcId="{EDF23A0E-98B2-40F2-BE36-1B6AA3532D3A}" destId="{467F8EA5-AFB4-4372-B137-500A130ACD57}" srcOrd="1" destOrd="0" presId="urn:microsoft.com/office/officeart/2008/layout/HorizontalMultiLevelHierarchy"/>
    <dgm:cxn modelId="{4A114B35-40D6-42B6-906C-31B98D29951F}" type="presParOf" srcId="{E7F11C9C-BE4C-4D7A-A190-0B1918EA7D3E}" destId="{7E74FD99-690C-42A3-8AA2-28EEAF9EEA8B}" srcOrd="2" destOrd="0" presId="urn:microsoft.com/office/officeart/2008/layout/HorizontalMultiLevelHierarchy"/>
    <dgm:cxn modelId="{E7ADE93A-1371-45EC-8E05-3AFAD8755119}" type="presParOf" srcId="{7E74FD99-690C-42A3-8AA2-28EEAF9EEA8B}" destId="{D0DD2BD3-AAF0-4ACE-BB79-0B98598C586C}" srcOrd="0" destOrd="0" presId="urn:microsoft.com/office/officeart/2008/layout/HorizontalMultiLevelHierarchy"/>
    <dgm:cxn modelId="{621FBB7A-CADC-451A-BD5C-1A3EB24AA846}" type="presParOf" srcId="{E7F11C9C-BE4C-4D7A-A190-0B1918EA7D3E}" destId="{7A3752A1-5C18-488E-9C21-08CF5BE4F463}" srcOrd="3" destOrd="0" presId="urn:microsoft.com/office/officeart/2008/layout/HorizontalMultiLevelHierarchy"/>
    <dgm:cxn modelId="{86B87E44-2E95-4977-BE0C-F14B1FA92F9E}" type="presParOf" srcId="{7A3752A1-5C18-488E-9C21-08CF5BE4F463}" destId="{833FD6E1-AA99-4A2C-9D33-03EDD753F450}" srcOrd="0" destOrd="0" presId="urn:microsoft.com/office/officeart/2008/layout/HorizontalMultiLevelHierarchy"/>
    <dgm:cxn modelId="{D8825878-37A9-4AAB-BB47-D996AE933B6C}" type="presParOf" srcId="{7A3752A1-5C18-488E-9C21-08CF5BE4F463}" destId="{AC58F72B-E7D4-41D7-835C-C85DC2EFEE3E}" srcOrd="1" destOrd="0" presId="urn:microsoft.com/office/officeart/2008/layout/HorizontalMultiLevelHierarchy"/>
    <dgm:cxn modelId="{2B1F0904-573F-4942-B281-01F5F4AB07F1}" type="presParOf" srcId="{AC58F72B-E7D4-41D7-835C-C85DC2EFEE3E}" destId="{5FD4B185-6195-4CC1-9DDA-E8E8309AA272}" srcOrd="0" destOrd="0" presId="urn:microsoft.com/office/officeart/2008/layout/HorizontalMultiLevelHierarchy"/>
    <dgm:cxn modelId="{209475FF-D130-46CB-BB56-922F9B2110DF}" type="presParOf" srcId="{5FD4B185-6195-4CC1-9DDA-E8E8309AA272}" destId="{EF1835BF-1D48-4AE0-9B3E-1D8DDB2525BC}" srcOrd="0" destOrd="0" presId="urn:microsoft.com/office/officeart/2008/layout/HorizontalMultiLevelHierarchy"/>
    <dgm:cxn modelId="{36864490-5476-4BA9-9E04-B0084CF06E1F}" type="presParOf" srcId="{AC58F72B-E7D4-41D7-835C-C85DC2EFEE3E}" destId="{DCEA5783-7140-4DC4-A0D3-AAFB381DC7A7}" srcOrd="1" destOrd="0" presId="urn:microsoft.com/office/officeart/2008/layout/HorizontalMultiLevelHierarchy"/>
    <dgm:cxn modelId="{A7F0B5B6-2985-4E30-BA04-C0A85A1AE7DA}" type="presParOf" srcId="{DCEA5783-7140-4DC4-A0D3-AAFB381DC7A7}" destId="{F307A5CA-CECF-4443-9532-5B6207A9B08E}" srcOrd="0" destOrd="0" presId="urn:microsoft.com/office/officeart/2008/layout/HorizontalMultiLevelHierarchy"/>
    <dgm:cxn modelId="{945FC9F0-FE95-4EFC-A496-92319AC93C6F}" type="presParOf" srcId="{DCEA5783-7140-4DC4-A0D3-AAFB381DC7A7}" destId="{E297011B-F2D6-4780-BF22-8E9C25DFEFE8}" srcOrd="1" destOrd="0" presId="urn:microsoft.com/office/officeart/2008/layout/HorizontalMultiLevelHierarchy"/>
    <dgm:cxn modelId="{E8019A75-AEBC-42CA-91A9-003F2F19E116}" type="presParOf" srcId="{AC58F72B-E7D4-41D7-835C-C85DC2EFEE3E}" destId="{9C6E28F5-0027-4EC0-BF21-165AD2B99B8F}" srcOrd="2" destOrd="0" presId="urn:microsoft.com/office/officeart/2008/layout/HorizontalMultiLevelHierarchy"/>
    <dgm:cxn modelId="{AB44EB69-FAC3-4282-8BF5-4F1B3F1D5B14}" type="presParOf" srcId="{9C6E28F5-0027-4EC0-BF21-165AD2B99B8F}" destId="{41142D91-432E-4426-9348-5F46AD7EA945}" srcOrd="0" destOrd="0" presId="urn:microsoft.com/office/officeart/2008/layout/HorizontalMultiLevelHierarchy"/>
    <dgm:cxn modelId="{34847D7F-08C3-44CF-84B7-30B82E6F277C}" type="presParOf" srcId="{AC58F72B-E7D4-41D7-835C-C85DC2EFEE3E}" destId="{A27A87A1-A31C-4B7C-BAEB-A59CC6736965}" srcOrd="3" destOrd="0" presId="urn:microsoft.com/office/officeart/2008/layout/HorizontalMultiLevelHierarchy"/>
    <dgm:cxn modelId="{4C40C399-E397-430F-8444-04982E99C46B}" type="presParOf" srcId="{A27A87A1-A31C-4B7C-BAEB-A59CC6736965}" destId="{C2105581-BDB2-4010-AADB-0D2108A16C4F}" srcOrd="0" destOrd="0" presId="urn:microsoft.com/office/officeart/2008/layout/HorizontalMultiLevelHierarchy"/>
    <dgm:cxn modelId="{5B53A310-7F7F-446E-BABC-97C92C55869C}" type="presParOf" srcId="{A27A87A1-A31C-4B7C-BAEB-A59CC6736965}" destId="{3C666564-171D-46FF-817A-84FC3198F3E1}" srcOrd="1" destOrd="0" presId="urn:microsoft.com/office/officeart/2008/layout/HorizontalMultiLevelHierarchy"/>
    <dgm:cxn modelId="{8D20A696-2A6E-4B47-BE77-98BFBF347AA0}" type="presParOf" srcId="{96A22FE3-7EC2-4DCB-8EAC-12744D7ABE7A}" destId="{A4993F37-5E91-4F77-800A-390775372B30}" srcOrd="2" destOrd="0" presId="urn:microsoft.com/office/officeart/2008/layout/HorizontalMultiLevelHierarchy"/>
    <dgm:cxn modelId="{5074CE64-273F-4245-B3E5-D27390222488}" type="presParOf" srcId="{A4993F37-5E91-4F77-800A-390775372B30}" destId="{31F83D2A-F35C-48B0-BED4-7F901E6233D5}" srcOrd="0" destOrd="0" presId="urn:microsoft.com/office/officeart/2008/layout/HorizontalMultiLevelHierarchy"/>
    <dgm:cxn modelId="{D1267003-C777-416C-8F29-68FAB2A5D3B5}" type="presParOf" srcId="{96A22FE3-7EC2-4DCB-8EAC-12744D7ABE7A}" destId="{FC3C93CB-949C-4A20-BB97-C3B0548AE991}" srcOrd="3" destOrd="0" presId="urn:microsoft.com/office/officeart/2008/layout/HorizontalMultiLevelHierarchy"/>
    <dgm:cxn modelId="{75949448-DB2A-4D16-9DA3-EA408A495DFA}" type="presParOf" srcId="{FC3C93CB-949C-4A20-BB97-C3B0548AE991}" destId="{B5B3E660-6553-44BB-BD59-6228A2E2BCBE}" srcOrd="0" destOrd="0" presId="urn:microsoft.com/office/officeart/2008/layout/HorizontalMultiLevelHierarchy"/>
    <dgm:cxn modelId="{CBFC3051-C08E-4A78-A9A4-60E6C602145F}" type="presParOf" srcId="{FC3C93CB-949C-4A20-BB97-C3B0548AE991}" destId="{4700445C-D492-4F68-8F7C-EFB3D0011B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93F37-5E91-4F77-800A-390775372B30}">
      <dsp:nvSpPr>
        <dsp:cNvPr id="0" name=""/>
        <dsp:cNvSpPr/>
      </dsp:nvSpPr>
      <dsp:spPr>
        <a:xfrm>
          <a:off x="668055" y="3163407"/>
          <a:ext cx="295171" cy="38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85" y="0"/>
              </a:lnTo>
              <a:lnTo>
                <a:pt x="147585" y="385635"/>
              </a:lnTo>
              <a:lnTo>
                <a:pt x="295171" y="38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03500" y="3344084"/>
        <a:ext cx="24281" cy="24281"/>
      </dsp:txXfrm>
    </dsp:sp>
    <dsp:sp modelId="{9C6E28F5-0027-4EC0-BF21-165AD2B99B8F}">
      <dsp:nvSpPr>
        <dsp:cNvPr id="0" name=""/>
        <dsp:cNvSpPr/>
      </dsp:nvSpPr>
      <dsp:spPr>
        <a:xfrm>
          <a:off x="5580002" y="3628543"/>
          <a:ext cx="295171" cy="385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85" y="0"/>
              </a:lnTo>
              <a:lnTo>
                <a:pt x="147585" y="385635"/>
              </a:lnTo>
              <a:lnTo>
                <a:pt x="295171" y="385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715446" y="3809219"/>
        <a:ext cx="24281" cy="24281"/>
      </dsp:txXfrm>
    </dsp:sp>
    <dsp:sp modelId="{5FD4B185-6195-4CC1-9DDA-E8E8309AA272}">
      <dsp:nvSpPr>
        <dsp:cNvPr id="0" name=""/>
        <dsp:cNvSpPr/>
      </dsp:nvSpPr>
      <dsp:spPr>
        <a:xfrm>
          <a:off x="5580002" y="3242908"/>
          <a:ext cx="295171" cy="385635"/>
        </a:xfrm>
        <a:custGeom>
          <a:avLst/>
          <a:gdLst/>
          <a:ahLst/>
          <a:cxnLst/>
          <a:rect l="0" t="0" r="0" b="0"/>
          <a:pathLst>
            <a:path>
              <a:moveTo>
                <a:pt x="0" y="385635"/>
              </a:moveTo>
              <a:lnTo>
                <a:pt x="147585" y="385635"/>
              </a:lnTo>
              <a:lnTo>
                <a:pt x="147585" y="0"/>
              </a:lnTo>
              <a:lnTo>
                <a:pt x="29517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715446" y="3423584"/>
        <a:ext cx="24281" cy="24281"/>
      </dsp:txXfrm>
    </dsp:sp>
    <dsp:sp modelId="{7E74FD99-690C-42A3-8AA2-28EEAF9EEA8B}">
      <dsp:nvSpPr>
        <dsp:cNvPr id="0" name=""/>
        <dsp:cNvSpPr/>
      </dsp:nvSpPr>
      <dsp:spPr>
        <a:xfrm>
          <a:off x="3124028" y="2777772"/>
          <a:ext cx="295171" cy="850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85" y="0"/>
              </a:lnTo>
              <a:lnTo>
                <a:pt x="147585" y="850770"/>
              </a:lnTo>
              <a:lnTo>
                <a:pt x="295171" y="850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49101" y="3180644"/>
        <a:ext cx="45026" cy="45026"/>
      </dsp:txXfrm>
    </dsp:sp>
    <dsp:sp modelId="{B0968E66-82D3-4F7E-A5D6-6E8EEE711119}">
      <dsp:nvSpPr>
        <dsp:cNvPr id="0" name=""/>
        <dsp:cNvSpPr/>
      </dsp:nvSpPr>
      <dsp:spPr>
        <a:xfrm>
          <a:off x="8035975" y="2425917"/>
          <a:ext cx="295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76181" y="2464258"/>
        <a:ext cx="14758" cy="14758"/>
      </dsp:txXfrm>
    </dsp:sp>
    <dsp:sp modelId="{E68D2A57-0BC8-4D74-8CE8-3CC4EA5D095D}">
      <dsp:nvSpPr>
        <dsp:cNvPr id="0" name=""/>
        <dsp:cNvSpPr/>
      </dsp:nvSpPr>
      <dsp:spPr>
        <a:xfrm>
          <a:off x="5580002" y="1927001"/>
          <a:ext cx="295171" cy="544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85" y="0"/>
              </a:lnTo>
              <a:lnTo>
                <a:pt x="147585" y="544636"/>
              </a:lnTo>
              <a:lnTo>
                <a:pt x="295171" y="544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712100" y="2183832"/>
        <a:ext cx="30973" cy="30973"/>
      </dsp:txXfrm>
    </dsp:sp>
    <dsp:sp modelId="{220CB1CD-6245-4E56-AAE2-762EAFC6130B}">
      <dsp:nvSpPr>
        <dsp:cNvPr id="0" name=""/>
        <dsp:cNvSpPr/>
      </dsp:nvSpPr>
      <dsp:spPr>
        <a:xfrm>
          <a:off x="8035975" y="1336645"/>
          <a:ext cx="295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76181" y="1374986"/>
        <a:ext cx="14758" cy="14758"/>
      </dsp:txXfrm>
    </dsp:sp>
    <dsp:sp modelId="{ABF1650B-C6E4-4650-A5D6-3E0E263A6C8E}">
      <dsp:nvSpPr>
        <dsp:cNvPr id="0" name=""/>
        <dsp:cNvSpPr/>
      </dsp:nvSpPr>
      <dsp:spPr>
        <a:xfrm>
          <a:off x="5580002" y="1382365"/>
          <a:ext cx="295171" cy="544636"/>
        </a:xfrm>
        <a:custGeom>
          <a:avLst/>
          <a:gdLst/>
          <a:ahLst/>
          <a:cxnLst/>
          <a:rect l="0" t="0" r="0" b="0"/>
          <a:pathLst>
            <a:path>
              <a:moveTo>
                <a:pt x="0" y="544636"/>
              </a:moveTo>
              <a:lnTo>
                <a:pt x="147585" y="544636"/>
              </a:lnTo>
              <a:lnTo>
                <a:pt x="147585" y="0"/>
              </a:lnTo>
              <a:lnTo>
                <a:pt x="29517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712100" y="1639196"/>
        <a:ext cx="30973" cy="30973"/>
      </dsp:txXfrm>
    </dsp:sp>
    <dsp:sp modelId="{FB102252-2AFF-49F8-B205-7D44E6B91B9E}">
      <dsp:nvSpPr>
        <dsp:cNvPr id="0" name=""/>
        <dsp:cNvSpPr/>
      </dsp:nvSpPr>
      <dsp:spPr>
        <a:xfrm>
          <a:off x="3124028" y="1927001"/>
          <a:ext cx="295171" cy="850770"/>
        </a:xfrm>
        <a:custGeom>
          <a:avLst/>
          <a:gdLst/>
          <a:ahLst/>
          <a:cxnLst/>
          <a:rect l="0" t="0" r="0" b="0"/>
          <a:pathLst>
            <a:path>
              <a:moveTo>
                <a:pt x="0" y="850770"/>
              </a:moveTo>
              <a:lnTo>
                <a:pt x="147585" y="850770"/>
              </a:lnTo>
              <a:lnTo>
                <a:pt x="147585" y="0"/>
              </a:lnTo>
              <a:lnTo>
                <a:pt x="29517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49101" y="2329874"/>
        <a:ext cx="45026" cy="45026"/>
      </dsp:txXfrm>
    </dsp:sp>
    <dsp:sp modelId="{C0DA1E70-DB34-4DA1-9F4D-40ED770B586A}">
      <dsp:nvSpPr>
        <dsp:cNvPr id="0" name=""/>
        <dsp:cNvSpPr/>
      </dsp:nvSpPr>
      <dsp:spPr>
        <a:xfrm>
          <a:off x="668055" y="2777772"/>
          <a:ext cx="295171" cy="385635"/>
        </a:xfrm>
        <a:custGeom>
          <a:avLst/>
          <a:gdLst/>
          <a:ahLst/>
          <a:cxnLst/>
          <a:rect l="0" t="0" r="0" b="0"/>
          <a:pathLst>
            <a:path>
              <a:moveTo>
                <a:pt x="0" y="385635"/>
              </a:moveTo>
              <a:lnTo>
                <a:pt x="147585" y="385635"/>
              </a:lnTo>
              <a:lnTo>
                <a:pt x="147585" y="0"/>
              </a:lnTo>
              <a:lnTo>
                <a:pt x="2951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03500" y="2958449"/>
        <a:ext cx="24281" cy="24281"/>
      </dsp:txXfrm>
    </dsp:sp>
    <dsp:sp modelId="{0C42B083-5A23-4D02-9C74-DDA74D44A6AA}">
      <dsp:nvSpPr>
        <dsp:cNvPr id="0" name=""/>
        <dsp:cNvSpPr/>
      </dsp:nvSpPr>
      <dsp:spPr>
        <a:xfrm rot="16200000">
          <a:off x="-1394969" y="2834017"/>
          <a:ext cx="3467268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Video Analysis</a:t>
          </a:r>
        </a:p>
      </dsp:txBody>
      <dsp:txXfrm>
        <a:off x="-1394969" y="2834017"/>
        <a:ext cx="3467268" cy="658781"/>
      </dsp:txXfrm>
    </dsp:sp>
    <dsp:sp modelId="{B095F6C0-B64C-4FCA-ADA1-99AF11DCCFF1}">
      <dsp:nvSpPr>
        <dsp:cNvPr id="0" name=""/>
        <dsp:cNvSpPr/>
      </dsp:nvSpPr>
      <dsp:spPr>
        <a:xfrm>
          <a:off x="963226" y="2448381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Localizes in time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Activity Detection</a:t>
          </a:r>
        </a:p>
      </dsp:txBody>
      <dsp:txXfrm>
        <a:off x="963226" y="2448381"/>
        <a:ext cx="2160802" cy="658781"/>
      </dsp:txXfrm>
    </dsp:sp>
    <dsp:sp modelId="{32E3FC34-F79F-4373-9374-777E41692B10}">
      <dsp:nvSpPr>
        <dsp:cNvPr id="0" name=""/>
        <dsp:cNvSpPr/>
      </dsp:nvSpPr>
      <dsp:spPr>
        <a:xfrm>
          <a:off x="3419200" y="1597611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Localization</a:t>
          </a:r>
        </a:p>
      </dsp:txBody>
      <dsp:txXfrm>
        <a:off x="3419200" y="1597611"/>
        <a:ext cx="2160802" cy="658781"/>
      </dsp:txXfrm>
    </dsp:sp>
    <dsp:sp modelId="{4289D00B-A339-4CA0-BCD9-186172C33187}">
      <dsp:nvSpPr>
        <dsp:cNvPr id="0" name=""/>
        <dsp:cNvSpPr/>
      </dsp:nvSpPr>
      <dsp:spPr>
        <a:xfrm>
          <a:off x="5875173" y="1052975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Only Time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Temporal</a:t>
          </a:r>
        </a:p>
      </dsp:txBody>
      <dsp:txXfrm>
        <a:off x="5875173" y="1052975"/>
        <a:ext cx="2160802" cy="658781"/>
      </dsp:txXfrm>
    </dsp:sp>
    <dsp:sp modelId="{6B0FB51F-1EAD-47CD-A504-1EA27245B2EF}">
      <dsp:nvSpPr>
        <dsp:cNvPr id="0" name=""/>
        <dsp:cNvSpPr/>
      </dsp:nvSpPr>
      <dsp:spPr>
        <a:xfrm>
          <a:off x="8331146" y="734972"/>
          <a:ext cx="2160802" cy="1294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3D Networks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2-Stream Networks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LSTM</a:t>
          </a:r>
        </a:p>
      </dsp:txBody>
      <dsp:txXfrm>
        <a:off x="8331146" y="734972"/>
        <a:ext cx="2160802" cy="1294785"/>
      </dsp:txXfrm>
    </dsp:sp>
    <dsp:sp modelId="{676F573F-60FD-4B6F-8DD0-B5C6680710D7}">
      <dsp:nvSpPr>
        <dsp:cNvPr id="0" name=""/>
        <dsp:cNvSpPr/>
      </dsp:nvSpPr>
      <dsp:spPr>
        <a:xfrm>
          <a:off x="5875173" y="2142247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 and Space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Spatio</a:t>
          </a:r>
          <a:r>
            <a:rPr lang="en-US" sz="1600" b="1" kern="1200" dirty="0"/>
            <a:t>-Temporal</a:t>
          </a:r>
        </a:p>
      </dsp:txBody>
      <dsp:txXfrm>
        <a:off x="5875173" y="2142247"/>
        <a:ext cx="2160802" cy="658781"/>
      </dsp:txXfrm>
    </dsp:sp>
    <dsp:sp modelId="{D78003A8-44CA-4AA9-8E04-CEB28F482A22}">
      <dsp:nvSpPr>
        <dsp:cNvPr id="0" name=""/>
        <dsp:cNvSpPr/>
      </dsp:nvSpPr>
      <dsp:spPr>
        <a:xfrm>
          <a:off x="8331146" y="2142247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Detection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Tracking</a:t>
          </a:r>
        </a:p>
      </dsp:txBody>
      <dsp:txXfrm>
        <a:off x="8331146" y="2142247"/>
        <a:ext cx="2160802" cy="658781"/>
      </dsp:txXfrm>
    </dsp:sp>
    <dsp:sp modelId="{833FD6E1-AA99-4A2C-9D33-03EDD753F450}">
      <dsp:nvSpPr>
        <dsp:cNvPr id="0" name=""/>
        <dsp:cNvSpPr/>
      </dsp:nvSpPr>
      <dsp:spPr>
        <a:xfrm>
          <a:off x="3419200" y="3299152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 Used</a:t>
          </a:r>
        </a:p>
      </dsp:txBody>
      <dsp:txXfrm>
        <a:off x="3419200" y="3299152"/>
        <a:ext cx="2160802" cy="658781"/>
      </dsp:txXfrm>
    </dsp:sp>
    <dsp:sp modelId="{F307A5CA-CECF-4443-9532-5B6207A9B08E}">
      <dsp:nvSpPr>
        <dsp:cNvPr id="0" name=""/>
        <dsp:cNvSpPr/>
      </dsp:nvSpPr>
      <dsp:spPr>
        <a:xfrm>
          <a:off x="5875173" y="2913517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Offline</a:t>
          </a:r>
        </a:p>
      </dsp:txBody>
      <dsp:txXfrm>
        <a:off x="5875173" y="2913517"/>
        <a:ext cx="2160802" cy="658781"/>
      </dsp:txXfrm>
    </dsp:sp>
    <dsp:sp modelId="{C2105581-BDB2-4010-AADB-0D2108A16C4F}">
      <dsp:nvSpPr>
        <dsp:cNvPr id="0" name=""/>
        <dsp:cNvSpPr/>
      </dsp:nvSpPr>
      <dsp:spPr>
        <a:xfrm>
          <a:off x="5875173" y="3684787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Only past and present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Online</a:t>
          </a:r>
        </a:p>
      </dsp:txBody>
      <dsp:txXfrm>
        <a:off x="5875173" y="3684787"/>
        <a:ext cx="2160802" cy="658781"/>
      </dsp:txXfrm>
    </dsp:sp>
    <dsp:sp modelId="{B5B3E660-6553-44BB-BD59-6228A2E2BCBE}">
      <dsp:nvSpPr>
        <dsp:cNvPr id="0" name=""/>
        <dsp:cNvSpPr/>
      </dsp:nvSpPr>
      <dsp:spPr>
        <a:xfrm>
          <a:off x="963226" y="3219652"/>
          <a:ext cx="2160802" cy="658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Does not localize in time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Activity Recognition</a:t>
          </a:r>
        </a:p>
      </dsp:txBody>
      <dsp:txXfrm>
        <a:off x="963226" y="3219652"/>
        <a:ext cx="2160802" cy="658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FA6-97A1-4EB9-8E10-1A0E5C69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CAC7-34B3-49D2-90E0-1A863D5C2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9C07-A2EA-435E-A76E-3442489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E35F-C5A7-4624-89FB-8A754050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24B7-C784-4796-956F-2A2ED9CF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761-801A-43C0-845B-F94F68D9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D9002-1899-44C8-A19E-2708CD65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86C1-17F2-46F1-A22C-B77A260B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CCD2-A081-4C48-B21A-3F96F12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A3CC-81D2-4467-865B-63DE12A9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DE851-C3BD-4E43-8CAF-858A08EC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918D-0AE4-420A-8EC0-EB9C91A1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EBEC-53D8-42B1-8FF8-2320B329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64C9-1E5F-4722-AADD-F1A5CE81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ADFB-A3A1-4211-9156-01B78AD9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435F-5495-48EC-8CF4-8A9C6486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8225-1B09-4912-9EDE-4C0A8923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5225-A5FD-4D26-B4BD-51632006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3D03-A2B5-443A-A521-5520E3B0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C29EC-2152-4E58-A89B-8A15FE41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3131-387A-4B11-8CC4-8B84C8D9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8FD3-BC34-40C4-A507-50B7C50A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0959-200E-4677-BABD-58FAB097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819E-1F55-4031-A387-BE339B56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CE7E-1928-41B7-A8C9-4EBEC8A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8BA7-AE70-4E7B-A32A-B261B1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D52-D161-45B7-8B98-057625BF6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A2CB-956F-47AB-92C1-5432E17AF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A896C-9640-4FEB-832C-E1B59633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7E10F-3AA0-4101-9803-B2CC8B9B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4428-BE58-4933-8D6B-C61E5668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C62E-3E2D-4718-8F55-25584336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104AF-8267-4D44-A983-CF008525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ED43-25F4-42C8-945E-82152A6D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F9FFD-71C3-497B-BCAF-0615F8A73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9A391-37A2-43ED-9A93-659503F3D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C19A7-5049-45FB-8CC7-489188A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9AF57-F765-461D-B656-A9E86FA3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AAA84-5CD9-4805-8CC1-F06FC073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A30-6C72-4600-8987-9B3D25D8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5C8B5-0119-4B41-96E2-72B842B4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DDD4A-09BF-44B5-8270-6172DBB4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FD520-4EA5-4FFF-8F24-CA8BAE04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BF108-14CD-4C30-9E83-C1D760AD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97437-18DE-4F0F-8F48-12CE91AA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982CE-E246-49E2-8A5A-D56232CA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DBBE-1B78-4EB0-9108-DC8AAD0F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9D24-075D-4409-8AB5-A54D2929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4F78B-43CA-499F-8C4A-E2F79C27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EBFD7-37D5-41CF-8BE3-D94936E7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BCA9A-41D6-4041-882A-EC180FEE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04C0-3E12-462E-A6DA-74849D8C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1840-115D-4F27-B8F0-08D51EB5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73F0F-C6B7-45C7-88DA-AC9B2E2E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D0E47-EF53-4E5B-A9BE-544B7490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AB6A4-4468-4B7C-8A95-B395E75F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E634-7D87-4018-8B3E-98131C4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D27A9-1ED8-4882-8DB2-7128227C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882B3-0B8C-412F-95B1-C3E68050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55F9-1C77-482E-ABB2-7E1D32EC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660C-DCE6-4AC8-92FC-BEF6FB314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052B-4594-4041-873C-1A8616AFE3D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8756-414D-4BFA-9C84-28954D170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7CCD-B800-45DF-8C2E-7BB6A3DDD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3F57-60CB-4261-A558-C04F50AB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FkmcclzX62q9hdmabhoDzJuPEYJdhC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3A37B-FEBF-4FEA-8441-AE912DCB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Developed Stewart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2A4550-F6D4-4F00-AE0E-899B29EA4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65" b="4189"/>
          <a:stretch/>
        </p:blipFill>
        <p:spPr>
          <a:xfrm>
            <a:off x="545238" y="858525"/>
            <a:ext cx="7608304" cy="49936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8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FEEB-857A-4F3F-8F28-A4BA2DFA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Servo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8B68-8CE2-450C-A154-3411F27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</a:t>
            </a:r>
          </a:p>
          <a:p>
            <a:pPr lvl="1"/>
            <a:r>
              <a:rPr lang="en-US" dirty="0"/>
              <a:t>RPM</a:t>
            </a:r>
          </a:p>
          <a:p>
            <a:pPr lvl="1"/>
            <a:r>
              <a:rPr lang="en-US" dirty="0"/>
              <a:t>Torque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Operating Voltage</a:t>
            </a:r>
          </a:p>
          <a:p>
            <a:pPr lvl="1"/>
            <a:r>
              <a:rPr lang="en-US" dirty="0"/>
              <a:t>Dead Bandwidth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https://drive.google.com/open?id=1FkmcclzX62q9hdmabhoDzJuPEYJdhCRd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8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+mn-lt"/>
              </a:rPr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Activity Detection </a:t>
            </a:r>
          </a:p>
          <a:p>
            <a:r>
              <a:rPr lang="en-US" sz="1800" dirty="0"/>
              <a:t>Simulation (If possible)</a:t>
            </a:r>
          </a:p>
          <a:p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2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Continue working on the mechanical platform design using </a:t>
            </a:r>
            <a:r>
              <a:rPr lang="en-US" sz="2000" dirty="0" err="1"/>
              <a:t>Solidworks</a:t>
            </a:r>
            <a:r>
              <a:rPr lang="en-US" sz="2000" dirty="0"/>
              <a:t> and performing necessary calculations.</a:t>
            </a:r>
          </a:p>
          <a:p>
            <a:r>
              <a:rPr lang="en-US" sz="2000" dirty="0"/>
              <a:t>Developing and simulating multiple platform designs.</a:t>
            </a:r>
          </a:p>
          <a:p>
            <a:r>
              <a:rPr lang="en-US" sz="2000" dirty="0"/>
              <a:t>Getting ahead with activity recognition.</a:t>
            </a:r>
          </a:p>
          <a:p>
            <a:r>
              <a:rPr lang="en-US" sz="2000" dirty="0"/>
              <a:t>Improving the developed control system.</a:t>
            </a:r>
          </a:p>
        </p:txBody>
      </p: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96CFBA-D510-4EFE-8FEE-2771A66CE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09818"/>
              </p:ext>
            </p:extLst>
          </p:nvPr>
        </p:nvGraphicFramePr>
        <p:xfrm>
          <a:off x="838200" y="1120135"/>
          <a:ext cx="10501223" cy="5632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E94E8D24-3063-4E60-A216-7FCFCC58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Learning Analysis of Video Data</a:t>
            </a:r>
          </a:p>
        </p:txBody>
      </p:sp>
    </p:spTree>
    <p:extLst>
      <p:ext uri="{BB962C8B-B14F-4D97-AF65-F5344CB8AC3E}">
        <p14:creationId xmlns:p14="http://schemas.microsoft.com/office/powerpoint/2010/main" val="205177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33F6-C47D-44B5-A14E-B8BBCE47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291"/>
            <a:ext cx="10515600" cy="1325563"/>
          </a:xfrm>
        </p:spPr>
        <p:txBody>
          <a:bodyPr/>
          <a:lstStyle/>
          <a:p>
            <a:r>
              <a:rPr lang="en-US" dirty="0"/>
              <a:t>Proposed Network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DD467-FF09-4A93-9A78-38AD3D8A9513}"/>
              </a:ext>
            </a:extLst>
          </p:cNvPr>
          <p:cNvSpPr txBox="1"/>
          <p:nvPr/>
        </p:nvSpPr>
        <p:spPr>
          <a:xfrm>
            <a:off x="373996" y="1862043"/>
            <a:ext cx="277024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Camera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3AA2576-C106-4BFD-B2DE-75A4FCA16B2B}"/>
              </a:ext>
            </a:extLst>
          </p:cNvPr>
          <p:cNvCxnSpPr>
            <a:cxnSpLocks/>
          </p:cNvCxnSpPr>
          <p:nvPr/>
        </p:nvCxnSpPr>
        <p:spPr>
          <a:xfrm rot="5400000">
            <a:off x="889720" y="2705324"/>
            <a:ext cx="943237" cy="795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C5AA15-5E5A-4028-888F-E76407E4F00B}"/>
              </a:ext>
            </a:extLst>
          </p:cNvPr>
          <p:cNvSpPr txBox="1"/>
          <p:nvPr/>
        </p:nvSpPr>
        <p:spPr>
          <a:xfrm>
            <a:off x="308178" y="3574721"/>
            <a:ext cx="1310763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099BC-4F9B-46DF-8E2C-85DD2B8FE6A6}"/>
              </a:ext>
            </a:extLst>
          </p:cNvPr>
          <p:cNvSpPr txBox="1"/>
          <p:nvPr/>
        </p:nvSpPr>
        <p:spPr>
          <a:xfrm>
            <a:off x="5918709" y="2652752"/>
            <a:ext cx="1707117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Object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B502D-919B-4BC8-9603-7DAE94BFCD0B}"/>
              </a:ext>
            </a:extLst>
          </p:cNvPr>
          <p:cNvSpPr txBox="1"/>
          <p:nvPr/>
        </p:nvSpPr>
        <p:spPr>
          <a:xfrm>
            <a:off x="9345563" y="5334914"/>
            <a:ext cx="2605549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Object Tracking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8B0CA-451F-4F9B-8216-1BCEC60F3FB7}"/>
              </a:ext>
            </a:extLst>
          </p:cNvPr>
          <p:cNvSpPr txBox="1"/>
          <p:nvPr/>
        </p:nvSpPr>
        <p:spPr>
          <a:xfrm>
            <a:off x="5918709" y="4498874"/>
            <a:ext cx="1707117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Object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60E8D-B2C7-4F4B-A0C4-55CC40E7172B}"/>
              </a:ext>
            </a:extLst>
          </p:cNvPr>
          <p:cNvSpPr txBox="1"/>
          <p:nvPr/>
        </p:nvSpPr>
        <p:spPr>
          <a:xfrm>
            <a:off x="7274643" y="3741212"/>
            <a:ext cx="1224116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DEEA1-852B-41DD-B66C-DC33941F7C83}"/>
              </a:ext>
            </a:extLst>
          </p:cNvPr>
          <p:cNvSpPr txBox="1"/>
          <p:nvPr/>
        </p:nvSpPr>
        <p:spPr>
          <a:xfrm>
            <a:off x="9345564" y="1784768"/>
            <a:ext cx="260554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Only Temporal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Action Prediction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D7DC4EB-6E5E-4E20-9503-7ED4B4302F87}"/>
              </a:ext>
            </a:extLst>
          </p:cNvPr>
          <p:cNvCxnSpPr>
            <a:cxnSpLocks/>
          </p:cNvCxnSpPr>
          <p:nvPr/>
        </p:nvCxnSpPr>
        <p:spPr>
          <a:xfrm flipV="1">
            <a:off x="1618941" y="3068251"/>
            <a:ext cx="1895312" cy="1468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885E33A-E7D3-4789-9500-339366FBF6B6}"/>
              </a:ext>
            </a:extLst>
          </p:cNvPr>
          <p:cNvCxnSpPr>
            <a:cxnSpLocks/>
          </p:cNvCxnSpPr>
          <p:nvPr/>
        </p:nvCxnSpPr>
        <p:spPr>
          <a:xfrm flipV="1">
            <a:off x="1618941" y="3990220"/>
            <a:ext cx="947656" cy="37686"/>
          </a:xfrm>
          <a:prstGeom prst="bentConnector4">
            <a:avLst>
              <a:gd name="adj1" fmla="val 17707"/>
              <a:gd name="adj2" fmla="val 170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B83534D-BC24-444C-9A95-D03B71C71C0D}"/>
              </a:ext>
            </a:extLst>
          </p:cNvPr>
          <p:cNvCxnSpPr>
            <a:cxnSpLocks/>
          </p:cNvCxnSpPr>
          <p:nvPr/>
        </p:nvCxnSpPr>
        <p:spPr>
          <a:xfrm>
            <a:off x="7625826" y="3068251"/>
            <a:ext cx="260875" cy="672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9A9474A-3BA8-4769-B057-2F53965C24FB}"/>
              </a:ext>
            </a:extLst>
          </p:cNvPr>
          <p:cNvCxnSpPr>
            <a:cxnSpLocks/>
          </p:cNvCxnSpPr>
          <p:nvPr/>
        </p:nvCxnSpPr>
        <p:spPr>
          <a:xfrm flipV="1">
            <a:off x="7625826" y="4202877"/>
            <a:ext cx="260875" cy="71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958F7B-81DE-4A28-8C51-D27414FE6272}"/>
              </a:ext>
            </a:extLst>
          </p:cNvPr>
          <p:cNvCxnSpPr>
            <a:cxnSpLocks/>
          </p:cNvCxnSpPr>
          <p:nvPr/>
        </p:nvCxnSpPr>
        <p:spPr>
          <a:xfrm>
            <a:off x="8498759" y="3972045"/>
            <a:ext cx="846804" cy="1593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307164-2A2F-498F-B77F-399887646BE9}"/>
              </a:ext>
            </a:extLst>
          </p:cNvPr>
          <p:cNvSpPr txBox="1"/>
          <p:nvPr/>
        </p:nvSpPr>
        <p:spPr>
          <a:xfrm>
            <a:off x="3520321" y="4499852"/>
            <a:ext cx="1521311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Extractor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1BF17B-7081-4406-AFE2-DF372F489AE2}"/>
              </a:ext>
            </a:extLst>
          </p:cNvPr>
          <p:cNvSpPr txBox="1"/>
          <p:nvPr/>
        </p:nvSpPr>
        <p:spPr>
          <a:xfrm>
            <a:off x="3514253" y="2652752"/>
            <a:ext cx="152737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Extractor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24D607-D2C4-47D8-B729-11B6E71A4FB1}"/>
              </a:ext>
            </a:extLst>
          </p:cNvPr>
          <p:cNvSpPr txBox="1"/>
          <p:nvPr/>
        </p:nvSpPr>
        <p:spPr>
          <a:xfrm>
            <a:off x="1954539" y="4498874"/>
            <a:ext cx="1224116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Optical Flow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29DAB3E-61AE-4698-A4E1-909D45D32FE2}"/>
              </a:ext>
            </a:extLst>
          </p:cNvPr>
          <p:cNvCxnSpPr>
            <a:cxnSpLocks/>
          </p:cNvCxnSpPr>
          <p:nvPr/>
        </p:nvCxnSpPr>
        <p:spPr>
          <a:xfrm>
            <a:off x="3178655" y="4914373"/>
            <a:ext cx="341666" cy="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417B9F-1E59-486E-B04D-1935312F4E49}"/>
              </a:ext>
            </a:extLst>
          </p:cNvPr>
          <p:cNvSpPr txBox="1"/>
          <p:nvPr/>
        </p:nvSpPr>
        <p:spPr>
          <a:xfrm>
            <a:off x="4948840" y="1969434"/>
            <a:ext cx="11386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Fusion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B50DFEA-FBA4-445C-8407-DFDEDF1CD4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7149" y="2091062"/>
            <a:ext cx="452485" cy="670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514F3AD-EB89-4887-8069-4C37E18D6C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5204" y="2846873"/>
            <a:ext cx="2068753" cy="1237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DAB6ED-8592-4566-A87C-3F8A9990D81F}"/>
              </a:ext>
            </a:extLst>
          </p:cNvPr>
          <p:cNvSpPr txBox="1"/>
          <p:nvPr/>
        </p:nvSpPr>
        <p:spPr>
          <a:xfrm>
            <a:off x="9345565" y="3559841"/>
            <a:ext cx="260554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Temporal &amp; Spatial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Tube Generation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C0A47C8-10D2-40DA-BDA3-B27852F3FDCB}"/>
              </a:ext>
            </a:extLst>
          </p:cNvPr>
          <p:cNvCxnSpPr>
            <a:cxnSpLocks/>
          </p:cNvCxnSpPr>
          <p:nvPr/>
        </p:nvCxnSpPr>
        <p:spPr>
          <a:xfrm>
            <a:off x="8498759" y="3972045"/>
            <a:ext cx="846806" cy="3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3BD3989-259A-4BC2-A9D1-85A6F92836B9}"/>
              </a:ext>
            </a:extLst>
          </p:cNvPr>
          <p:cNvCxnSpPr>
            <a:cxnSpLocks/>
          </p:cNvCxnSpPr>
          <p:nvPr/>
        </p:nvCxnSpPr>
        <p:spPr>
          <a:xfrm flipV="1">
            <a:off x="8498759" y="2200267"/>
            <a:ext cx="846805" cy="1771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504DF1-5899-4AC1-A268-F80FF0D323C1}"/>
              </a:ext>
            </a:extLst>
          </p:cNvPr>
          <p:cNvCxnSpPr>
            <a:cxnSpLocks/>
          </p:cNvCxnSpPr>
          <p:nvPr/>
        </p:nvCxnSpPr>
        <p:spPr>
          <a:xfrm flipV="1">
            <a:off x="5041632" y="4914373"/>
            <a:ext cx="877077" cy="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363F0E-7E61-44F6-A7C4-43DD4C438072}"/>
              </a:ext>
            </a:extLst>
          </p:cNvPr>
          <p:cNvCxnSpPr>
            <a:cxnSpLocks/>
          </p:cNvCxnSpPr>
          <p:nvPr/>
        </p:nvCxnSpPr>
        <p:spPr>
          <a:xfrm>
            <a:off x="5041632" y="3068251"/>
            <a:ext cx="877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1FD820-A7A5-47E8-B265-10E1421018EB}"/>
              </a:ext>
            </a:extLst>
          </p:cNvPr>
          <p:cNvCxnSpPr>
            <a:cxnSpLocks/>
          </p:cNvCxnSpPr>
          <p:nvPr/>
        </p:nvCxnSpPr>
        <p:spPr>
          <a:xfrm>
            <a:off x="6087527" y="2200267"/>
            <a:ext cx="32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5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A1CC9-DC20-4360-8309-8E08F22C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Proposed Activity Detection Network</a:t>
            </a:r>
            <a:br>
              <a:rPr lang="en-US" sz="28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Online Temporal </a:t>
            </a:r>
            <a:r>
              <a:rPr lang="en-US" sz="2800" dirty="0">
                <a:solidFill>
                  <a:srgbClr val="262626"/>
                </a:solidFill>
              </a:rPr>
              <a:t>Localization</a:t>
            </a:r>
            <a:endParaRPr lang="en-US" sz="28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Temporal Recurrent Networks for Online Action Detection | Semantic ...">
            <a:extLst>
              <a:ext uri="{FF2B5EF4-FFF2-40B4-BE49-F238E27FC236}">
                <a16:creationId xmlns:a16="http://schemas.microsoft.com/office/drawing/2014/main" id="{5CF08A1D-41B2-42E6-BC35-4AFC7016B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4959" y="550654"/>
            <a:ext cx="9662081" cy="338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9E179-77FE-4170-9D5D-D42A5AB9B749}"/>
              </a:ext>
            </a:extLst>
          </p:cNvPr>
          <p:cNvSpPr txBox="1"/>
          <p:nvPr/>
        </p:nvSpPr>
        <p:spPr>
          <a:xfrm>
            <a:off x="2231136" y="5542925"/>
            <a:ext cx="7729728" cy="76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Xu, Mingze, et al. "Temporal recurrent networks for online action detection." </a:t>
            </a:r>
            <a:r>
              <a:rPr lang="en-US" sz="1500" i="1">
                <a:solidFill>
                  <a:schemeClr val="bg1"/>
                </a:solidFill>
              </a:rPr>
              <a:t>Proceedings of the IEEE International Conference on Computer Vision</a:t>
            </a:r>
            <a:r>
              <a:rPr lang="en-US" sz="1500">
                <a:solidFill>
                  <a:schemeClr val="bg1"/>
                </a:solidFill>
              </a:rPr>
              <a:t>. 2019.</a:t>
            </a:r>
          </a:p>
        </p:txBody>
      </p:sp>
    </p:spTree>
    <p:extLst>
      <p:ext uri="{BB962C8B-B14F-4D97-AF65-F5344CB8AC3E}">
        <p14:creationId xmlns:p14="http://schemas.microsoft.com/office/powerpoint/2010/main" val="375099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CA2E78-C04E-44C3-A0DE-C3CEB48C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202422"/>
            <a:ext cx="10515600" cy="736092"/>
          </a:xfrm>
        </p:spPr>
        <p:txBody>
          <a:bodyPr/>
          <a:lstStyle/>
          <a:p>
            <a:r>
              <a:rPr lang="en-US"/>
              <a:t>Control System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1681DA-106B-4E98-B043-82CEB920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97" y="1048468"/>
            <a:ext cx="8580407" cy="2216269"/>
          </a:xfrm>
          <a:prstGeom prst="rect">
            <a:avLst/>
          </a:prstGeom>
        </p:spPr>
      </p:pic>
      <p:pic>
        <p:nvPicPr>
          <p:cNvPr id="8" name="Picture 8" descr="A close up of a clock&#10;&#10;Description generated with high confidence">
            <a:extLst>
              <a:ext uri="{FF2B5EF4-FFF2-40B4-BE49-F238E27FC236}">
                <a16:creationId xmlns:a16="http://schemas.microsoft.com/office/drawing/2014/main" id="{08601E5A-A474-480F-88D4-9603FE9F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6" y="3665949"/>
            <a:ext cx="9888747" cy="21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8F3C3C6-33F9-4C4B-956B-FB43E478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349513"/>
            <a:ext cx="5920595" cy="3296335"/>
          </a:xfrm>
          <a:prstGeom prst="rect">
            <a:avLst/>
          </a:prstGeom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1F2B913-C7CE-4870-A262-99C055B2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7" y="919432"/>
            <a:ext cx="5575540" cy="4156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73A95-3FE6-4B4C-8694-C6902EBDB801}"/>
              </a:ext>
            </a:extLst>
          </p:cNvPr>
          <p:cNvSpPr txBox="1"/>
          <p:nvPr/>
        </p:nvSpPr>
        <p:spPr>
          <a:xfrm>
            <a:off x="8275606" y="5587042"/>
            <a:ext cx="2225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Motor rate response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A7588-6F4E-4FE8-B89B-0D0CDAB61E72}"/>
              </a:ext>
            </a:extLst>
          </p:cNvPr>
          <p:cNvSpPr txBox="1"/>
          <p:nvPr/>
        </p:nvSpPr>
        <p:spPr>
          <a:xfrm>
            <a:off x="1676399" y="5587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Zero Rate gyro Simulation</a:t>
            </a:r>
          </a:p>
        </p:txBody>
      </p:sp>
    </p:spTree>
    <p:extLst>
      <p:ext uri="{BB962C8B-B14F-4D97-AF65-F5344CB8AC3E}">
        <p14:creationId xmlns:p14="http://schemas.microsoft.com/office/powerpoint/2010/main" val="323599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EBD4D2-602D-4716-B41E-9727B099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2" y="775658"/>
            <a:ext cx="5359877" cy="40127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56597BB-900B-4997-9A65-2E8AEE3110A8}"/>
              </a:ext>
            </a:extLst>
          </p:cNvPr>
          <p:cNvGrpSpPr/>
          <p:nvPr/>
        </p:nvGrpSpPr>
        <p:grpSpPr>
          <a:xfrm>
            <a:off x="6636588" y="1163918"/>
            <a:ext cx="4727275" cy="3696278"/>
            <a:chOff x="6636588" y="1163918"/>
            <a:chExt cx="4727275" cy="3696278"/>
          </a:xfrm>
        </p:grpSpPr>
        <p:pic>
          <p:nvPicPr>
            <p:cNvPr id="4" name="Picture 4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3C044F5C-D656-4CD9-AD51-23A932A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6588" y="1163918"/>
              <a:ext cx="4727275" cy="3696278"/>
            </a:xfrm>
            <a:prstGeom prst="rect">
              <a:avLst/>
            </a:prstGeom>
          </p:spPr>
        </p:pic>
        <p:pic>
          <p:nvPicPr>
            <p:cNvPr id="6" name="Picture 6" descr="A close up of a person&#10;&#10;Description generated with high confidence">
              <a:extLst>
                <a:ext uri="{FF2B5EF4-FFF2-40B4-BE49-F238E27FC236}">
                  <a16:creationId xmlns:a16="http://schemas.microsoft.com/office/drawing/2014/main" id="{4356DACC-38AD-44EC-AB71-4E21260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8028" y="3641605"/>
              <a:ext cx="981075" cy="5524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DEFC0D-D4E6-4AF0-88BE-9E1F3367B757}"/>
              </a:ext>
            </a:extLst>
          </p:cNvPr>
          <p:cNvSpPr txBox="1"/>
          <p:nvPr/>
        </p:nvSpPr>
        <p:spPr>
          <a:xfrm>
            <a:off x="669984" y="5213231"/>
            <a:ext cx="4195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PID vs PI performance in motor controller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DF673-30F5-4A9C-838A-B8CBD8EC413E}"/>
              </a:ext>
            </a:extLst>
          </p:cNvPr>
          <p:cNvSpPr txBox="1"/>
          <p:nvPr/>
        </p:nvSpPr>
        <p:spPr>
          <a:xfrm>
            <a:off x="6780361" y="5213230"/>
            <a:ext cx="4195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PID vs PI</a:t>
            </a:r>
            <a:r>
              <a:rPr lang="en-US" baseline="30000"/>
              <a:t>2</a:t>
            </a:r>
            <a:r>
              <a:rPr lang="en-US"/>
              <a:t> performance in Angle controller loop</a:t>
            </a:r>
          </a:p>
        </p:txBody>
      </p:sp>
    </p:spTree>
    <p:extLst>
      <p:ext uri="{BB962C8B-B14F-4D97-AF65-F5344CB8AC3E}">
        <p14:creationId xmlns:p14="http://schemas.microsoft.com/office/powerpoint/2010/main" val="26331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CF1BB-AA80-4DB0-B89A-437C2CA286DA}"/>
              </a:ext>
            </a:extLst>
          </p:cNvPr>
          <p:cNvSpPr txBox="1"/>
          <p:nvPr/>
        </p:nvSpPr>
        <p:spPr>
          <a:xfrm>
            <a:off x="406400" y="229703"/>
            <a:ext cx="47199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PID control of Stewart Platform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142167-5EEF-47AA-A93A-EA08F714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2" y="589643"/>
            <a:ext cx="10407373" cy="4982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211B7-BF02-4508-B741-2A2B3409861D}"/>
              </a:ext>
            </a:extLst>
          </p:cNvPr>
          <p:cNvSpPr txBox="1"/>
          <p:nvPr/>
        </p:nvSpPr>
        <p:spPr>
          <a:xfrm>
            <a:off x="405020" y="5750062"/>
            <a:ext cx="579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error_i</a:t>
            </a:r>
            <a:r>
              <a:rPr lang="en-US" dirty="0"/>
              <a:t> =  </a:t>
            </a:r>
            <a:r>
              <a:rPr lang="en-US" dirty="0" err="1"/>
              <a:t>Alpha_i</a:t>
            </a:r>
            <a:r>
              <a:rPr lang="en-US" dirty="0"/>
              <a:t> – </a:t>
            </a:r>
            <a:r>
              <a:rPr lang="en-US" dirty="0" err="1"/>
              <a:t>Alpha_i</a:t>
            </a:r>
            <a:r>
              <a:rPr lang="en-US" dirty="0"/>
              <a:t>'   for </a:t>
            </a:r>
            <a:r>
              <a:rPr lang="en-US" dirty="0" err="1"/>
              <a:t>i</a:t>
            </a:r>
            <a:r>
              <a:rPr lang="en-US" dirty="0"/>
              <a:t> = 1,2,…..,6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E2CC-5F28-4D95-8001-AD71F7DE2A5C}"/>
              </a:ext>
            </a:extLst>
          </p:cNvPr>
          <p:cNvSpPr txBox="1"/>
          <p:nvPr/>
        </p:nvSpPr>
        <p:spPr>
          <a:xfrm>
            <a:off x="405020" y="6180757"/>
            <a:ext cx="10683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Each error term is multiplied by PID constants and results in the necessary Torques for each of the motors. </a:t>
            </a:r>
          </a:p>
        </p:txBody>
      </p:sp>
    </p:spTree>
    <p:extLst>
      <p:ext uri="{BB962C8B-B14F-4D97-AF65-F5344CB8AC3E}">
        <p14:creationId xmlns:p14="http://schemas.microsoft.com/office/powerpoint/2010/main" val="18076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FYP5: Object Detection, Tracking and Suspicious Activity Recognition for Maritime Surveillance using Thermal Vision</vt:lpstr>
      <vt:lpstr>Weekly Tasks</vt:lpstr>
      <vt:lpstr>Deep Learning Analysis of Video Data</vt:lpstr>
      <vt:lpstr>Proposed Network Pipeline</vt:lpstr>
      <vt:lpstr>Proposed Activity Detection Network Online Temporal Localization</vt:lpstr>
      <vt:lpstr>Control System</vt:lpstr>
      <vt:lpstr>PowerPoint Presentation</vt:lpstr>
      <vt:lpstr>PowerPoint Presentation</vt:lpstr>
      <vt:lpstr>PowerPoint Presentation</vt:lpstr>
      <vt:lpstr>Developed Stewart Platform</vt:lpstr>
      <vt:lpstr>Analysis on Servo Motors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7</cp:revision>
  <dcterms:created xsi:type="dcterms:W3CDTF">2020-04-29T15:58:19Z</dcterms:created>
  <dcterms:modified xsi:type="dcterms:W3CDTF">2020-04-29T17:02:40Z</dcterms:modified>
</cp:coreProperties>
</file>