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80008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305" autoAdjust="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B2704-8B69-4B4C-852B-22F4B9F33D4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5BF7C-5EC0-4952-9390-8250681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4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cars = new Array("Saab", "Volvo", "BMW");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two examples above do exactly the same.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no need to use new Array().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simplicity, readability and execution speed, use the first one (the array literal method).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5BF7C-5EC0-4952-9390-825068120C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7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E6BB-FFF3-484A-A157-86BC0FFF444B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CM1605 Web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0" y="3479800"/>
            <a:ext cx="9144000" cy="381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0"/>
            <a:ext cx="12192000" cy="48260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53"/>
          <a:stretch/>
        </p:blipFill>
        <p:spPr>
          <a:xfrm>
            <a:off x="10221912" y="5948961"/>
            <a:ext cx="1589088" cy="6078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10600" y="6004372"/>
            <a:ext cx="17240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1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075B-64F7-4C46-A9EF-E833280F25FF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FFB17-EA1D-4AF4-8E73-2404008E9605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09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64"/>
          <a:stretch/>
        </p:blipFill>
        <p:spPr>
          <a:xfrm>
            <a:off x="10260013" y="31476"/>
            <a:ext cx="1093787" cy="4892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flipV="1">
            <a:off x="838200" y="1308100"/>
            <a:ext cx="10515600" cy="12700"/>
          </a:xfrm>
          <a:prstGeom prst="line">
            <a:avLst/>
          </a:prstGeom>
          <a:ln>
            <a:solidFill>
              <a:srgbClr val="800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86800" y="113063"/>
            <a:ext cx="1573213" cy="50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14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FB60-87F9-40B0-A3C6-4FFFFE2FC118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0B5C-5DBE-4FD8-A08B-5A14A65E0140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3FD-7ECC-4B87-8874-21DBDE0379FA}" type="datetime1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4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0EE-AA55-49DE-90FE-C5FFB01863CE}" type="datetime1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2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422EA-3402-4133-BE60-EAE0B5F92ADD}" type="datetime1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8D21-D7D2-4071-8ED3-AA52D8521730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5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92E2-2BC7-4F1E-A73D-1E08500FA9B3}" type="datetime1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CB2D3-9D7B-4F67-9BBE-2200FEE90173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Module Code Module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2D5C-A4B2-49FE-8CCD-E3685D8D5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927" y="1324378"/>
            <a:ext cx="9908146" cy="2316296"/>
          </a:xfrm>
        </p:spPr>
        <p:txBody>
          <a:bodyPr>
            <a:normAutofit/>
          </a:bodyPr>
          <a:lstStyle/>
          <a:p>
            <a:r>
              <a:rPr lang="en-GB" sz="4600" dirty="0" smtClean="0"/>
              <a:t>4COSCO11C.2 Web Design and Development</a:t>
            </a:r>
            <a:endParaRPr lang="el-GR" sz="4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9168581" cy="1840117"/>
          </a:xfrm>
        </p:spPr>
        <p:txBody>
          <a:bodyPr>
            <a:noAutofit/>
          </a:bodyPr>
          <a:lstStyle/>
          <a:p>
            <a:r>
              <a:rPr lang="en-US" sz="3600" dirty="0" smtClean="0"/>
              <a:t>JavaScript Objects Methods, Functions</a:t>
            </a:r>
            <a:endParaRPr lang="en-US" sz="3600" dirty="0"/>
          </a:p>
          <a:p>
            <a:r>
              <a:rPr lang="en-GB" sz="3500" dirty="0" smtClean="0">
                <a:solidFill>
                  <a:schemeClr val="dk1"/>
                </a:solidFill>
              </a:rPr>
              <a:t>Week 7</a:t>
            </a:r>
          </a:p>
          <a:p>
            <a:endParaRPr lang="en-GB" sz="3500" dirty="0" smtClean="0">
              <a:solidFill>
                <a:schemeClr val="dk1"/>
              </a:solidFill>
            </a:endParaRPr>
          </a:p>
          <a:p>
            <a:endParaRPr lang="en-GB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314" y="1562276"/>
            <a:ext cx="6516572" cy="46003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318" y="2163184"/>
            <a:ext cx="312537" cy="270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318" y="4162929"/>
            <a:ext cx="312537" cy="270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418" y="4433232"/>
            <a:ext cx="312537" cy="2703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791" y="5642213"/>
            <a:ext cx="312537" cy="2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0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610" y="1490886"/>
            <a:ext cx="6073254" cy="431827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4416"/>
          <a:stretch/>
        </p:blipFill>
        <p:spPr>
          <a:xfrm>
            <a:off x="2606722" y="5809160"/>
            <a:ext cx="6141492" cy="1219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168" y="2029913"/>
            <a:ext cx="312537" cy="270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167" y="2300216"/>
            <a:ext cx="312537" cy="2703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785" y="3379720"/>
            <a:ext cx="312537" cy="2703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07" y="3618064"/>
            <a:ext cx="312537" cy="2703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402" y="4794177"/>
            <a:ext cx="312537" cy="27030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5159" y="5878082"/>
            <a:ext cx="312537" cy="2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92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493349"/>
            <a:ext cx="7483310" cy="50158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31" y="2148391"/>
            <a:ext cx="312537" cy="270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30" y="5861202"/>
            <a:ext cx="312537" cy="2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7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394" y="1690688"/>
            <a:ext cx="8476956" cy="43203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080" y="2562729"/>
            <a:ext cx="312537" cy="2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47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925" y="1367845"/>
            <a:ext cx="7199905" cy="367359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925" y="5041444"/>
            <a:ext cx="7063427" cy="17466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863" y="2077838"/>
            <a:ext cx="312537" cy="270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574" y="5730996"/>
            <a:ext cx="312537" cy="2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30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250" y="1346144"/>
            <a:ext cx="8058150" cy="29622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409" y="3506184"/>
            <a:ext cx="6661245" cy="2850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6" y="2143712"/>
            <a:ext cx="379212" cy="3279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6" y="2336945"/>
            <a:ext cx="379212" cy="3279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394" y="4144435"/>
            <a:ext cx="379212" cy="3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0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88542"/>
            <a:ext cx="7076346" cy="31244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38" y="3438184"/>
            <a:ext cx="6870724" cy="29181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194" y="2486137"/>
            <a:ext cx="379212" cy="3279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617" y="3494024"/>
            <a:ext cx="379213" cy="327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1" y="4079218"/>
            <a:ext cx="371474" cy="32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7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07" y="1537056"/>
            <a:ext cx="7340787" cy="4511247"/>
          </a:xfrm>
          <a:prstGeom prst="rect">
            <a:avLst/>
          </a:prstGeom>
        </p:spPr>
      </p:pic>
      <p:pic>
        <p:nvPicPr>
          <p:cNvPr id="9" name="Content Placeholder 5"/>
          <p:cNvPicPr>
            <a:picLocks noChangeAspect="1"/>
          </p:cNvPicPr>
          <p:nvPr/>
        </p:nvPicPr>
        <p:blipFill rotWithShape="1">
          <a:blip r:embed="rId3"/>
          <a:srcRect r="33836"/>
          <a:stretch/>
        </p:blipFill>
        <p:spPr>
          <a:xfrm>
            <a:off x="6644896" y="4240626"/>
            <a:ext cx="5255952" cy="1704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808" y="2286592"/>
            <a:ext cx="379212" cy="3279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895" y="4765734"/>
            <a:ext cx="379212" cy="3279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44" y="5002597"/>
            <a:ext cx="345875" cy="2991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194" y="4945782"/>
            <a:ext cx="379212" cy="32796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194" y="5170651"/>
            <a:ext cx="379212" cy="32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16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function is a collection of JavaScript statements. </a:t>
            </a:r>
            <a:endParaRPr lang="en-US" sz="2400" dirty="0" smtClean="0"/>
          </a:p>
          <a:p>
            <a:r>
              <a:rPr lang="en-US" sz="2400" dirty="0" smtClean="0"/>
              <a:t>These </a:t>
            </a:r>
            <a:r>
              <a:rPr lang="en-US" sz="2400" dirty="0"/>
              <a:t>statements usually have a single purpose, such as performing a complex calculation or verifying the data entered into an HTML </a:t>
            </a:r>
            <a:r>
              <a:rPr lang="en-US" sz="2400" dirty="0" smtClean="0"/>
              <a:t>form.</a:t>
            </a:r>
          </a:p>
          <a:p>
            <a:r>
              <a:rPr lang="en-US" sz="2400" dirty="0" smtClean="0"/>
              <a:t>Functions </a:t>
            </a:r>
            <a:r>
              <a:rPr lang="en-US" sz="2400" dirty="0"/>
              <a:t>can be passed copies of objects or variables to work with</a:t>
            </a:r>
            <a:r>
              <a:rPr lang="en-US" sz="2400" dirty="0" smtClean="0"/>
              <a:t>. This </a:t>
            </a:r>
            <a:r>
              <a:rPr lang="en-US" sz="2400" dirty="0"/>
              <a:t>is done in the parameter list.</a:t>
            </a:r>
          </a:p>
          <a:p>
            <a:r>
              <a:rPr lang="en-US" sz="2400" dirty="0"/>
              <a:t>JavaScript functions can be placed inside script tags anywhere in the document. </a:t>
            </a:r>
            <a:endParaRPr lang="en-US" sz="2400" dirty="0" smtClean="0"/>
          </a:p>
          <a:p>
            <a:r>
              <a:rPr lang="en-US" sz="2400" dirty="0" smtClean="0"/>
              <a:t>However</a:t>
            </a:r>
            <a:r>
              <a:rPr lang="en-US" sz="2400" dirty="0"/>
              <a:t>, they should be placed in the head of the document to guarantee they are loaded before being called from script statements in the body of the document.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84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Syntax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212" y="1897040"/>
            <a:ext cx="7725243" cy="296513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1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JavaScript, an object is data, with properties and methods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When you declare a JavaScript variable like this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You create a JavaScript String </a:t>
            </a:r>
            <a:r>
              <a:rPr lang="en-US" dirty="0" smtClean="0"/>
              <a:t>object.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String object has a built-in property called length. For the string above, length has the value 12.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The String object also have several built-in methods.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309" y="2955247"/>
            <a:ext cx="4210476" cy="855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73" y="3151053"/>
            <a:ext cx="614291" cy="53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95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0463" y="2060813"/>
            <a:ext cx="6708106" cy="295461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7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597" y="1400360"/>
            <a:ext cx="6683745" cy="477660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51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654" y="1580271"/>
            <a:ext cx="6987713" cy="459669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38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2887639" cy="4351338"/>
          </a:xfrm>
        </p:spPr>
        <p:txBody>
          <a:bodyPr>
            <a:normAutofit/>
          </a:bodyPr>
          <a:lstStyle/>
          <a:p>
            <a:r>
              <a:rPr lang="en-US" sz="2200" dirty="0"/>
              <a:t>The JavaScript language comes with global properties and functions that can be used with all the built-in JavaScript objects</a:t>
            </a:r>
            <a:r>
              <a:rPr lang="en-US" sz="2200" dirty="0" smtClean="0"/>
              <a:t>: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668" y="600715"/>
            <a:ext cx="7351026" cy="5172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668" y="5773003"/>
            <a:ext cx="68103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31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Properties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358" y="1898743"/>
            <a:ext cx="7166781" cy="304588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2" y="3823260"/>
            <a:ext cx="485774" cy="420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864" y="4171949"/>
            <a:ext cx="485774" cy="4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9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Object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9250" y="2129052"/>
            <a:ext cx="6924747" cy="279936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919536"/>
            <a:ext cx="485774" cy="4201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4339387"/>
            <a:ext cx="485774" cy="4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44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is a special variable, which can hold more than one value at a time. There are various ways of creating an array: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782" y="2820111"/>
            <a:ext cx="6317918" cy="3291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46" y="3486153"/>
            <a:ext cx="575257" cy="2428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550" y="5543549"/>
            <a:ext cx="642938" cy="27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Properties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319" y="1891967"/>
            <a:ext cx="9403248" cy="213155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</a:t>
            </a:r>
            <a:r>
              <a:rPr lang="en-US" dirty="0" smtClean="0"/>
              <a:t>Methods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5780" y="1556030"/>
            <a:ext cx="6671228" cy="462093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863" y="2652713"/>
            <a:ext cx="279200" cy="24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863" y="2830600"/>
            <a:ext cx="279200" cy="241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863" y="3020434"/>
            <a:ext cx="312537" cy="27030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26" y="5017056"/>
            <a:ext cx="312537" cy="2703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26" y="5211375"/>
            <a:ext cx="312537" cy="2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5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785" y="1569493"/>
            <a:ext cx="7103539" cy="460747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448934"/>
            <a:ext cx="312537" cy="270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9" y="5435021"/>
            <a:ext cx="312537" cy="270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8" y="5648172"/>
            <a:ext cx="312537" cy="2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3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586" y="1459080"/>
            <a:ext cx="7184636" cy="471788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F8607-91F3-4941-B9C0-AE6662282752}" type="datetime1">
              <a:rPr lang="en-US" smtClean="0"/>
              <a:t>2/27/2022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62D5C-A4B2-49FE-8CCD-E3685D8D5850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31" y="2991859"/>
            <a:ext cx="312537" cy="2703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130" y="3190144"/>
            <a:ext cx="312537" cy="270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4" y="5415971"/>
            <a:ext cx="312537" cy="2703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4" y="5640816"/>
            <a:ext cx="312537" cy="2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8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Words>299</Words>
  <Application>Microsoft Office PowerPoint</Application>
  <PresentationFormat>Widescreen</PresentationFormat>
  <Paragraphs>91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4COSCO11C.2 Web Design and Development</vt:lpstr>
      <vt:lpstr>JavaScript Objects</vt:lpstr>
      <vt:lpstr>Accessing Object Properties</vt:lpstr>
      <vt:lpstr>Accessing Object Methods</vt:lpstr>
      <vt:lpstr>JavaScript Arrays</vt:lpstr>
      <vt:lpstr>Array Properties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Array Methods</vt:lpstr>
      <vt:lpstr>Functions</vt:lpstr>
      <vt:lpstr>Function Syntax</vt:lpstr>
      <vt:lpstr>Function Example</vt:lpstr>
      <vt:lpstr>Function Example</vt:lpstr>
      <vt:lpstr>Function Example</vt:lpstr>
      <vt:lpstr>Global Functions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4MMCS003W Web design and development</dc:title>
  <dc:creator>Windows User</dc:creator>
  <cp:lastModifiedBy>Harischandra, Janani</cp:lastModifiedBy>
  <cp:revision>213</cp:revision>
  <dcterms:created xsi:type="dcterms:W3CDTF">2020-07-03T16:25:08Z</dcterms:created>
  <dcterms:modified xsi:type="dcterms:W3CDTF">2022-02-27T04:10:08Z</dcterms:modified>
</cp:coreProperties>
</file>