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4"/>
  </p:sldMasterIdLst>
  <p:notesMasterIdLst>
    <p:notesMasterId r:id="rId28"/>
  </p:notesMasterIdLst>
  <p:handoutMasterIdLst>
    <p:handoutMasterId r:id="rId29"/>
  </p:handoutMasterIdLst>
  <p:sldIdLst>
    <p:sldId id="256" r:id="rId5"/>
    <p:sldId id="313" r:id="rId6"/>
    <p:sldId id="346" r:id="rId7"/>
    <p:sldId id="318" r:id="rId8"/>
    <p:sldId id="321" r:id="rId9"/>
    <p:sldId id="353" r:id="rId10"/>
    <p:sldId id="354" r:id="rId11"/>
    <p:sldId id="320" r:id="rId12"/>
    <p:sldId id="355" r:id="rId13"/>
    <p:sldId id="356" r:id="rId14"/>
    <p:sldId id="323" r:id="rId15"/>
    <p:sldId id="358" r:id="rId16"/>
    <p:sldId id="357" r:id="rId17"/>
    <p:sldId id="324" r:id="rId18"/>
    <p:sldId id="325" r:id="rId19"/>
    <p:sldId id="359" r:id="rId20"/>
    <p:sldId id="333" r:id="rId21"/>
    <p:sldId id="327" r:id="rId22"/>
    <p:sldId id="326" r:id="rId23"/>
    <p:sldId id="360" r:id="rId24"/>
    <p:sldId id="310" r:id="rId25"/>
    <p:sldId id="312" r:id="rId26"/>
    <p:sldId id="361" r:id="rId27"/>
  </p:sldIdLst>
  <p:sldSz cx="12192000" cy="6858000"/>
  <p:notesSz cx="6797675" cy="9926638"/>
  <p:embeddedFontLs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Franklin Gothic Book" panose="020B0503020102020204" pitchFamily="34" charset="0"/>
      <p:regular r:id="rId35"/>
      <p:italic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84D88-100E-4220-A3C7-ED4B3278F6AF}" v="2" dt="2023-08-16T09:53:45.58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73" autoAdjust="0"/>
    <p:restoredTop sz="86441" autoAdjust="0"/>
  </p:normalViewPr>
  <p:slideViewPr>
    <p:cSldViewPr snapToGrid="0">
      <p:cViewPr varScale="1">
        <p:scale>
          <a:sx n="54" d="100"/>
          <a:sy n="54" d="100"/>
        </p:scale>
        <p:origin x="328" y="5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71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heme" Target="theme/theme1.xml"/><Relationship Id="rId21" Type="http://schemas.openxmlformats.org/officeDocument/2006/relationships/slide" Target="slides/slide17.xml"/><Relationship Id="rId34" Type="http://schemas.openxmlformats.org/officeDocument/2006/relationships/font" Target="fonts/font5.fntdata"/><Relationship Id="rId42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41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7.fntdata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4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oam Weingarten" userId="f69093c0-fd60-4936-a75d-fb615f1e8ef4" providerId="ADAL" clId="{CFEA4876-DAD4-4F32-940B-CEABE9CE0CBE}"/>
    <pc:docChg chg="undo custSel modSld">
      <pc:chgData name="Noam Weingarten" userId="f69093c0-fd60-4936-a75d-fb615f1e8ef4" providerId="ADAL" clId="{CFEA4876-DAD4-4F32-940B-CEABE9CE0CBE}" dt="2021-08-10T07:44:02.052" v="286" actId="207"/>
      <pc:docMkLst>
        <pc:docMk/>
      </pc:docMkLst>
      <pc:sldChg chg="addSp modSp mod">
        <pc:chgData name="Noam Weingarten" userId="f69093c0-fd60-4936-a75d-fb615f1e8ef4" providerId="ADAL" clId="{CFEA4876-DAD4-4F32-940B-CEABE9CE0CBE}" dt="2021-08-10T07:40:11.630" v="174" actId="1076"/>
        <pc:sldMkLst>
          <pc:docMk/>
          <pc:sldMk cId="20006936" sldId="320"/>
        </pc:sldMkLst>
        <pc:spChg chg="add mod">
          <ac:chgData name="Noam Weingarten" userId="f69093c0-fd60-4936-a75d-fb615f1e8ef4" providerId="ADAL" clId="{CFEA4876-DAD4-4F32-940B-CEABE9CE0CBE}" dt="2021-08-10T07:40:05.317" v="173" actId="14100"/>
          <ac:spMkLst>
            <pc:docMk/>
            <pc:sldMk cId="20006936" sldId="320"/>
            <ac:spMk id="2" creationId="{CFF6E849-B0FA-44E8-892C-E7340D950240}"/>
          </ac:spMkLst>
        </pc:spChg>
        <pc:graphicFrameChg chg="mod">
          <ac:chgData name="Noam Weingarten" userId="f69093c0-fd60-4936-a75d-fb615f1e8ef4" providerId="ADAL" clId="{CFEA4876-DAD4-4F32-940B-CEABE9CE0CBE}" dt="2021-08-10T07:40:11.630" v="174" actId="1076"/>
          <ac:graphicFrameMkLst>
            <pc:docMk/>
            <pc:sldMk cId="20006936" sldId="320"/>
            <ac:graphicFrameMk id="6" creationId="{00000000-0000-0000-0000-000000000000}"/>
          </ac:graphicFrameMkLst>
        </pc:graphicFrameChg>
      </pc:sldChg>
      <pc:sldChg chg="addSp modSp mod">
        <pc:chgData name="Noam Weingarten" userId="f69093c0-fd60-4936-a75d-fb615f1e8ef4" providerId="ADAL" clId="{CFEA4876-DAD4-4F32-940B-CEABE9CE0CBE}" dt="2021-08-10T07:42:08.453" v="198" actId="20577"/>
        <pc:sldMkLst>
          <pc:docMk/>
          <pc:sldMk cId="1215702599" sldId="323"/>
        </pc:sldMkLst>
        <pc:spChg chg="add mod">
          <ac:chgData name="Noam Weingarten" userId="f69093c0-fd60-4936-a75d-fb615f1e8ef4" providerId="ADAL" clId="{CFEA4876-DAD4-4F32-940B-CEABE9CE0CBE}" dt="2021-08-10T07:42:08.453" v="198" actId="20577"/>
          <ac:spMkLst>
            <pc:docMk/>
            <pc:sldMk cId="1215702599" sldId="323"/>
            <ac:spMk id="2" creationId="{7C950E6A-389A-452F-BBCB-E9029E6A24B6}"/>
          </ac:spMkLst>
        </pc:spChg>
      </pc:sldChg>
      <pc:sldChg chg="modSp mod">
        <pc:chgData name="Noam Weingarten" userId="f69093c0-fd60-4936-a75d-fb615f1e8ef4" providerId="ADAL" clId="{CFEA4876-DAD4-4F32-940B-CEABE9CE0CBE}" dt="2021-08-10T07:39:27.071" v="152" actId="13238"/>
        <pc:sldMkLst>
          <pc:docMk/>
          <pc:sldMk cId="2465128374" sldId="324"/>
        </pc:sldMkLst>
        <pc:graphicFrameChg chg="modGraphic">
          <ac:chgData name="Noam Weingarten" userId="f69093c0-fd60-4936-a75d-fb615f1e8ef4" providerId="ADAL" clId="{CFEA4876-DAD4-4F32-940B-CEABE9CE0CBE}" dt="2021-08-10T07:39:27.071" v="152" actId="13238"/>
          <ac:graphicFrameMkLst>
            <pc:docMk/>
            <pc:sldMk cId="2465128374" sldId="324"/>
            <ac:graphicFrameMk id="7" creationId="{00000000-0000-0000-0000-000000000000}"/>
          </ac:graphicFrameMkLst>
        </pc:graphicFrameChg>
      </pc:sldChg>
      <pc:sldChg chg="modSp mod">
        <pc:chgData name="Noam Weingarten" userId="f69093c0-fd60-4936-a75d-fb615f1e8ef4" providerId="ADAL" clId="{CFEA4876-DAD4-4F32-940B-CEABE9CE0CBE}" dt="2021-08-10T07:39:36.404" v="153" actId="13238"/>
        <pc:sldMkLst>
          <pc:docMk/>
          <pc:sldMk cId="1827547326" sldId="325"/>
        </pc:sldMkLst>
        <pc:graphicFrameChg chg="modGraphic">
          <ac:chgData name="Noam Weingarten" userId="f69093c0-fd60-4936-a75d-fb615f1e8ef4" providerId="ADAL" clId="{CFEA4876-DAD4-4F32-940B-CEABE9CE0CBE}" dt="2021-08-10T07:39:36.404" v="153" actId="13238"/>
          <ac:graphicFrameMkLst>
            <pc:docMk/>
            <pc:sldMk cId="1827547326" sldId="325"/>
            <ac:graphicFrameMk id="7" creationId="{00000000-0000-0000-0000-000000000000}"/>
          </ac:graphicFrameMkLst>
        </pc:graphicFrameChg>
      </pc:sldChg>
      <pc:sldChg chg="addSp modSp mod">
        <pc:chgData name="Noam Weingarten" userId="f69093c0-fd60-4936-a75d-fb615f1e8ef4" providerId="ADAL" clId="{CFEA4876-DAD4-4F32-940B-CEABE9CE0CBE}" dt="2021-08-10T07:43:02.011" v="271" actId="20577"/>
        <pc:sldMkLst>
          <pc:docMk/>
          <pc:sldMk cId="2554956677" sldId="326"/>
        </pc:sldMkLst>
        <pc:spChg chg="add mod">
          <ac:chgData name="Noam Weingarten" userId="f69093c0-fd60-4936-a75d-fb615f1e8ef4" providerId="ADAL" clId="{CFEA4876-DAD4-4F32-940B-CEABE9CE0CBE}" dt="2021-08-10T07:43:02.011" v="271" actId="20577"/>
          <ac:spMkLst>
            <pc:docMk/>
            <pc:sldMk cId="2554956677" sldId="326"/>
            <ac:spMk id="2" creationId="{064BCB9E-BBB0-44B0-9466-0EE9628B1F52}"/>
          </ac:spMkLst>
        </pc:spChg>
      </pc:sldChg>
      <pc:sldChg chg="modSp mod">
        <pc:chgData name="Noam Weingarten" userId="f69093c0-fd60-4936-a75d-fb615f1e8ef4" providerId="ADAL" clId="{CFEA4876-DAD4-4F32-940B-CEABE9CE0CBE}" dt="2021-08-10T07:39:40.229" v="154" actId="13238"/>
        <pc:sldMkLst>
          <pc:docMk/>
          <pc:sldMk cId="887987627" sldId="327"/>
        </pc:sldMkLst>
        <pc:graphicFrameChg chg="modGraphic">
          <ac:chgData name="Noam Weingarten" userId="f69093c0-fd60-4936-a75d-fb615f1e8ef4" providerId="ADAL" clId="{CFEA4876-DAD4-4F32-940B-CEABE9CE0CBE}" dt="2021-08-10T07:39:40.229" v="154" actId="13238"/>
          <ac:graphicFrameMkLst>
            <pc:docMk/>
            <pc:sldMk cId="887987627" sldId="327"/>
            <ac:graphicFrameMk id="6" creationId="{00000000-0000-0000-0000-000000000000}"/>
          </ac:graphicFrameMkLst>
        </pc:graphicFrameChg>
      </pc:sldChg>
      <pc:sldChg chg="modSp mod">
        <pc:chgData name="Noam Weingarten" userId="f69093c0-fd60-4936-a75d-fb615f1e8ef4" providerId="ADAL" clId="{CFEA4876-DAD4-4F32-940B-CEABE9CE0CBE}" dt="2021-08-10T07:44:02.052" v="286" actId="207"/>
        <pc:sldMkLst>
          <pc:docMk/>
          <pc:sldMk cId="3245032921" sldId="333"/>
        </pc:sldMkLst>
        <pc:spChg chg="mod">
          <ac:chgData name="Noam Weingarten" userId="f69093c0-fd60-4936-a75d-fb615f1e8ef4" providerId="ADAL" clId="{CFEA4876-DAD4-4F32-940B-CEABE9CE0CBE}" dt="2021-08-10T07:44:02.052" v="286" actId="207"/>
          <ac:spMkLst>
            <pc:docMk/>
            <pc:sldMk cId="3245032921" sldId="333"/>
            <ac:spMk id="6" creationId="{37DC1A49-82DB-453F-97F3-60D82A3966E1}"/>
          </ac:spMkLst>
        </pc:spChg>
        <pc:spChg chg="mod">
          <ac:chgData name="Noam Weingarten" userId="f69093c0-fd60-4936-a75d-fb615f1e8ef4" providerId="ADAL" clId="{CFEA4876-DAD4-4F32-940B-CEABE9CE0CBE}" dt="2021-08-10T07:43:52.044" v="284" actId="207"/>
          <ac:spMkLst>
            <pc:docMk/>
            <pc:sldMk cId="3245032921" sldId="333"/>
            <ac:spMk id="7" creationId="{49EBFC7F-E930-4B09-A225-058D8A0D2BE6}"/>
          </ac:spMkLst>
        </pc:spChg>
        <pc:spChg chg="mod">
          <ac:chgData name="Noam Weingarten" userId="f69093c0-fd60-4936-a75d-fb615f1e8ef4" providerId="ADAL" clId="{CFEA4876-DAD4-4F32-940B-CEABE9CE0CBE}" dt="2021-08-10T07:43:55.643" v="285" actId="207"/>
          <ac:spMkLst>
            <pc:docMk/>
            <pc:sldMk cId="3245032921" sldId="333"/>
            <ac:spMk id="15" creationId="{E99C000D-2193-4A8F-9F6B-982875D4F68F}"/>
          </ac:spMkLst>
        </pc:spChg>
        <pc:cxnChg chg="mod">
          <ac:chgData name="Noam Weingarten" userId="f69093c0-fd60-4936-a75d-fb615f1e8ef4" providerId="ADAL" clId="{CFEA4876-DAD4-4F32-940B-CEABE9CE0CBE}" dt="2021-08-10T07:38:01.165" v="77" actId="962"/>
          <ac:cxnSpMkLst>
            <pc:docMk/>
            <pc:sldMk cId="3245032921" sldId="333"/>
            <ac:cxnSpMk id="9" creationId="{D0DD3026-4334-40A3-A184-38005FAD09FB}"/>
          </ac:cxnSpMkLst>
        </pc:cxnChg>
        <pc:cxnChg chg="mod">
          <ac:chgData name="Noam Weingarten" userId="f69093c0-fd60-4936-a75d-fb615f1e8ef4" providerId="ADAL" clId="{CFEA4876-DAD4-4F32-940B-CEABE9CE0CBE}" dt="2021-08-10T07:38:36.961" v="103" actId="962"/>
          <ac:cxnSpMkLst>
            <pc:docMk/>
            <pc:sldMk cId="3245032921" sldId="333"/>
            <ac:cxnSpMk id="10" creationId="{43C60F5A-B31A-40B8-91CD-45DF992D17B8}"/>
          </ac:cxnSpMkLst>
        </pc:cxnChg>
      </pc:sldChg>
      <pc:sldChg chg="addSp modSp mod">
        <pc:chgData name="Noam Weingarten" userId="f69093c0-fd60-4936-a75d-fb615f1e8ef4" providerId="ADAL" clId="{CFEA4876-DAD4-4F32-940B-CEABE9CE0CBE}" dt="2021-08-10T07:43:12.735" v="281" actId="20577"/>
        <pc:sldMkLst>
          <pc:docMk/>
          <pc:sldMk cId="594484920" sldId="352"/>
        </pc:sldMkLst>
        <pc:spChg chg="add mod">
          <ac:chgData name="Noam Weingarten" userId="f69093c0-fd60-4936-a75d-fb615f1e8ef4" providerId="ADAL" clId="{CFEA4876-DAD4-4F32-940B-CEABE9CE0CBE}" dt="2021-08-10T07:43:12.735" v="281" actId="20577"/>
          <ac:spMkLst>
            <pc:docMk/>
            <pc:sldMk cId="594484920" sldId="352"/>
            <ac:spMk id="5" creationId="{F14C71C3-AAB7-4E54-AD6B-76D938FAD8A3}"/>
          </ac:spMkLst>
        </pc:spChg>
      </pc:sldChg>
      <pc:sldChg chg="modSp mod">
        <pc:chgData name="Noam Weingarten" userId="f69093c0-fd60-4936-a75d-fb615f1e8ef4" providerId="ADAL" clId="{CFEA4876-DAD4-4F32-940B-CEABE9CE0CBE}" dt="2021-08-10T07:41:38.249" v="175" actId="33553"/>
        <pc:sldMkLst>
          <pc:docMk/>
          <pc:sldMk cId="748729577" sldId="355"/>
        </pc:sldMkLst>
        <pc:spChg chg="mod">
          <ac:chgData name="Noam Weingarten" userId="f69093c0-fd60-4936-a75d-fb615f1e8ef4" providerId="ADAL" clId="{CFEA4876-DAD4-4F32-940B-CEABE9CE0CBE}" dt="2021-08-10T07:41:38.249" v="175" actId="33553"/>
          <ac:spMkLst>
            <pc:docMk/>
            <pc:sldMk cId="748729577" sldId="355"/>
            <ac:spMk id="3" creationId="{DFE980C8-2962-472F-947F-558DE0058C54}"/>
          </ac:spMkLst>
        </pc:spChg>
      </pc:sldChg>
      <pc:sldChg chg="addSp delSp modSp mod">
        <pc:chgData name="Noam Weingarten" userId="f69093c0-fd60-4936-a75d-fb615f1e8ef4" providerId="ADAL" clId="{CFEA4876-DAD4-4F32-940B-CEABE9CE0CBE}" dt="2021-08-10T07:41:53.946" v="178" actId="33553"/>
        <pc:sldMkLst>
          <pc:docMk/>
          <pc:sldMk cId="1005379475" sldId="356"/>
        </pc:sldMkLst>
        <pc:spChg chg="mod">
          <ac:chgData name="Noam Weingarten" userId="f69093c0-fd60-4936-a75d-fb615f1e8ef4" providerId="ADAL" clId="{CFEA4876-DAD4-4F32-940B-CEABE9CE0CBE}" dt="2021-08-10T07:41:53.946" v="178" actId="33553"/>
          <ac:spMkLst>
            <pc:docMk/>
            <pc:sldMk cId="1005379475" sldId="356"/>
            <ac:spMk id="3" creationId="{DFE980C8-2962-472F-947F-558DE0058C54}"/>
          </ac:spMkLst>
        </pc:spChg>
        <pc:spChg chg="add del mod">
          <ac:chgData name="Noam Weingarten" userId="f69093c0-fd60-4936-a75d-fb615f1e8ef4" providerId="ADAL" clId="{CFEA4876-DAD4-4F32-940B-CEABE9CE0CBE}" dt="2021-08-10T07:41:46.103" v="177" actId="33699"/>
          <ac:spMkLst>
            <pc:docMk/>
            <pc:sldMk cId="1005379475" sldId="356"/>
            <ac:spMk id="8" creationId="{8428203E-CECF-428D-B141-FA137DB45219}"/>
          </ac:spMkLst>
        </pc:spChg>
      </pc:sldChg>
      <pc:sldChg chg="addSp modSp mod">
        <pc:chgData name="Noam Weingarten" userId="f69093c0-fd60-4936-a75d-fb615f1e8ef4" providerId="ADAL" clId="{CFEA4876-DAD4-4F32-940B-CEABE9CE0CBE}" dt="2021-08-10T07:42:21.163" v="216" actId="20577"/>
        <pc:sldMkLst>
          <pc:docMk/>
          <pc:sldMk cId="3549513879" sldId="357"/>
        </pc:sldMkLst>
        <pc:spChg chg="add mod">
          <ac:chgData name="Noam Weingarten" userId="f69093c0-fd60-4936-a75d-fb615f1e8ef4" providerId="ADAL" clId="{CFEA4876-DAD4-4F32-940B-CEABE9CE0CBE}" dt="2021-08-10T07:42:21.163" v="216" actId="20577"/>
          <ac:spMkLst>
            <pc:docMk/>
            <pc:sldMk cId="3549513879" sldId="357"/>
            <ac:spMk id="2" creationId="{42CB2F5E-F49F-4706-A51E-724E215E24ED}"/>
          </ac:spMkLst>
        </pc:spChg>
      </pc:sldChg>
      <pc:sldChg chg="modSp mod">
        <pc:chgData name="Noam Weingarten" userId="f69093c0-fd60-4936-a75d-fb615f1e8ef4" providerId="ADAL" clId="{CFEA4876-DAD4-4F32-940B-CEABE9CE0CBE}" dt="2021-08-10T07:39:12.477" v="151" actId="962"/>
        <pc:sldMkLst>
          <pc:docMk/>
          <pc:sldMk cId="942978408" sldId="360"/>
        </pc:sldMkLst>
        <pc:cxnChg chg="mod">
          <ac:chgData name="Noam Weingarten" userId="f69093c0-fd60-4936-a75d-fb615f1e8ef4" providerId="ADAL" clId="{CFEA4876-DAD4-4F32-940B-CEABE9CE0CBE}" dt="2021-08-10T07:38:22.613" v="79" actId="962"/>
          <ac:cxnSpMkLst>
            <pc:docMk/>
            <pc:sldMk cId="942978408" sldId="360"/>
            <ac:cxnSpMk id="9" creationId="{D0DD3026-4334-40A3-A184-38005FAD09FB}"/>
          </ac:cxnSpMkLst>
        </pc:cxnChg>
        <pc:cxnChg chg="mod">
          <ac:chgData name="Noam Weingarten" userId="f69093c0-fd60-4936-a75d-fb615f1e8ef4" providerId="ADAL" clId="{CFEA4876-DAD4-4F32-940B-CEABE9CE0CBE}" dt="2021-08-10T07:38:54.021" v="127" actId="962"/>
          <ac:cxnSpMkLst>
            <pc:docMk/>
            <pc:sldMk cId="942978408" sldId="360"/>
            <ac:cxnSpMk id="10" creationId="{43C60F5A-B31A-40B8-91CD-45DF992D17B8}"/>
          </ac:cxnSpMkLst>
        </pc:cxnChg>
        <pc:cxnChg chg="mod">
          <ac:chgData name="Noam Weingarten" userId="f69093c0-fd60-4936-a75d-fb615f1e8ef4" providerId="ADAL" clId="{CFEA4876-DAD4-4F32-940B-CEABE9CE0CBE}" dt="2021-08-10T07:39:12.477" v="151" actId="962"/>
          <ac:cxnSpMkLst>
            <pc:docMk/>
            <pc:sldMk cId="942978408" sldId="360"/>
            <ac:cxnSpMk id="11" creationId="{B920849E-7FBF-4BA5-AEEA-800A0EE9765A}"/>
          </ac:cxnSpMkLst>
        </pc:cxnChg>
      </pc:sldChg>
    </pc:docChg>
  </pc:docChgLst>
  <pc:docChgLst>
    <pc:chgData name="Noam Weingarten" userId="f69093c0-fd60-4936-a75d-fb615f1e8ef4" providerId="ADAL" clId="{7B7D2483-DE78-400D-B33B-9278991BBEC7}"/>
    <pc:docChg chg="modSld">
      <pc:chgData name="Noam Weingarten" userId="f69093c0-fd60-4936-a75d-fb615f1e8ef4" providerId="ADAL" clId="{7B7D2483-DE78-400D-B33B-9278991BBEC7}" dt="2021-08-10T09:19:26.575" v="91" actId="962"/>
      <pc:docMkLst>
        <pc:docMk/>
      </pc:docMkLst>
      <pc:sldChg chg="modSp mod">
        <pc:chgData name="Noam Weingarten" userId="f69093c0-fd60-4936-a75d-fb615f1e8ef4" providerId="ADAL" clId="{7B7D2483-DE78-400D-B33B-9278991BBEC7}" dt="2021-08-10T09:18:45.283" v="45" actId="962"/>
        <pc:sldMkLst>
          <pc:docMk/>
          <pc:sldMk cId="3245032921" sldId="333"/>
        </pc:sldMkLst>
        <pc:spChg chg="mod">
          <ac:chgData name="Noam Weingarten" userId="f69093c0-fd60-4936-a75d-fb615f1e8ef4" providerId="ADAL" clId="{7B7D2483-DE78-400D-B33B-9278991BBEC7}" dt="2021-08-10T09:18:45.283" v="45" actId="962"/>
          <ac:spMkLst>
            <pc:docMk/>
            <pc:sldMk cId="3245032921" sldId="333"/>
            <ac:spMk id="6" creationId="{37DC1A49-82DB-453F-97F3-60D82A3966E1}"/>
          </ac:spMkLst>
        </pc:spChg>
        <pc:spChg chg="mod">
          <ac:chgData name="Noam Weingarten" userId="f69093c0-fd60-4936-a75d-fb615f1e8ef4" providerId="ADAL" clId="{7B7D2483-DE78-400D-B33B-9278991BBEC7}" dt="2021-08-10T09:18:35.154" v="33" actId="962"/>
          <ac:spMkLst>
            <pc:docMk/>
            <pc:sldMk cId="3245032921" sldId="333"/>
            <ac:spMk id="7" creationId="{49EBFC7F-E930-4B09-A225-058D8A0D2BE6}"/>
          </ac:spMkLst>
        </pc:spChg>
        <pc:spChg chg="mod">
          <ac:chgData name="Noam Weingarten" userId="f69093c0-fd60-4936-a75d-fb615f1e8ef4" providerId="ADAL" clId="{7B7D2483-DE78-400D-B33B-9278991BBEC7}" dt="2021-08-10T09:18:22.933" v="21" actId="962"/>
          <ac:spMkLst>
            <pc:docMk/>
            <pc:sldMk cId="3245032921" sldId="333"/>
            <ac:spMk id="15" creationId="{E99C000D-2193-4A8F-9F6B-982875D4F68F}"/>
          </ac:spMkLst>
        </pc:spChg>
      </pc:sldChg>
      <pc:sldChg chg="modSp mod">
        <pc:chgData name="Noam Weingarten" userId="f69093c0-fd60-4936-a75d-fb615f1e8ef4" providerId="ADAL" clId="{7B7D2483-DE78-400D-B33B-9278991BBEC7}" dt="2021-08-10T09:19:26.575" v="91" actId="962"/>
        <pc:sldMkLst>
          <pc:docMk/>
          <pc:sldMk cId="942978408" sldId="360"/>
        </pc:sldMkLst>
        <pc:spChg chg="mod">
          <ac:chgData name="Noam Weingarten" userId="f69093c0-fd60-4936-a75d-fb615f1e8ef4" providerId="ADAL" clId="{7B7D2483-DE78-400D-B33B-9278991BBEC7}" dt="2021-08-10T09:19:26.575" v="91" actId="962"/>
          <ac:spMkLst>
            <pc:docMk/>
            <pc:sldMk cId="942978408" sldId="360"/>
            <ac:spMk id="6" creationId="{37DC1A49-82DB-453F-97F3-60D82A3966E1}"/>
          </ac:spMkLst>
        </pc:spChg>
        <pc:spChg chg="mod">
          <ac:chgData name="Noam Weingarten" userId="f69093c0-fd60-4936-a75d-fb615f1e8ef4" providerId="ADAL" clId="{7B7D2483-DE78-400D-B33B-9278991BBEC7}" dt="2021-08-10T09:19:14.782" v="79" actId="962"/>
          <ac:spMkLst>
            <pc:docMk/>
            <pc:sldMk cId="942978408" sldId="360"/>
            <ac:spMk id="7" creationId="{49EBFC7F-E930-4B09-A225-058D8A0D2BE6}"/>
          </ac:spMkLst>
        </pc:spChg>
        <pc:spChg chg="mod">
          <ac:chgData name="Noam Weingarten" userId="f69093c0-fd60-4936-a75d-fb615f1e8ef4" providerId="ADAL" clId="{7B7D2483-DE78-400D-B33B-9278991BBEC7}" dt="2021-08-10T09:19:00.349" v="67" actId="962"/>
          <ac:spMkLst>
            <pc:docMk/>
            <pc:sldMk cId="942978408" sldId="360"/>
            <ac:spMk id="15" creationId="{E99C000D-2193-4A8F-9F6B-982875D4F68F}"/>
          </ac:spMkLst>
        </pc:spChg>
      </pc:sldChg>
    </pc:docChg>
  </pc:docChgLst>
  <pc:docChgLst>
    <pc:chgData name="Noam Weingarten" userId="f69093c0-fd60-4936-a75d-fb615f1e8ef4" providerId="ADAL" clId="{FCD84D88-100E-4220-A3C7-ED4B3278F6AF}"/>
    <pc:docChg chg="addSld delSld modSld">
      <pc:chgData name="Noam Weingarten" userId="f69093c0-fd60-4936-a75d-fb615f1e8ef4" providerId="ADAL" clId="{FCD84D88-100E-4220-A3C7-ED4B3278F6AF}" dt="2023-08-16T09:54:04.125" v="4" actId="1076"/>
      <pc:docMkLst>
        <pc:docMk/>
      </pc:docMkLst>
      <pc:sldChg chg="modSp mod">
        <pc:chgData name="Noam Weingarten" userId="f69093c0-fd60-4936-a75d-fb615f1e8ef4" providerId="ADAL" clId="{FCD84D88-100E-4220-A3C7-ED4B3278F6AF}" dt="2023-08-16T09:51:05.720" v="0" actId="20577"/>
        <pc:sldMkLst>
          <pc:docMk/>
          <pc:sldMk cId="509161130" sldId="313"/>
        </pc:sldMkLst>
        <pc:spChg chg="mod">
          <ac:chgData name="Noam Weingarten" userId="f69093c0-fd60-4936-a75d-fb615f1e8ef4" providerId="ADAL" clId="{FCD84D88-100E-4220-A3C7-ED4B3278F6AF}" dt="2023-08-16T09:51:05.720" v="0" actId="20577"/>
          <ac:spMkLst>
            <pc:docMk/>
            <pc:sldMk cId="509161130" sldId="313"/>
            <ac:spMk id="2" creationId="{00000000-0000-0000-0000-000000000000}"/>
          </ac:spMkLst>
        </pc:spChg>
      </pc:sldChg>
      <pc:sldChg chg="modSp modAnim">
        <pc:chgData name="Noam Weingarten" userId="f69093c0-fd60-4936-a75d-fb615f1e8ef4" providerId="ADAL" clId="{FCD84D88-100E-4220-A3C7-ED4B3278F6AF}" dt="2023-08-16T09:51:31.707" v="1" actId="6549"/>
        <pc:sldMkLst>
          <pc:docMk/>
          <pc:sldMk cId="3978548854" sldId="346"/>
        </pc:sldMkLst>
        <pc:spChg chg="mod">
          <ac:chgData name="Noam Weingarten" userId="f69093c0-fd60-4936-a75d-fb615f1e8ef4" providerId="ADAL" clId="{FCD84D88-100E-4220-A3C7-ED4B3278F6AF}" dt="2023-08-16T09:51:31.707" v="1" actId="6549"/>
          <ac:spMkLst>
            <pc:docMk/>
            <pc:sldMk cId="3978548854" sldId="346"/>
            <ac:spMk id="3" creationId="{00000000-0000-0000-0000-000000000000}"/>
          </ac:spMkLst>
        </pc:spChg>
      </pc:sldChg>
      <pc:sldChg chg="modSp add del mod">
        <pc:chgData name="Noam Weingarten" userId="f69093c0-fd60-4936-a75d-fb615f1e8ef4" providerId="ADAL" clId="{FCD84D88-100E-4220-A3C7-ED4B3278F6AF}" dt="2023-08-16T09:54:04.125" v="4" actId="1076"/>
        <pc:sldMkLst>
          <pc:docMk/>
          <pc:sldMk cId="3462819981" sldId="361"/>
        </pc:sldMkLst>
        <pc:spChg chg="mod">
          <ac:chgData name="Noam Weingarten" userId="f69093c0-fd60-4936-a75d-fb615f1e8ef4" providerId="ADAL" clId="{FCD84D88-100E-4220-A3C7-ED4B3278F6AF}" dt="2023-08-16T09:54:04.125" v="4" actId="1076"/>
          <ac:spMkLst>
            <pc:docMk/>
            <pc:sldMk cId="3462819981" sldId="361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8BFCF-A43F-4360-8ECF-B93BF4388FDB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Computer Systems Fundamentals - 4COSC004W     weingan@wmin.ac.uk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CB602B-E115-472C-8604-2854432366F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85598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EF281-FB4F-4128-BFED-7197A144E24E}" type="datetimeFigureOut">
              <a:rPr lang="en-GB" smtClean="0"/>
              <a:pPr/>
              <a:t>16/08/2023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GB"/>
              <a:t>Computer Systems Fundamentals - 4COSC004W     weingan@wmin.ac.uk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250D98-676B-4E6C-AD84-5669B145E42D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3095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250D98-676B-4E6C-AD84-5669B145E42D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weingan@wmin.ac.uk</a:t>
            </a:r>
          </a:p>
        </p:txBody>
      </p:sp>
    </p:spTree>
    <p:extLst>
      <p:ext uri="{BB962C8B-B14F-4D97-AF65-F5344CB8AC3E}">
        <p14:creationId xmlns:p14="http://schemas.microsoft.com/office/powerpoint/2010/main" val="1789244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09731FC-9DC8-4351-9BEE-8639AA4C9E44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555C7-5933-415E-A14F-4D1783A2E928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A0F026-F680-40BC-AAAE-C2733F57F507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DEA7A-AB3F-4C50-9F50-0E405A25FC76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B3FFC1-03B1-4CE5-8D1E-B693BA5C3C1A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F82A3-88BF-4792-A9FF-23C2291DDDAA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203A3-BAA5-4BBE-B286-70F796D31E74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EAE93-D313-4926-B0A9-F123022B943B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A05AD-A466-4C42-B50B-C1EA6E582A30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726661-0EA9-47F4-89C2-D0E8D315E978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1D3119-0256-4E9A-9E84-09D8E1EA9FFC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CB50A903-6950-4E74-9398-93EECEA61923}" type="datetime1">
              <a:rPr lang="en-US" smtClean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Computer Systems Fundamentals - 4COSC004W                                     weingan@wmin.ac.uk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339402"/>
            <a:ext cx="8361229" cy="2547277"/>
          </a:xfrm>
        </p:spPr>
        <p:txBody>
          <a:bodyPr/>
          <a:lstStyle/>
          <a:p>
            <a:r>
              <a:rPr lang="en-GB" sz="5400" dirty="0"/>
              <a:t>Computer systems fundamentals</a:t>
            </a:r>
            <a:br>
              <a:rPr lang="en-GB" sz="6600" dirty="0"/>
            </a:br>
            <a:r>
              <a:rPr lang="en-GB" sz="4400" dirty="0"/>
              <a:t>( 4COSC004w 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3794" y="4253537"/>
            <a:ext cx="6831673" cy="551327"/>
          </a:xfrm>
        </p:spPr>
        <p:txBody>
          <a:bodyPr>
            <a:normAutofit fontScale="92500" lnSpcReduction="10000"/>
          </a:bodyPr>
          <a:lstStyle/>
          <a:p>
            <a:r>
              <a:rPr lang="en-GB" sz="3200" dirty="0"/>
              <a:t>Lecture: Week 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29101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7586D837-C72E-45E6-8222-E1241F7969C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1420955"/>
              </p:ext>
            </p:extLst>
          </p:nvPr>
        </p:nvGraphicFramePr>
        <p:xfrm>
          <a:off x="6056436" y="226039"/>
          <a:ext cx="219201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Denary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2558347"/>
              </p:ext>
            </p:extLst>
          </p:nvPr>
        </p:nvGraphicFramePr>
        <p:xfrm>
          <a:off x="6033979" y="235466"/>
          <a:ext cx="34163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Denary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D51CDA-DFD9-4F83-BCCB-BD5D7F1F65D5}"/>
              </a:ext>
            </a:extLst>
          </p:cNvPr>
          <p:cNvGraphicFramePr>
            <a:graphicFrameLocks noGrp="1"/>
          </p:cNvGraphicFramePr>
          <p:nvPr/>
        </p:nvGraphicFramePr>
        <p:xfrm>
          <a:off x="1911082" y="1832028"/>
          <a:ext cx="19649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41">
                  <a:extLst>
                    <a:ext uri="{9D8B030D-6E8A-4147-A177-3AD203B41FA5}">
                      <a16:colId xmlns:a16="http://schemas.microsoft.com/office/drawing/2014/main" val="1452424646"/>
                    </a:ext>
                  </a:extLst>
                </a:gridCol>
                <a:gridCol w="491241">
                  <a:extLst>
                    <a:ext uri="{9D8B030D-6E8A-4147-A177-3AD203B41FA5}">
                      <a16:colId xmlns:a16="http://schemas.microsoft.com/office/drawing/2014/main" val="1059257714"/>
                    </a:ext>
                  </a:extLst>
                </a:gridCol>
                <a:gridCol w="491241">
                  <a:extLst>
                    <a:ext uri="{9D8B030D-6E8A-4147-A177-3AD203B41FA5}">
                      <a16:colId xmlns:a16="http://schemas.microsoft.com/office/drawing/2014/main" val="3855858505"/>
                    </a:ext>
                  </a:extLst>
                </a:gridCol>
                <a:gridCol w="491241">
                  <a:extLst>
                    <a:ext uri="{9D8B030D-6E8A-4147-A177-3AD203B41FA5}">
                      <a16:colId xmlns:a16="http://schemas.microsoft.com/office/drawing/2014/main" val="297021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1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4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2404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FE980C8-2962-472F-947F-558DE0058C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57751" y="1126616"/>
            <a:ext cx="1537793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 weightings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BD96AF2-3D83-448C-829F-1CFE03735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7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4062537"/>
              </p:ext>
            </p:extLst>
          </p:nvPr>
        </p:nvGraphicFramePr>
        <p:xfrm>
          <a:off x="5049672" y="166239"/>
          <a:ext cx="2396152" cy="621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502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50E6A-389A-452F-BBCB-E9029E6A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485900"/>
            <a:ext cx="9601200" cy="14859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Hexadecimal table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1901A4F4-1FE3-4210-8A73-AC9ECC188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7025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A4E0-5A32-4560-A7AF-DC529197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for yourself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C722-8D7B-4D9E-977E-84C2A157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067A1276-0980-4EE6-AA95-EBF6067F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6F81D3A-4343-48E6-A75F-76D7E966E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GB" dirty="0"/>
              <a:t>Generate the Hexadecimal Nibble (4-bit) Table with its corresponding columns for Binary and Hexadecimal values</a:t>
            </a:r>
          </a:p>
        </p:txBody>
      </p:sp>
    </p:spTree>
    <p:extLst>
      <p:ext uri="{BB962C8B-B14F-4D97-AF65-F5344CB8AC3E}">
        <p14:creationId xmlns:p14="http://schemas.microsoft.com/office/powerpoint/2010/main" val="15458049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5049672" y="166239"/>
          <a:ext cx="2396152" cy="6219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8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40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4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99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7502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6877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B2F5E-F49F-4706-A51E-724E215E2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485900"/>
            <a:ext cx="9601200" cy="14859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Hexadecimal table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53BC478-4DED-4C90-BC01-B2AA51841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13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518" y="262717"/>
            <a:ext cx="6926240" cy="1293126"/>
          </a:xfrm>
        </p:spPr>
        <p:txBody>
          <a:bodyPr>
            <a:normAutofit/>
          </a:bodyPr>
          <a:lstStyle/>
          <a:p>
            <a:r>
              <a:rPr lang="en-GB" dirty="0"/>
              <a:t>Converting from </a:t>
            </a:r>
            <a:br>
              <a:rPr lang="en-GB" dirty="0"/>
            </a:br>
            <a:r>
              <a:rPr lang="en-GB" dirty="0"/>
              <a:t>Hexadecimal to Binary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174304"/>
              </p:ext>
            </p:extLst>
          </p:nvPr>
        </p:nvGraphicFramePr>
        <p:xfrm>
          <a:off x="9638188" y="204534"/>
          <a:ext cx="240693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87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945027"/>
              </p:ext>
            </p:extLst>
          </p:nvPr>
        </p:nvGraphicFramePr>
        <p:xfrm>
          <a:off x="1046394" y="306708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BF6668EA-E0A5-44FF-843C-3C84FDC5B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128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518" y="262717"/>
            <a:ext cx="6926240" cy="1293126"/>
          </a:xfrm>
        </p:spPr>
        <p:txBody>
          <a:bodyPr>
            <a:normAutofit/>
          </a:bodyPr>
          <a:lstStyle/>
          <a:p>
            <a:r>
              <a:rPr lang="en-GB" dirty="0"/>
              <a:t>Converting from </a:t>
            </a:r>
            <a:br>
              <a:rPr lang="en-GB" dirty="0"/>
            </a:br>
            <a:r>
              <a:rPr lang="en-GB" dirty="0"/>
              <a:t>Binary to Hexadecimal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565439"/>
              </p:ext>
            </p:extLst>
          </p:nvPr>
        </p:nvGraphicFramePr>
        <p:xfrm>
          <a:off x="9638188" y="204534"/>
          <a:ext cx="2406931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87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800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406288"/>
              </p:ext>
            </p:extLst>
          </p:nvPr>
        </p:nvGraphicFramePr>
        <p:xfrm>
          <a:off x="1046394" y="289209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F58E3304-3F7A-401C-9937-980C939E2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5473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A4E0-5A32-4560-A7AF-DC529197E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Try it for yourself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DC722-8D7B-4D9E-977E-84C2A1571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139DAB4-B2AA-43DC-8D9C-6094894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8A63A2-E757-40B3-9D64-7A2A069C40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581400"/>
          </a:xfrm>
        </p:spPr>
        <p:txBody>
          <a:bodyPr/>
          <a:lstStyle/>
          <a:p>
            <a:r>
              <a:rPr lang="en-GB" dirty="0"/>
              <a:t>Convert a long (no less than sixteen bits long) binary number to Hexadecimal</a:t>
            </a:r>
          </a:p>
          <a:p>
            <a:r>
              <a:rPr lang="en-GB" dirty="0"/>
              <a:t>Convert the Hexadecimal value you found back to Binary</a:t>
            </a:r>
          </a:p>
        </p:txBody>
      </p:sp>
    </p:spTree>
    <p:extLst>
      <p:ext uri="{BB962C8B-B14F-4D97-AF65-F5344CB8AC3E}">
        <p14:creationId xmlns:p14="http://schemas.microsoft.com/office/powerpoint/2010/main" val="1947620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A044-2393-4290-8C9B-57BFD3B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117" y="462541"/>
            <a:ext cx="6492240" cy="969745"/>
          </a:xfrm>
        </p:spPr>
        <p:txBody>
          <a:bodyPr/>
          <a:lstStyle/>
          <a:p>
            <a:r>
              <a:rPr lang="en-GB" dirty="0"/>
              <a:t>Number System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C146C-0E81-46B6-B3D0-37ACD29A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Oval 5" descr="Denary">
            <a:extLst>
              <a:ext uri="{FF2B5EF4-FFF2-40B4-BE49-F238E27FC236}">
                <a16:creationId xmlns:a16="http://schemas.microsoft.com/office/drawing/2014/main" id="{37DC1A49-82DB-453F-97F3-60D82A3966E1}"/>
              </a:ext>
            </a:extLst>
          </p:cNvPr>
          <p:cNvSpPr/>
          <p:nvPr/>
        </p:nvSpPr>
        <p:spPr>
          <a:xfrm>
            <a:off x="4565583" y="4448407"/>
            <a:ext cx="3060833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Denary</a:t>
            </a:r>
          </a:p>
        </p:txBody>
      </p:sp>
      <p:sp>
        <p:nvSpPr>
          <p:cNvPr id="7" name="Oval 6" descr="Binary">
            <a:extLst>
              <a:ext uri="{FF2B5EF4-FFF2-40B4-BE49-F238E27FC236}">
                <a16:creationId xmlns:a16="http://schemas.microsoft.com/office/drawing/2014/main" id="{49EBFC7F-E930-4B09-A225-058D8A0D2BE6}"/>
              </a:ext>
            </a:extLst>
          </p:cNvPr>
          <p:cNvSpPr/>
          <p:nvPr/>
        </p:nvSpPr>
        <p:spPr>
          <a:xfrm>
            <a:off x="1722924" y="2080103"/>
            <a:ext cx="3060833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Binary</a:t>
            </a:r>
          </a:p>
        </p:txBody>
      </p:sp>
      <p:sp>
        <p:nvSpPr>
          <p:cNvPr id="15" name="Oval 14" descr="Hexadecimal">
            <a:extLst>
              <a:ext uri="{FF2B5EF4-FFF2-40B4-BE49-F238E27FC236}">
                <a16:creationId xmlns:a16="http://schemas.microsoft.com/office/drawing/2014/main" id="{E99C000D-2193-4A8F-9F6B-982875D4F68F}"/>
              </a:ext>
            </a:extLst>
          </p:cNvPr>
          <p:cNvSpPr/>
          <p:nvPr/>
        </p:nvSpPr>
        <p:spPr>
          <a:xfrm>
            <a:off x="6033979" y="2188132"/>
            <a:ext cx="5465781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Hexadecimal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40C77196-E31D-4298-A20C-DC7173BE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A7CA14-121E-4FC3-9368-57A94E6936D2}"/>
              </a:ext>
            </a:extLst>
          </p:cNvPr>
          <p:cNvCxnSpPr/>
          <p:nvPr/>
        </p:nvCxnSpPr>
        <p:spPr>
          <a:xfrm>
            <a:off x="4783757" y="2758684"/>
            <a:ext cx="1250222" cy="108029"/>
          </a:xfrm>
          <a:prstGeom prst="straightConnector1">
            <a:avLst/>
          </a:prstGeom>
          <a:ln w="76200"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591D470-A246-439C-B955-4DB116438BE6}"/>
              </a:ext>
            </a:extLst>
          </p:cNvPr>
          <p:cNvCxnSpPr>
            <a:cxnSpLocks/>
          </p:cNvCxnSpPr>
          <p:nvPr/>
        </p:nvCxnSpPr>
        <p:spPr>
          <a:xfrm>
            <a:off x="3550117" y="3429000"/>
            <a:ext cx="1233640" cy="1426934"/>
          </a:xfrm>
          <a:prstGeom prst="straightConnector1">
            <a:avLst/>
          </a:prstGeom>
          <a:ln w="76200"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0329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GB" dirty="0"/>
              <a:t>Converting from Hexadecimal to Denary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1122218"/>
          </a:xfrm>
        </p:spPr>
        <p:txBody>
          <a:bodyPr/>
          <a:lstStyle/>
          <a:p>
            <a:r>
              <a:rPr lang="en-GB" dirty="0"/>
              <a:t>Base 16</a:t>
            </a:r>
          </a:p>
          <a:p>
            <a:r>
              <a:rPr lang="en-GB" dirty="0"/>
              <a:t>Weighting of each position are successive powers of 16</a:t>
            </a:r>
          </a:p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8013457"/>
                  </p:ext>
                </p:extLst>
              </p:nvPr>
            </p:nvGraphicFramePr>
            <p:xfrm>
              <a:off x="2917765" y="3830782"/>
              <a:ext cx="6259484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84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2954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82418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75861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GB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16</m:t>
                                    </m:r>
                                  </m:e>
                                  <m:sup>
                                    <m: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4096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256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GB" sz="2400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GB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xmlns="" xmlns:a14="http://schemas.microsoft.com/office/drawing/2010/main" val="828013457"/>
                  </p:ext>
                </p:extLst>
              </p:nvPr>
            </p:nvGraphicFramePr>
            <p:xfrm>
              <a:off x="2917765" y="3830782"/>
              <a:ext cx="6259484" cy="914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5984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1645920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152954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1824182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3" t="-1316" r="-398551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037" t="-1316" r="-205556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38" t="-1316" r="-121116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3000" t="-1316" r="-133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3" t="-102667" r="-39855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77037" t="-102667" r="-20555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0438" t="-102667" r="-121116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3000" t="-102667" r="-1333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DD0014D2-8A98-4B60-9695-C5F7946CC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79876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39178"/>
              </p:ext>
            </p:extLst>
          </p:nvPr>
        </p:nvGraphicFramePr>
        <p:xfrm>
          <a:off x="8549804" y="519946"/>
          <a:ext cx="1171633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4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 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0345795"/>
              </p:ext>
            </p:extLst>
          </p:nvPr>
        </p:nvGraphicFramePr>
        <p:xfrm>
          <a:off x="6581022" y="519946"/>
          <a:ext cx="1451504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3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256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512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1536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1792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2048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2304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2560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2816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3072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3584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3840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364867"/>
              </p:ext>
            </p:extLst>
          </p:nvPr>
        </p:nvGraphicFramePr>
        <p:xfrm>
          <a:off x="4645578" y="541128"/>
          <a:ext cx="1418166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1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4096  table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4096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8192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12288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16384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20480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24576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28672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32768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36864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40960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45056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49152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53248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57344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+mn-lt"/>
                        </a:rPr>
                        <a:t>61440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064BCB9E-BBB0-44B0-9466-0EE9628B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-1485900"/>
            <a:ext cx="9601200" cy="14859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 dirty="0"/>
              <a:t>Multiples of powers of 16</a:t>
            </a:r>
          </a:p>
        </p:txBody>
      </p:sp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E4977DDE-6975-450B-9DFC-D3E4D94A6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49566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Previous week: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Introduction to the module</a:t>
            </a:r>
          </a:p>
          <a:p>
            <a:pPr lvl="1"/>
            <a:r>
              <a:rPr lang="en-GB" dirty="0"/>
              <a:t>Structure</a:t>
            </a:r>
          </a:p>
          <a:p>
            <a:pPr lvl="1"/>
            <a:r>
              <a:rPr lang="en-GB" dirty="0"/>
              <a:t>Administration</a:t>
            </a:r>
          </a:p>
          <a:p>
            <a:r>
              <a:rPr lang="en-GB" dirty="0"/>
              <a:t>Positional Number Systems</a:t>
            </a:r>
          </a:p>
          <a:p>
            <a:pPr lvl="1"/>
            <a:r>
              <a:rPr lang="en-GB" dirty="0"/>
              <a:t>Denary</a:t>
            </a:r>
          </a:p>
          <a:p>
            <a:pPr lvl="1"/>
            <a:r>
              <a:rPr lang="en-GB" dirty="0"/>
              <a:t>Binary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40FFAF8B-9C0D-475C-88C1-7B5C7776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161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3A044-2393-4290-8C9B-57BFD3B87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0117" y="462541"/>
            <a:ext cx="6492240" cy="969745"/>
          </a:xfrm>
        </p:spPr>
        <p:txBody>
          <a:bodyPr/>
          <a:lstStyle/>
          <a:p>
            <a:r>
              <a:rPr lang="en-GB" dirty="0"/>
              <a:t>Number System Triangle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C146C-0E81-46B6-B3D0-37ACD29A9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Oval 5" descr="Denary">
            <a:extLst>
              <a:ext uri="{FF2B5EF4-FFF2-40B4-BE49-F238E27FC236}">
                <a16:creationId xmlns:a16="http://schemas.microsoft.com/office/drawing/2014/main" id="{37DC1A49-82DB-453F-97F3-60D82A3966E1}"/>
              </a:ext>
            </a:extLst>
          </p:cNvPr>
          <p:cNvSpPr/>
          <p:nvPr/>
        </p:nvSpPr>
        <p:spPr>
          <a:xfrm>
            <a:off x="4565583" y="4448407"/>
            <a:ext cx="3060833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Denary</a:t>
            </a:r>
          </a:p>
        </p:txBody>
      </p:sp>
      <p:sp>
        <p:nvSpPr>
          <p:cNvPr id="7" name="Oval 6" descr="Binary">
            <a:extLst>
              <a:ext uri="{FF2B5EF4-FFF2-40B4-BE49-F238E27FC236}">
                <a16:creationId xmlns:a16="http://schemas.microsoft.com/office/drawing/2014/main" id="{49EBFC7F-E930-4B09-A225-058D8A0D2BE6}"/>
              </a:ext>
            </a:extLst>
          </p:cNvPr>
          <p:cNvSpPr/>
          <p:nvPr/>
        </p:nvSpPr>
        <p:spPr>
          <a:xfrm>
            <a:off x="1722924" y="2080103"/>
            <a:ext cx="3060833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Binary</a:t>
            </a:r>
          </a:p>
        </p:txBody>
      </p:sp>
      <p:sp>
        <p:nvSpPr>
          <p:cNvPr id="15" name="Oval 14" descr="Hexadecimal">
            <a:extLst>
              <a:ext uri="{FF2B5EF4-FFF2-40B4-BE49-F238E27FC236}">
                <a16:creationId xmlns:a16="http://schemas.microsoft.com/office/drawing/2014/main" id="{E99C000D-2193-4A8F-9F6B-982875D4F68F}"/>
              </a:ext>
            </a:extLst>
          </p:cNvPr>
          <p:cNvSpPr/>
          <p:nvPr/>
        </p:nvSpPr>
        <p:spPr>
          <a:xfrm>
            <a:off x="6033979" y="2188132"/>
            <a:ext cx="5465781" cy="1357162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800" dirty="0"/>
              <a:t>Hexadecimal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90C7DE6D-BC63-4CBB-917A-DFF83D4CA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8953ED9-19B5-43FB-96FA-B9FA1FA65F7C}"/>
              </a:ext>
            </a:extLst>
          </p:cNvPr>
          <p:cNvCxnSpPr>
            <a:stCxn id="7" idx="6"/>
            <a:endCxn id="15" idx="2"/>
          </p:cNvCxnSpPr>
          <p:nvPr/>
        </p:nvCxnSpPr>
        <p:spPr>
          <a:xfrm>
            <a:off x="4783757" y="2758684"/>
            <a:ext cx="1250222" cy="108029"/>
          </a:xfrm>
          <a:prstGeom prst="straightConnector1">
            <a:avLst/>
          </a:prstGeom>
          <a:ln w="76200"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32C1C8D-D54E-44DA-9B45-8E8FD47213BC}"/>
              </a:ext>
            </a:extLst>
          </p:cNvPr>
          <p:cNvCxnSpPr>
            <a:cxnSpLocks/>
          </p:cNvCxnSpPr>
          <p:nvPr/>
        </p:nvCxnSpPr>
        <p:spPr>
          <a:xfrm>
            <a:off x="3550117" y="3429000"/>
            <a:ext cx="1233640" cy="1426934"/>
          </a:xfrm>
          <a:prstGeom prst="straightConnector1">
            <a:avLst/>
          </a:prstGeom>
          <a:ln w="76200">
            <a:headEnd type="triangl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0E735C9-EDE7-44E3-852F-32D9B2D503AC}"/>
              </a:ext>
            </a:extLst>
          </p:cNvPr>
          <p:cNvCxnSpPr>
            <a:cxnSpLocks/>
            <a:endCxn id="6" idx="7"/>
          </p:cNvCxnSpPr>
          <p:nvPr/>
        </p:nvCxnSpPr>
        <p:spPr>
          <a:xfrm flipH="1">
            <a:off x="7178167" y="3514530"/>
            <a:ext cx="933868" cy="1132629"/>
          </a:xfrm>
          <a:prstGeom prst="straightConnector1">
            <a:avLst/>
          </a:prstGeom>
          <a:ln w="76200"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9784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014214"/>
          </a:xfrm>
        </p:spPr>
        <p:txBody>
          <a:bodyPr/>
          <a:lstStyle/>
          <a:p>
            <a:r>
              <a:rPr lang="en-GB" dirty="0"/>
              <a:t>In this lecture we have covered: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Hexadecimal: </a:t>
            </a:r>
          </a:p>
          <a:p>
            <a:pPr lvl="1"/>
            <a:r>
              <a:rPr lang="en-GB" dirty="0"/>
              <a:t>Converting values from Hexadecimal to Binary</a:t>
            </a:r>
          </a:p>
          <a:p>
            <a:pPr lvl="1"/>
            <a:r>
              <a:rPr lang="en-GB" dirty="0"/>
              <a:t>Converting values from Binary to Hexadecimal</a:t>
            </a:r>
          </a:p>
          <a:p>
            <a:pPr lvl="1"/>
            <a:r>
              <a:rPr lang="en-GB" dirty="0"/>
              <a:t>Converting values from Hexadecimal to Decimal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826BA0A-7308-4CA1-9943-7C2CCFC01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0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Further reading: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Foundation Maths</a:t>
            </a:r>
          </a:p>
          <a:p>
            <a:pPr lvl="1"/>
            <a:r>
              <a:rPr lang="en-GB" dirty="0"/>
              <a:t>Chapter 14</a:t>
            </a:r>
          </a:p>
          <a:p>
            <a:r>
              <a:rPr lang="en-GB" dirty="0"/>
              <a:t>Computer Science Illuminated</a:t>
            </a:r>
          </a:p>
          <a:p>
            <a:pPr lvl="1"/>
            <a:r>
              <a:rPr lang="en-GB" dirty="0"/>
              <a:t>Chapter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FD09BEDB-013A-4FD1-910F-C2485950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7543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4700" y="4686301"/>
            <a:ext cx="1081762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© The University of Westminster (2023)</a:t>
            </a:r>
          </a:p>
          <a:p>
            <a:endParaRPr lang="en-GB" dirty="0"/>
          </a:p>
          <a:p>
            <a:r>
              <a:rPr lang="en-GB" sz="1600" dirty="0"/>
              <a:t>These slides have been  reviewed and amended by Adem Coskun, Izzet Kale and George Charalambous.</a:t>
            </a:r>
          </a:p>
          <a:p>
            <a:r>
              <a:rPr lang="en-GB" sz="1600" dirty="0"/>
              <a:t>The right of Noam Weingarten to be identified as author of this work has been asserted by them in accordance with the Copyright, Designs and Patents Act 1988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CCE8DB-A0EF-43F7-A324-CEC7E704249A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0491" y="6453386"/>
            <a:ext cx="8647612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weingan@westminster.ac.uk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81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Tutorials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26162"/>
            <a:ext cx="9601200" cy="4242151"/>
          </a:xfrm>
        </p:spPr>
        <p:txBody>
          <a:bodyPr/>
          <a:lstStyle/>
          <a:p>
            <a:r>
              <a:rPr lang="en-GB" dirty="0"/>
              <a:t>See YOUR personalised timetable to find out time &amp;  tutor</a:t>
            </a:r>
          </a:p>
          <a:p>
            <a:r>
              <a:rPr lang="en-GB" dirty="0"/>
              <a:t>Online exercises on Blackboard  - Live now</a:t>
            </a:r>
          </a:p>
          <a:p>
            <a:pPr lvl="1"/>
            <a:r>
              <a:rPr lang="en-GB" dirty="0"/>
              <a:t>Apps to help</a:t>
            </a:r>
          </a:p>
          <a:p>
            <a:r>
              <a:rPr lang="en-GB" dirty="0"/>
              <a:t>Tutor available to assist</a:t>
            </a:r>
          </a:p>
          <a:p>
            <a:r>
              <a:rPr lang="en-GB" dirty="0"/>
              <a:t>Will cover all topics from lectures</a:t>
            </a:r>
          </a:p>
          <a:p>
            <a:r>
              <a:rPr lang="en-GB" dirty="0"/>
              <a:t>Feedback after each attempt</a:t>
            </a:r>
          </a:p>
          <a:p>
            <a:r>
              <a:rPr lang="en-GB" dirty="0"/>
              <a:t>Re-attempt each exercise until you achieve full marks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25BE2069-A597-40D5-8BED-D7A62B024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548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Hexadecimal </a:t>
            </a:r>
            <a:br>
              <a:rPr lang="en-GB" dirty="0"/>
            </a:br>
            <a:r>
              <a:rPr lang="en-GB" dirty="0"/>
              <a:t> Base 16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Positive Integers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876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 the end of this lecture, you will: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Be able to convert Hexadecimal Positive Integers to their Binary values</a:t>
            </a:r>
          </a:p>
          <a:p>
            <a:r>
              <a:rPr lang="en-GB" dirty="0"/>
              <a:t>Be able to convert Binary Positive Integers to their Hexadecimal values</a:t>
            </a:r>
          </a:p>
          <a:p>
            <a:r>
              <a:rPr lang="en-GB" dirty="0"/>
              <a:t>Be able to convert Hexadecimal Positive Integers to their Denary values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BEAA7C0-4E4D-4014-B6C7-352BC5A8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0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2458C-E118-40BF-BCF2-95999BB1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Hexadecimal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46248-7D54-4EE9-B692-FF2BF6653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Base-16</a:t>
            </a:r>
          </a:p>
          <a:p>
            <a:r>
              <a:rPr lang="en-GB" dirty="0"/>
              <a:t>Each digit can be a value 0-F</a:t>
            </a:r>
          </a:p>
          <a:p>
            <a:pPr lvl="1"/>
            <a:r>
              <a:rPr lang="en-GB" dirty="0"/>
              <a:t>One of 16 different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FEBA1-0D00-442F-A358-77F89955D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6</a:t>
            </a:fld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0CE7F561-556E-49D0-A7B8-28D69CD04B2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0761941"/>
              </p:ext>
            </p:extLst>
          </p:nvPr>
        </p:nvGraphicFramePr>
        <p:xfrm>
          <a:off x="6813125" y="150357"/>
          <a:ext cx="2475884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5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42442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BEA74E9-AE32-4D18-B229-D3EFB2E2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31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4F4EF-1196-4CA8-8DBE-FC7E9D60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0196"/>
          </a:xfrm>
        </p:spPr>
        <p:txBody>
          <a:bodyPr/>
          <a:lstStyle/>
          <a:p>
            <a:r>
              <a:rPr lang="en-GB" dirty="0"/>
              <a:t>Why Hexadecimal?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C57AE-03B0-4357-AEE1-68B89BD16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545996"/>
            <a:ext cx="9601200" cy="3817856"/>
          </a:xfrm>
        </p:spPr>
        <p:txBody>
          <a:bodyPr/>
          <a:lstStyle/>
          <a:p>
            <a:r>
              <a:rPr lang="en-GB" dirty="0"/>
              <a:t>Denary works well for us humans</a:t>
            </a:r>
          </a:p>
          <a:p>
            <a:r>
              <a:rPr lang="en-GB" dirty="0"/>
              <a:t>Binary works for digital computers</a:t>
            </a:r>
          </a:p>
          <a:p>
            <a:pPr lvl="1"/>
            <a:r>
              <a:rPr lang="en-GB" dirty="0"/>
              <a:t>00101011</a:t>
            </a:r>
          </a:p>
          <a:p>
            <a:pPr lvl="1"/>
            <a:r>
              <a:rPr lang="en-GB" dirty="0"/>
              <a:t>0100101000101011</a:t>
            </a:r>
          </a:p>
          <a:p>
            <a:r>
              <a:rPr lang="en-GB" dirty="0"/>
              <a:t>Hexadecimal is convenient way to represent Binary values:</a:t>
            </a:r>
          </a:p>
          <a:p>
            <a:pPr lvl="1"/>
            <a:r>
              <a:rPr lang="en-GB" dirty="0"/>
              <a:t>Base-16</a:t>
            </a:r>
          </a:p>
          <a:p>
            <a:pPr lvl="1"/>
            <a:r>
              <a:rPr lang="en-GB" dirty="0"/>
              <a:t>One Hexadecimal digit maps to a 4-Bit Binary Nibble</a:t>
            </a:r>
          </a:p>
          <a:p>
            <a:pPr lvl="1"/>
            <a:r>
              <a:rPr lang="en-GB" dirty="0"/>
              <a:t>Each 4-Bit Binary Nibble maps to a Hexadecimal digit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E3019-5895-4973-B2AB-038BB0666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1B9DAE8E-0B40-412C-8FF5-5231FD9D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0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759795"/>
              </p:ext>
            </p:extLst>
          </p:nvPr>
        </p:nvGraphicFramePr>
        <p:xfrm>
          <a:off x="7135290" y="122906"/>
          <a:ext cx="3416300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5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651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Denary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Hexadecimal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6E849-B0FA-44E8-892C-E7340D950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6280830" cy="1485900"/>
          </a:xfrm>
        </p:spPr>
        <p:txBody>
          <a:bodyPr/>
          <a:lstStyle/>
          <a:p>
            <a:r>
              <a:rPr lang="en-GB" dirty="0"/>
              <a:t>Hexadecimal Table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B9406783-460B-4561-9A67-D356F536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6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4629547"/>
              </p:ext>
            </p:extLst>
          </p:nvPr>
        </p:nvGraphicFramePr>
        <p:xfrm>
          <a:off x="6056436" y="226039"/>
          <a:ext cx="2192018" cy="621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16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821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Denary</a:t>
                      </a: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GB" dirty="0"/>
                        <a:t>Binary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2787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1D51CDA-DFD9-4F83-BCCB-BD5D7F1F65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378706"/>
              </p:ext>
            </p:extLst>
          </p:nvPr>
        </p:nvGraphicFramePr>
        <p:xfrm>
          <a:off x="1911082" y="1832028"/>
          <a:ext cx="196496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241">
                  <a:extLst>
                    <a:ext uri="{9D8B030D-6E8A-4147-A177-3AD203B41FA5}">
                      <a16:colId xmlns:a16="http://schemas.microsoft.com/office/drawing/2014/main" val="1452424646"/>
                    </a:ext>
                  </a:extLst>
                </a:gridCol>
                <a:gridCol w="491241">
                  <a:extLst>
                    <a:ext uri="{9D8B030D-6E8A-4147-A177-3AD203B41FA5}">
                      <a16:colId xmlns:a16="http://schemas.microsoft.com/office/drawing/2014/main" val="1059257714"/>
                    </a:ext>
                  </a:extLst>
                </a:gridCol>
                <a:gridCol w="491241">
                  <a:extLst>
                    <a:ext uri="{9D8B030D-6E8A-4147-A177-3AD203B41FA5}">
                      <a16:colId xmlns:a16="http://schemas.microsoft.com/office/drawing/2014/main" val="3855858505"/>
                    </a:ext>
                  </a:extLst>
                </a:gridCol>
                <a:gridCol w="491241">
                  <a:extLst>
                    <a:ext uri="{9D8B030D-6E8A-4147-A177-3AD203B41FA5}">
                      <a16:colId xmlns:a16="http://schemas.microsoft.com/office/drawing/2014/main" val="29702190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1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  <a:r>
                        <a:rPr lang="en-GB" baseline="30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246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352404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DFE980C8-2962-472F-947F-558DE0058C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957751" y="1126616"/>
            <a:ext cx="1537793" cy="646331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Binary: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 weightings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813BA7B9-37E0-4070-BA23-D9CF21C9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r>
              <a:rPr lang="en-GB" dirty="0"/>
              <a:t>Computer Systems Fundamentals - 4COSC004W                                     Week02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8729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EE904DF557FC642ACA31E569F823C6C" ma:contentTypeVersion="11" ma:contentTypeDescription="Create a new document." ma:contentTypeScope="" ma:versionID="8a598c5ed78023a57c97512543211095">
  <xsd:schema xmlns:xsd="http://www.w3.org/2001/XMLSchema" xmlns:xs="http://www.w3.org/2001/XMLSchema" xmlns:p="http://schemas.microsoft.com/office/2006/metadata/properties" xmlns:ns3="53204823-a981-4362-8ddd-9ba7ba3a9303" xmlns:ns4="04cff303-8057-4710-b56b-87227e310b7a" targetNamespace="http://schemas.microsoft.com/office/2006/metadata/properties" ma:root="true" ma:fieldsID="bb5c0480dc164d372941eceb3296954d" ns3:_="" ns4:_="">
    <xsd:import namespace="53204823-a981-4362-8ddd-9ba7ba3a9303"/>
    <xsd:import namespace="04cff303-8057-4710-b56b-87227e310b7a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4:MediaServiceMetadata" minOccurs="0"/>
                <xsd:element ref="ns4:MediaServiceFastMetadata" minOccurs="0"/>
                <xsd:element ref="ns3:SharedWithDetails" minOccurs="0"/>
                <xsd:element ref="ns3:SharingHintHash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204823-a981-4362-8ddd-9ba7ba3a930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cff303-8057-4710-b56b-87227e310b7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9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CCEB07-0BFB-4613-A7B8-BFADB825557E}">
  <ds:schemaRefs>
    <ds:schemaRef ds:uri="http://purl.org/dc/dcmitype/"/>
    <ds:schemaRef ds:uri="53204823-a981-4362-8ddd-9ba7ba3a9303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04cff303-8057-4710-b56b-87227e310b7a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907C884A-7EA9-4470-A43D-02DA80B00A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3204823-a981-4362-8ddd-9ba7ba3a9303"/>
    <ds:schemaRef ds:uri="04cff303-8057-4710-b56b-87227e310b7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B5EAAA-8985-4CDB-974C-6338564A21C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</TotalTime>
  <Words>1430</Words>
  <Application>Microsoft Office PowerPoint</Application>
  <PresentationFormat>Widescreen</PresentationFormat>
  <Paragraphs>1003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Franklin Gothic Book</vt:lpstr>
      <vt:lpstr>Cambria Math</vt:lpstr>
      <vt:lpstr>Calibri</vt:lpstr>
      <vt:lpstr>Crop</vt:lpstr>
      <vt:lpstr>Computer systems fundamentals ( 4COSC004w )</vt:lpstr>
      <vt:lpstr>Previous week:</vt:lpstr>
      <vt:lpstr>Tutorials</vt:lpstr>
      <vt:lpstr>Hexadecimal   Base 16</vt:lpstr>
      <vt:lpstr>By the end of this lecture, you will:</vt:lpstr>
      <vt:lpstr>Hexadecimal</vt:lpstr>
      <vt:lpstr>Why Hexadecimal?</vt:lpstr>
      <vt:lpstr>Hexadecimal Table</vt:lpstr>
      <vt:lpstr>Binary:  Bit weightings</vt:lpstr>
      <vt:lpstr>Binary:  Bit weightings</vt:lpstr>
      <vt:lpstr>Hexadecimal table</vt:lpstr>
      <vt:lpstr>Try it for yourself</vt:lpstr>
      <vt:lpstr>Hexadecimal table</vt:lpstr>
      <vt:lpstr>Converting from  Hexadecimal to Binary</vt:lpstr>
      <vt:lpstr>Converting from  Binary to Hexadecimal</vt:lpstr>
      <vt:lpstr>Try it for yourself</vt:lpstr>
      <vt:lpstr>Number System Triangle</vt:lpstr>
      <vt:lpstr>Converting from Hexadecimal to Denary</vt:lpstr>
      <vt:lpstr>Multiples of powers of 16</vt:lpstr>
      <vt:lpstr>Number System Triangle</vt:lpstr>
      <vt:lpstr>In this lecture we have covered:</vt:lpstr>
      <vt:lpstr>Further reading:</vt:lpstr>
      <vt:lpstr>Thank you</vt:lpstr>
    </vt:vector>
  </TitlesOfParts>
  <Company>University of Westminster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fundamentals ( 4COSC004w )</dc:title>
  <dc:creator>Noam Weingarten</dc:creator>
  <cp:lastModifiedBy>Noam Weingarten</cp:lastModifiedBy>
  <cp:revision>98</cp:revision>
  <cp:lastPrinted>2019-09-26T19:15:41Z</cp:lastPrinted>
  <dcterms:created xsi:type="dcterms:W3CDTF">2016-07-07T12:24:10Z</dcterms:created>
  <dcterms:modified xsi:type="dcterms:W3CDTF">2023-08-16T09:54:12Z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0x0101000EE904DF557FC642ACA31E569F823C6C</vt:lpwstr>
  </property>
</Properties>
</file>