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9" r:id="rId3"/>
    <p:sldId id="272" r:id="rId4"/>
    <p:sldId id="275" r:id="rId5"/>
    <p:sldId id="290" r:id="rId6"/>
    <p:sldId id="291" r:id="rId7"/>
    <p:sldId id="292" r:id="rId8"/>
    <p:sldId id="293" r:id="rId9"/>
    <p:sldId id="294" r:id="rId10"/>
    <p:sldId id="271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388" autoAdjust="0"/>
  </p:normalViewPr>
  <p:slideViewPr>
    <p:cSldViewPr snapToGrid="0">
      <p:cViewPr varScale="1">
        <p:scale>
          <a:sx n="50" d="100"/>
          <a:sy n="50" d="100"/>
        </p:scale>
        <p:origin x="15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0AC32-20E0-4DFF-8882-ACD3ADECC26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F2B6D83-388B-4C2F-AF29-B5D36D6FCB83}">
      <dgm:prSet phldrT="[Text]"/>
      <dgm:spPr/>
      <dgm:t>
        <a:bodyPr/>
        <a:lstStyle/>
        <a:p>
          <a:r>
            <a:rPr lang="en-US" dirty="0"/>
            <a:t>Text Accessibility Techniques</a:t>
          </a:r>
        </a:p>
      </dgm:t>
    </dgm:pt>
    <dgm:pt modelId="{87AA303F-CE17-4E6B-9901-B2B2FD3659F8}" type="parTrans" cxnId="{AB2FD506-597E-4F34-96B5-CBBF13E501C4}">
      <dgm:prSet/>
      <dgm:spPr/>
      <dgm:t>
        <a:bodyPr/>
        <a:lstStyle/>
        <a:p>
          <a:endParaRPr lang="en-US"/>
        </a:p>
      </dgm:t>
    </dgm:pt>
    <dgm:pt modelId="{0AEE13BA-CFD0-495C-BBC2-EBC0648BD63E}" type="sibTrans" cxnId="{AB2FD506-597E-4F34-96B5-CBBF13E501C4}">
      <dgm:prSet/>
      <dgm:spPr/>
      <dgm:t>
        <a:bodyPr/>
        <a:lstStyle/>
        <a:p>
          <a:endParaRPr lang="en-US"/>
        </a:p>
      </dgm:t>
    </dgm:pt>
    <dgm:pt modelId="{9B6F5594-81E7-4E79-8996-6C32C9180A7A}">
      <dgm:prSet phldrT="[Text]"/>
      <dgm:spPr/>
      <dgm:t>
        <a:bodyPr/>
        <a:lstStyle/>
        <a:p>
          <a:r>
            <a:rPr lang="en-US" dirty="0"/>
            <a:t>Image Accessibility Techniques</a:t>
          </a:r>
        </a:p>
      </dgm:t>
    </dgm:pt>
    <dgm:pt modelId="{2589E5BE-6DFF-4591-910D-D4E43C1D540D}" type="parTrans" cxnId="{BD2B41F9-38C3-49C0-B726-C03955F6B6FC}">
      <dgm:prSet/>
      <dgm:spPr/>
      <dgm:t>
        <a:bodyPr/>
        <a:lstStyle/>
        <a:p>
          <a:endParaRPr lang="en-US"/>
        </a:p>
      </dgm:t>
    </dgm:pt>
    <dgm:pt modelId="{D00F6192-6EA9-4511-A185-48E25065234E}" type="sibTrans" cxnId="{BD2B41F9-38C3-49C0-B726-C03955F6B6FC}">
      <dgm:prSet/>
      <dgm:spPr/>
      <dgm:t>
        <a:bodyPr/>
        <a:lstStyle/>
        <a:p>
          <a:endParaRPr lang="en-US"/>
        </a:p>
      </dgm:t>
    </dgm:pt>
    <dgm:pt modelId="{D2C8EA35-A68E-40AA-B1A6-D7E81D47FCC9}">
      <dgm:prSet phldrT="[Text]"/>
      <dgm:spPr/>
      <dgm:t>
        <a:bodyPr/>
        <a:lstStyle/>
        <a:p>
          <a:r>
            <a:rPr lang="en-US" dirty="0"/>
            <a:t>Table Accessibility Techniques</a:t>
          </a:r>
        </a:p>
      </dgm:t>
    </dgm:pt>
    <dgm:pt modelId="{5D31B027-A89A-42A7-BE17-A837F3F1218D}" type="parTrans" cxnId="{5F297FC5-F229-4E65-97D8-E15342FFFDC3}">
      <dgm:prSet/>
      <dgm:spPr/>
      <dgm:t>
        <a:bodyPr/>
        <a:lstStyle/>
        <a:p>
          <a:endParaRPr lang="en-US"/>
        </a:p>
      </dgm:t>
    </dgm:pt>
    <dgm:pt modelId="{F67672CD-843B-475D-B0A3-B7D043457276}" type="sibTrans" cxnId="{5F297FC5-F229-4E65-97D8-E15342FFFDC3}">
      <dgm:prSet/>
      <dgm:spPr/>
      <dgm:t>
        <a:bodyPr/>
        <a:lstStyle/>
        <a:p>
          <a:endParaRPr lang="en-US"/>
        </a:p>
      </dgm:t>
    </dgm:pt>
    <dgm:pt modelId="{9D5E64F3-67D3-40DC-B982-5367D3163FA6}">
      <dgm:prSet phldrT="[Text]"/>
      <dgm:spPr/>
      <dgm:t>
        <a:bodyPr/>
        <a:lstStyle/>
        <a:p>
          <a:r>
            <a:rPr lang="en-US" dirty="0"/>
            <a:t>Form Accessibility Techniques</a:t>
          </a:r>
        </a:p>
      </dgm:t>
    </dgm:pt>
    <dgm:pt modelId="{CE4F4AAC-5E90-418B-A744-868B083DE9C2}" type="parTrans" cxnId="{4DCF3874-9A81-4DFB-B483-39A6739855F4}">
      <dgm:prSet/>
      <dgm:spPr/>
      <dgm:t>
        <a:bodyPr/>
        <a:lstStyle/>
        <a:p>
          <a:endParaRPr lang="en-US"/>
        </a:p>
      </dgm:t>
    </dgm:pt>
    <dgm:pt modelId="{B8FBE4BC-4E6F-4CE5-888A-110649E96E06}" type="sibTrans" cxnId="{4DCF3874-9A81-4DFB-B483-39A6739855F4}">
      <dgm:prSet/>
      <dgm:spPr/>
      <dgm:t>
        <a:bodyPr/>
        <a:lstStyle/>
        <a:p>
          <a:endParaRPr lang="en-US"/>
        </a:p>
      </dgm:t>
    </dgm:pt>
    <dgm:pt modelId="{DCB7BA58-8EE7-4546-A514-E418206D8401}" type="pres">
      <dgm:prSet presAssocID="{6F20AC32-20E0-4DFF-8882-ACD3ADECC262}" presName="diagram" presStyleCnt="0">
        <dgm:presLayoutVars>
          <dgm:dir/>
          <dgm:resizeHandles val="exact"/>
        </dgm:presLayoutVars>
      </dgm:prSet>
      <dgm:spPr/>
    </dgm:pt>
    <dgm:pt modelId="{9D7A682C-369E-4F1B-AA42-AA0A576B1A32}" type="pres">
      <dgm:prSet presAssocID="{5F2B6D83-388B-4C2F-AF29-B5D36D6FCB83}" presName="node" presStyleLbl="node1" presStyleIdx="0" presStyleCnt="4">
        <dgm:presLayoutVars>
          <dgm:bulletEnabled val="1"/>
        </dgm:presLayoutVars>
      </dgm:prSet>
      <dgm:spPr/>
    </dgm:pt>
    <dgm:pt modelId="{FB0B09EA-E4D9-487E-839F-42D1B0C87484}" type="pres">
      <dgm:prSet presAssocID="{0AEE13BA-CFD0-495C-BBC2-EBC0648BD63E}" presName="sibTrans" presStyleCnt="0"/>
      <dgm:spPr/>
    </dgm:pt>
    <dgm:pt modelId="{BC396CD5-5FE3-46E6-8DD7-9D57B711452C}" type="pres">
      <dgm:prSet presAssocID="{9B6F5594-81E7-4E79-8996-6C32C9180A7A}" presName="node" presStyleLbl="node1" presStyleIdx="1" presStyleCnt="4">
        <dgm:presLayoutVars>
          <dgm:bulletEnabled val="1"/>
        </dgm:presLayoutVars>
      </dgm:prSet>
      <dgm:spPr/>
    </dgm:pt>
    <dgm:pt modelId="{906C0A3A-BDA9-471A-BE82-D5CF5A28BD40}" type="pres">
      <dgm:prSet presAssocID="{D00F6192-6EA9-4511-A185-48E25065234E}" presName="sibTrans" presStyleCnt="0"/>
      <dgm:spPr/>
    </dgm:pt>
    <dgm:pt modelId="{FA2C3C4E-02CF-4CAD-8741-1A45D6FD1011}" type="pres">
      <dgm:prSet presAssocID="{D2C8EA35-A68E-40AA-B1A6-D7E81D47FCC9}" presName="node" presStyleLbl="node1" presStyleIdx="2" presStyleCnt="4">
        <dgm:presLayoutVars>
          <dgm:bulletEnabled val="1"/>
        </dgm:presLayoutVars>
      </dgm:prSet>
      <dgm:spPr/>
    </dgm:pt>
    <dgm:pt modelId="{C5C31891-D707-4A5A-8283-CA89D92873F7}" type="pres">
      <dgm:prSet presAssocID="{F67672CD-843B-475D-B0A3-B7D043457276}" presName="sibTrans" presStyleCnt="0"/>
      <dgm:spPr/>
    </dgm:pt>
    <dgm:pt modelId="{54259B61-629E-41AF-B32C-CF549C9D5B1C}" type="pres">
      <dgm:prSet presAssocID="{9D5E64F3-67D3-40DC-B982-5367D3163FA6}" presName="node" presStyleLbl="node1" presStyleIdx="3" presStyleCnt="4">
        <dgm:presLayoutVars>
          <dgm:bulletEnabled val="1"/>
        </dgm:presLayoutVars>
      </dgm:prSet>
      <dgm:spPr/>
    </dgm:pt>
  </dgm:ptLst>
  <dgm:cxnLst>
    <dgm:cxn modelId="{AB2FD506-597E-4F34-96B5-CBBF13E501C4}" srcId="{6F20AC32-20E0-4DFF-8882-ACD3ADECC262}" destId="{5F2B6D83-388B-4C2F-AF29-B5D36D6FCB83}" srcOrd="0" destOrd="0" parTransId="{87AA303F-CE17-4E6B-9901-B2B2FD3659F8}" sibTransId="{0AEE13BA-CFD0-495C-BBC2-EBC0648BD63E}"/>
    <dgm:cxn modelId="{76C49B11-61FF-4E66-9261-6AB1F9AC22E8}" type="presOf" srcId="{5F2B6D83-388B-4C2F-AF29-B5D36D6FCB83}" destId="{9D7A682C-369E-4F1B-AA42-AA0A576B1A32}" srcOrd="0" destOrd="0" presId="urn:microsoft.com/office/officeart/2005/8/layout/default"/>
    <dgm:cxn modelId="{961CEE24-A3D5-4265-9F4B-397679D4BDFC}" type="presOf" srcId="{D2C8EA35-A68E-40AA-B1A6-D7E81D47FCC9}" destId="{FA2C3C4E-02CF-4CAD-8741-1A45D6FD1011}" srcOrd="0" destOrd="0" presId="urn:microsoft.com/office/officeart/2005/8/layout/default"/>
    <dgm:cxn modelId="{5DF20164-5EA4-457E-BDBC-8C0629EDCCEF}" type="presOf" srcId="{6F20AC32-20E0-4DFF-8882-ACD3ADECC262}" destId="{DCB7BA58-8EE7-4546-A514-E418206D8401}" srcOrd="0" destOrd="0" presId="urn:microsoft.com/office/officeart/2005/8/layout/default"/>
    <dgm:cxn modelId="{4DCF3874-9A81-4DFB-B483-39A6739855F4}" srcId="{6F20AC32-20E0-4DFF-8882-ACD3ADECC262}" destId="{9D5E64F3-67D3-40DC-B982-5367D3163FA6}" srcOrd="3" destOrd="0" parTransId="{CE4F4AAC-5E90-418B-A744-868B083DE9C2}" sibTransId="{B8FBE4BC-4E6F-4CE5-888A-110649E96E06}"/>
    <dgm:cxn modelId="{5F297FC5-F229-4E65-97D8-E15342FFFDC3}" srcId="{6F20AC32-20E0-4DFF-8882-ACD3ADECC262}" destId="{D2C8EA35-A68E-40AA-B1A6-D7E81D47FCC9}" srcOrd="2" destOrd="0" parTransId="{5D31B027-A89A-42A7-BE17-A837F3F1218D}" sibTransId="{F67672CD-843B-475D-B0A3-B7D043457276}"/>
    <dgm:cxn modelId="{3C1998C6-2753-49A5-9067-1D0336881535}" type="presOf" srcId="{9D5E64F3-67D3-40DC-B982-5367D3163FA6}" destId="{54259B61-629E-41AF-B32C-CF549C9D5B1C}" srcOrd="0" destOrd="0" presId="urn:microsoft.com/office/officeart/2005/8/layout/default"/>
    <dgm:cxn modelId="{7D0ABDED-A916-478F-8495-A9206F818CB8}" type="presOf" srcId="{9B6F5594-81E7-4E79-8996-6C32C9180A7A}" destId="{BC396CD5-5FE3-46E6-8DD7-9D57B711452C}" srcOrd="0" destOrd="0" presId="urn:microsoft.com/office/officeart/2005/8/layout/default"/>
    <dgm:cxn modelId="{BD2B41F9-38C3-49C0-B726-C03955F6B6FC}" srcId="{6F20AC32-20E0-4DFF-8882-ACD3ADECC262}" destId="{9B6F5594-81E7-4E79-8996-6C32C9180A7A}" srcOrd="1" destOrd="0" parTransId="{2589E5BE-6DFF-4591-910D-D4E43C1D540D}" sibTransId="{D00F6192-6EA9-4511-A185-48E25065234E}"/>
    <dgm:cxn modelId="{23D96030-3D08-42BD-A578-BF662C43765C}" type="presParOf" srcId="{DCB7BA58-8EE7-4546-A514-E418206D8401}" destId="{9D7A682C-369E-4F1B-AA42-AA0A576B1A32}" srcOrd="0" destOrd="0" presId="urn:microsoft.com/office/officeart/2005/8/layout/default"/>
    <dgm:cxn modelId="{3517373D-990A-46B2-B1F2-9DB846809339}" type="presParOf" srcId="{DCB7BA58-8EE7-4546-A514-E418206D8401}" destId="{FB0B09EA-E4D9-487E-839F-42D1B0C87484}" srcOrd="1" destOrd="0" presId="urn:microsoft.com/office/officeart/2005/8/layout/default"/>
    <dgm:cxn modelId="{3DA81D1D-A1C1-40EB-997B-A7C1F2D038AB}" type="presParOf" srcId="{DCB7BA58-8EE7-4546-A514-E418206D8401}" destId="{BC396CD5-5FE3-46E6-8DD7-9D57B711452C}" srcOrd="2" destOrd="0" presId="urn:microsoft.com/office/officeart/2005/8/layout/default"/>
    <dgm:cxn modelId="{EE3A0A8E-6EF8-4F48-ADEC-D55BB59C36DE}" type="presParOf" srcId="{DCB7BA58-8EE7-4546-A514-E418206D8401}" destId="{906C0A3A-BDA9-471A-BE82-D5CF5A28BD40}" srcOrd="3" destOrd="0" presId="urn:microsoft.com/office/officeart/2005/8/layout/default"/>
    <dgm:cxn modelId="{80CDB1AB-F407-4F79-BDAB-181DEBDBD2C8}" type="presParOf" srcId="{DCB7BA58-8EE7-4546-A514-E418206D8401}" destId="{FA2C3C4E-02CF-4CAD-8741-1A45D6FD1011}" srcOrd="4" destOrd="0" presId="urn:microsoft.com/office/officeart/2005/8/layout/default"/>
    <dgm:cxn modelId="{85959284-DA6B-4C50-975B-4E7522BB5A13}" type="presParOf" srcId="{DCB7BA58-8EE7-4546-A514-E418206D8401}" destId="{C5C31891-D707-4A5A-8283-CA89D92873F7}" srcOrd="5" destOrd="0" presId="urn:microsoft.com/office/officeart/2005/8/layout/default"/>
    <dgm:cxn modelId="{B5D1CA79-BC8A-4DB9-BE8A-44E94269E892}" type="presParOf" srcId="{DCB7BA58-8EE7-4546-A514-E418206D8401}" destId="{54259B61-629E-41AF-B32C-CF549C9D5B1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036EE6-538A-4607-98D5-9E048D34BF3C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3FC8522-0B0C-4D86-9190-0A0EBA7C2BCE}">
      <dgm:prSet phldrT="[Text]" custT="1"/>
      <dgm:spPr/>
      <dgm:t>
        <a:bodyPr/>
        <a:lstStyle/>
        <a:p>
          <a:r>
            <a:rPr lang="en-US" sz="2000" dirty="0"/>
            <a:t>&lt;html </a:t>
          </a:r>
          <a:r>
            <a:rPr lang="en-US" sz="2000" dirty="0" err="1"/>
            <a:t>lang</a:t>
          </a:r>
          <a:r>
            <a:rPr lang="en-US" sz="2000" dirty="0"/>
            <a:t>=“</a:t>
          </a:r>
          <a:r>
            <a:rPr lang="en-US" sz="2000" dirty="0" err="1"/>
            <a:t>en</a:t>
          </a:r>
          <a:r>
            <a:rPr lang="en-US" sz="2000" dirty="0"/>
            <a:t>”&gt;</a:t>
          </a:r>
        </a:p>
      </dgm:t>
    </dgm:pt>
    <dgm:pt modelId="{B863ECD3-6C8A-49AD-A331-772E7A13C2E4}" type="parTrans" cxnId="{05CB1E37-0628-4338-8B29-793E0D8A4423}">
      <dgm:prSet/>
      <dgm:spPr/>
      <dgm:t>
        <a:bodyPr/>
        <a:lstStyle/>
        <a:p>
          <a:endParaRPr lang="en-US"/>
        </a:p>
      </dgm:t>
    </dgm:pt>
    <dgm:pt modelId="{9B2387EC-D2A5-4B58-A7DB-0A673E442DCA}" type="sibTrans" cxnId="{05CB1E37-0628-4338-8B29-793E0D8A4423}">
      <dgm:prSet/>
      <dgm:spPr/>
      <dgm:t>
        <a:bodyPr/>
        <a:lstStyle/>
        <a:p>
          <a:endParaRPr lang="en-US"/>
        </a:p>
      </dgm:t>
    </dgm:pt>
    <dgm:pt modelId="{5AFF9459-C8C6-47BA-8E51-18565BFE2CEA}">
      <dgm:prSet phldrT="[Text]" custT="1"/>
      <dgm:spPr/>
      <dgm:t>
        <a:bodyPr/>
        <a:lstStyle/>
        <a:p>
          <a:r>
            <a:rPr lang="en-US" sz="1700" dirty="0"/>
            <a:t>Specify the languages used for screen readers </a:t>
          </a:r>
        </a:p>
      </dgm:t>
    </dgm:pt>
    <dgm:pt modelId="{EC1417CD-4012-4D9F-B056-A9B49689E453}" type="parTrans" cxnId="{91AED8D6-64FF-4B65-A638-AEA7567A0ACB}">
      <dgm:prSet/>
      <dgm:spPr/>
      <dgm:t>
        <a:bodyPr/>
        <a:lstStyle/>
        <a:p>
          <a:endParaRPr lang="en-US"/>
        </a:p>
      </dgm:t>
    </dgm:pt>
    <dgm:pt modelId="{151FAD1E-112F-478D-A683-6BDD4F29B8C1}" type="sibTrans" cxnId="{91AED8D6-64FF-4B65-A638-AEA7567A0ACB}">
      <dgm:prSet/>
      <dgm:spPr/>
      <dgm:t>
        <a:bodyPr/>
        <a:lstStyle/>
        <a:p>
          <a:endParaRPr lang="en-US"/>
        </a:p>
      </dgm:t>
    </dgm:pt>
    <dgm:pt modelId="{E93B16A3-CC0C-43CB-B62A-395A57437938}">
      <dgm:prSet phldrT="[Text]" custT="1"/>
      <dgm:spPr/>
      <dgm:t>
        <a:bodyPr/>
        <a:lstStyle/>
        <a:p>
          <a:r>
            <a:rPr lang="en-US" sz="2000" dirty="0"/>
            <a:t>&lt;title&gt; Home | RGU &lt;/title&gt;</a:t>
          </a:r>
        </a:p>
      </dgm:t>
    </dgm:pt>
    <dgm:pt modelId="{EA5173D4-A87C-4F36-BE1A-106B62AEDCFE}" type="parTrans" cxnId="{11ED5D7F-45F2-4FB5-B916-2169086AF5C5}">
      <dgm:prSet/>
      <dgm:spPr/>
      <dgm:t>
        <a:bodyPr/>
        <a:lstStyle/>
        <a:p>
          <a:endParaRPr lang="en-US"/>
        </a:p>
      </dgm:t>
    </dgm:pt>
    <dgm:pt modelId="{0C6DAA54-1867-42D8-BC36-C4B127DD09BE}" type="sibTrans" cxnId="{11ED5D7F-45F2-4FB5-B916-2169086AF5C5}">
      <dgm:prSet/>
      <dgm:spPr/>
      <dgm:t>
        <a:bodyPr/>
        <a:lstStyle/>
        <a:p>
          <a:endParaRPr lang="en-US"/>
        </a:p>
      </dgm:t>
    </dgm:pt>
    <dgm:pt modelId="{919DBD77-7E2F-443D-A43C-B31551A48FE0}">
      <dgm:prSet phldrT="[Text]" custT="1"/>
      <dgm:spPr/>
      <dgm:t>
        <a:bodyPr/>
        <a:lstStyle/>
        <a:p>
          <a:r>
            <a:rPr lang="en-US" sz="1700" dirty="0"/>
            <a:t>Screen readers uniquely identify pages</a:t>
          </a:r>
        </a:p>
      </dgm:t>
    </dgm:pt>
    <dgm:pt modelId="{8CF5A67B-401F-49BD-95A4-49411350B226}" type="parTrans" cxnId="{F415750D-BD6B-409C-B38D-28914FCA3EDF}">
      <dgm:prSet/>
      <dgm:spPr/>
      <dgm:t>
        <a:bodyPr/>
        <a:lstStyle/>
        <a:p>
          <a:endParaRPr lang="en-US"/>
        </a:p>
      </dgm:t>
    </dgm:pt>
    <dgm:pt modelId="{F6B98B30-8FA5-44D1-BC20-1FB772672FF1}" type="sibTrans" cxnId="{F415750D-BD6B-409C-B38D-28914FCA3EDF}">
      <dgm:prSet/>
      <dgm:spPr/>
      <dgm:t>
        <a:bodyPr/>
        <a:lstStyle/>
        <a:p>
          <a:endParaRPr lang="en-US"/>
        </a:p>
      </dgm:t>
    </dgm:pt>
    <dgm:pt modelId="{9DF694DC-02DA-4C0C-8867-3439B76EFEDB}">
      <dgm:prSet custT="1"/>
      <dgm:spPr/>
      <dgm:t>
        <a:bodyPr/>
        <a:lstStyle/>
        <a:p>
          <a:r>
            <a:rPr lang="en-US" sz="2600" dirty="0"/>
            <a:t>&lt;h1&gt;Heading&lt;/h1&gt;… </a:t>
          </a:r>
          <a:r>
            <a:rPr lang="en-US" sz="2200" dirty="0"/>
            <a:t>&lt;h2&gt;Heading&lt;/h2&gt;</a:t>
          </a:r>
        </a:p>
      </dgm:t>
    </dgm:pt>
    <dgm:pt modelId="{DFC4186D-5A8F-4BC0-BC38-B06C782EC224}" type="parTrans" cxnId="{428E4651-E544-44F5-9E47-1DCB2A586D20}">
      <dgm:prSet/>
      <dgm:spPr/>
      <dgm:t>
        <a:bodyPr/>
        <a:lstStyle/>
        <a:p>
          <a:endParaRPr lang="en-US"/>
        </a:p>
      </dgm:t>
    </dgm:pt>
    <dgm:pt modelId="{9736E0DB-E902-4472-A8AD-163E529B59D4}" type="sibTrans" cxnId="{428E4651-E544-44F5-9E47-1DCB2A586D20}">
      <dgm:prSet/>
      <dgm:spPr/>
      <dgm:t>
        <a:bodyPr/>
        <a:lstStyle/>
        <a:p>
          <a:endParaRPr lang="en-US"/>
        </a:p>
      </dgm:t>
    </dgm:pt>
    <dgm:pt modelId="{B612E3B3-5C57-4208-9E1A-2C798D5ADFC5}">
      <dgm:prSet custT="1"/>
      <dgm:spPr/>
      <dgm:t>
        <a:bodyPr/>
        <a:lstStyle/>
        <a:p>
          <a:r>
            <a:rPr lang="en-US" sz="1700" dirty="0"/>
            <a:t>Use of proper headings help structure document, read by Screen readers</a:t>
          </a:r>
        </a:p>
      </dgm:t>
    </dgm:pt>
    <dgm:pt modelId="{F53B6C09-4F3A-4AD8-AE20-71DE5FEC0726}" type="parTrans" cxnId="{1BEB8974-7A74-4811-B3A0-EF8EEF6CE4AE}">
      <dgm:prSet/>
      <dgm:spPr/>
      <dgm:t>
        <a:bodyPr/>
        <a:lstStyle/>
        <a:p>
          <a:endParaRPr lang="en-US"/>
        </a:p>
      </dgm:t>
    </dgm:pt>
    <dgm:pt modelId="{220423F1-8739-42C1-98D0-0F3C4EF0C9E7}" type="sibTrans" cxnId="{1BEB8974-7A74-4811-B3A0-EF8EEF6CE4AE}">
      <dgm:prSet/>
      <dgm:spPr/>
      <dgm:t>
        <a:bodyPr/>
        <a:lstStyle/>
        <a:p>
          <a:endParaRPr lang="en-US"/>
        </a:p>
      </dgm:t>
    </dgm:pt>
    <dgm:pt modelId="{AC155407-6365-4EEA-BEAF-25200E23776A}">
      <dgm:prSet custT="1"/>
      <dgm:spPr/>
      <dgm:t>
        <a:bodyPr/>
        <a:lstStyle/>
        <a:p>
          <a:r>
            <a:rPr lang="en-US" sz="2000" dirty="0"/>
            <a:t>&lt;meta name=“author” content=“Janani H”&gt;</a:t>
          </a:r>
        </a:p>
      </dgm:t>
    </dgm:pt>
    <dgm:pt modelId="{A70B4ED6-9F8B-4960-9A37-E7D2F67B9E4B}" type="parTrans" cxnId="{36C5F059-DFD8-42AC-973E-DB495A9812DC}">
      <dgm:prSet/>
      <dgm:spPr/>
      <dgm:t>
        <a:bodyPr/>
        <a:lstStyle/>
        <a:p>
          <a:endParaRPr lang="en-US"/>
        </a:p>
      </dgm:t>
    </dgm:pt>
    <dgm:pt modelId="{0435B908-D3C2-49C2-AD88-6497D3964F61}" type="sibTrans" cxnId="{36C5F059-DFD8-42AC-973E-DB495A9812DC}">
      <dgm:prSet/>
      <dgm:spPr/>
      <dgm:t>
        <a:bodyPr/>
        <a:lstStyle/>
        <a:p>
          <a:endParaRPr lang="en-US"/>
        </a:p>
      </dgm:t>
    </dgm:pt>
    <dgm:pt modelId="{D42E9AC0-C902-4C6D-AA21-CE188395495E}">
      <dgm:prSet custT="1"/>
      <dgm:spPr/>
      <dgm:t>
        <a:bodyPr/>
        <a:lstStyle/>
        <a:p>
          <a:r>
            <a:rPr lang="en-GB" sz="1700" dirty="0"/>
            <a:t>Why specifying keywords?</a:t>
          </a:r>
          <a:endParaRPr lang="en-US" sz="1700" dirty="0"/>
        </a:p>
      </dgm:t>
    </dgm:pt>
    <dgm:pt modelId="{D73F4CE0-7D27-4600-8589-F4F1A9E9AD0E}" type="parTrans" cxnId="{12FA4A9D-E7E6-4866-970F-A2995A525997}">
      <dgm:prSet/>
      <dgm:spPr/>
      <dgm:t>
        <a:bodyPr/>
        <a:lstStyle/>
        <a:p>
          <a:endParaRPr lang="en-US"/>
        </a:p>
      </dgm:t>
    </dgm:pt>
    <dgm:pt modelId="{7EDF9187-6F62-49DF-B080-3EC76AE88228}" type="sibTrans" cxnId="{12FA4A9D-E7E6-4866-970F-A2995A525997}">
      <dgm:prSet/>
      <dgm:spPr/>
      <dgm:t>
        <a:bodyPr/>
        <a:lstStyle/>
        <a:p>
          <a:endParaRPr lang="en-US"/>
        </a:p>
      </dgm:t>
    </dgm:pt>
    <dgm:pt modelId="{50FC65E5-053D-4C92-AE61-ABB9EB68A62E}">
      <dgm:prSet custT="1"/>
      <dgm:spPr/>
      <dgm:t>
        <a:bodyPr/>
        <a:lstStyle/>
        <a:p>
          <a:r>
            <a:rPr lang="en-US" sz="2000" dirty="0"/>
            <a:t>Use &lt;p&gt;, &lt;</a:t>
          </a:r>
          <a:r>
            <a:rPr lang="en-US" sz="2000" dirty="0" err="1"/>
            <a:t>em</a:t>
          </a:r>
          <a:r>
            <a:rPr lang="en-US" sz="2000" dirty="0"/>
            <a:t>&gt;, &lt;</a:t>
          </a:r>
          <a:r>
            <a:rPr lang="en-US" sz="2000" dirty="0" err="1"/>
            <a:t>blockquote</a:t>
          </a:r>
          <a:r>
            <a:rPr lang="en-US" sz="2000" dirty="0"/>
            <a:t>&gt;, &lt;</a:t>
          </a:r>
          <a:r>
            <a:rPr lang="en-US" sz="2000" dirty="0" err="1"/>
            <a:t>ul</a:t>
          </a:r>
          <a:r>
            <a:rPr lang="en-US" sz="2000" dirty="0"/>
            <a:t>&gt;…</a:t>
          </a:r>
        </a:p>
      </dgm:t>
    </dgm:pt>
    <dgm:pt modelId="{2F442A2F-FB95-4C6E-89AB-142F55373EE3}" type="parTrans" cxnId="{D8800AC2-0AD4-41E9-8FD1-DFC5967712AA}">
      <dgm:prSet/>
      <dgm:spPr/>
      <dgm:t>
        <a:bodyPr/>
        <a:lstStyle/>
        <a:p>
          <a:endParaRPr lang="en-US"/>
        </a:p>
      </dgm:t>
    </dgm:pt>
    <dgm:pt modelId="{1B1BD2DD-6E4D-44E3-BEFC-8D40752AF673}" type="sibTrans" cxnId="{D8800AC2-0AD4-41E9-8FD1-DFC5967712AA}">
      <dgm:prSet/>
      <dgm:spPr/>
      <dgm:t>
        <a:bodyPr/>
        <a:lstStyle/>
        <a:p>
          <a:endParaRPr lang="en-US"/>
        </a:p>
      </dgm:t>
    </dgm:pt>
    <dgm:pt modelId="{FE4BEFB1-3ECC-4A85-874D-E166A097CC2C}">
      <dgm:prSet custT="1"/>
      <dgm:spPr/>
      <dgm:t>
        <a:bodyPr/>
        <a:lstStyle/>
        <a:p>
          <a:r>
            <a:rPr lang="en-US" sz="1700" dirty="0"/>
            <a:t>Read by screen readers, improve consistency</a:t>
          </a:r>
        </a:p>
      </dgm:t>
    </dgm:pt>
    <dgm:pt modelId="{7548F68E-F2DD-4921-8B70-9D36C225533E}" type="parTrans" cxnId="{F6093600-E664-4DF9-8EFE-E8CD4FACFFAB}">
      <dgm:prSet/>
      <dgm:spPr/>
      <dgm:t>
        <a:bodyPr/>
        <a:lstStyle/>
        <a:p>
          <a:endParaRPr lang="en-US"/>
        </a:p>
      </dgm:t>
    </dgm:pt>
    <dgm:pt modelId="{96CCC884-5F57-45AE-85CA-12C5ADFD81DA}" type="sibTrans" cxnId="{F6093600-E664-4DF9-8EFE-E8CD4FACFFAB}">
      <dgm:prSet/>
      <dgm:spPr/>
      <dgm:t>
        <a:bodyPr/>
        <a:lstStyle/>
        <a:p>
          <a:endParaRPr lang="en-US"/>
        </a:p>
      </dgm:t>
    </dgm:pt>
    <dgm:pt modelId="{8EC26FCA-00C6-4FDF-AF5F-5CF02C1274BC}" type="pres">
      <dgm:prSet presAssocID="{F1036EE6-538A-4607-98D5-9E048D34BF3C}" presName="linear" presStyleCnt="0">
        <dgm:presLayoutVars>
          <dgm:animLvl val="lvl"/>
          <dgm:resizeHandles val="exact"/>
        </dgm:presLayoutVars>
      </dgm:prSet>
      <dgm:spPr/>
    </dgm:pt>
    <dgm:pt modelId="{2F01745A-085A-4220-96D1-025F28B9AA7C}" type="pres">
      <dgm:prSet presAssocID="{33FC8522-0B0C-4D86-9190-0A0EBA7C2BC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108EB13-F604-4D50-AA5C-ADC6E18B608D}" type="pres">
      <dgm:prSet presAssocID="{33FC8522-0B0C-4D86-9190-0A0EBA7C2BCE}" presName="childText" presStyleLbl="revTx" presStyleIdx="0" presStyleCnt="5">
        <dgm:presLayoutVars>
          <dgm:bulletEnabled val="1"/>
        </dgm:presLayoutVars>
      </dgm:prSet>
      <dgm:spPr/>
    </dgm:pt>
    <dgm:pt modelId="{DF2F83CB-B5DF-4055-BB09-BECE3BB13BB1}" type="pres">
      <dgm:prSet presAssocID="{E93B16A3-CC0C-43CB-B62A-395A5743793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1852E5C-BE76-4B48-A04A-74CFDFC9231D}" type="pres">
      <dgm:prSet presAssocID="{E93B16A3-CC0C-43CB-B62A-395A57437938}" presName="childText" presStyleLbl="revTx" presStyleIdx="1" presStyleCnt="5">
        <dgm:presLayoutVars>
          <dgm:bulletEnabled val="1"/>
        </dgm:presLayoutVars>
      </dgm:prSet>
      <dgm:spPr/>
    </dgm:pt>
    <dgm:pt modelId="{2F9F27C9-97F5-4C74-BA37-22D10BC2A73D}" type="pres">
      <dgm:prSet presAssocID="{9DF694DC-02DA-4C0C-8867-3439B76EFE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6EA6F9D-979C-4183-9586-6285DE7208DC}" type="pres">
      <dgm:prSet presAssocID="{9DF694DC-02DA-4C0C-8867-3439B76EFEDB}" presName="childText" presStyleLbl="revTx" presStyleIdx="2" presStyleCnt="5">
        <dgm:presLayoutVars>
          <dgm:bulletEnabled val="1"/>
        </dgm:presLayoutVars>
      </dgm:prSet>
      <dgm:spPr/>
    </dgm:pt>
    <dgm:pt modelId="{C8619D70-8E44-4536-8B69-D5D1C40DE609}" type="pres">
      <dgm:prSet presAssocID="{AC155407-6365-4EEA-BEAF-25200E23776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8D44739-D9B8-4E08-9882-41D1B6239AD9}" type="pres">
      <dgm:prSet presAssocID="{AC155407-6365-4EEA-BEAF-25200E23776A}" presName="childText" presStyleLbl="revTx" presStyleIdx="3" presStyleCnt="5">
        <dgm:presLayoutVars>
          <dgm:bulletEnabled val="1"/>
        </dgm:presLayoutVars>
      </dgm:prSet>
      <dgm:spPr/>
    </dgm:pt>
    <dgm:pt modelId="{C43D37DC-FC5A-4184-93A3-BDDF1B6735CC}" type="pres">
      <dgm:prSet presAssocID="{50FC65E5-053D-4C92-AE61-ABB9EB68A62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4CD239D-43EB-4968-AC43-C21771120750}" type="pres">
      <dgm:prSet presAssocID="{50FC65E5-053D-4C92-AE61-ABB9EB68A62E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F6093600-E664-4DF9-8EFE-E8CD4FACFFAB}" srcId="{50FC65E5-053D-4C92-AE61-ABB9EB68A62E}" destId="{FE4BEFB1-3ECC-4A85-874D-E166A097CC2C}" srcOrd="0" destOrd="0" parTransId="{7548F68E-F2DD-4921-8B70-9D36C225533E}" sibTransId="{96CCC884-5F57-45AE-85CA-12C5ADFD81DA}"/>
    <dgm:cxn modelId="{965C8902-C1D0-41CC-B95E-F52722E26FAA}" type="presOf" srcId="{9DF694DC-02DA-4C0C-8867-3439B76EFEDB}" destId="{2F9F27C9-97F5-4C74-BA37-22D10BC2A73D}" srcOrd="0" destOrd="0" presId="urn:microsoft.com/office/officeart/2005/8/layout/vList2"/>
    <dgm:cxn modelId="{F415750D-BD6B-409C-B38D-28914FCA3EDF}" srcId="{E93B16A3-CC0C-43CB-B62A-395A57437938}" destId="{919DBD77-7E2F-443D-A43C-B31551A48FE0}" srcOrd="0" destOrd="0" parTransId="{8CF5A67B-401F-49BD-95A4-49411350B226}" sibTransId="{F6B98B30-8FA5-44D1-BC20-1FB772672FF1}"/>
    <dgm:cxn modelId="{361E5918-C1D8-47A8-9163-C9DDA8CA5547}" type="presOf" srcId="{D42E9AC0-C902-4C6D-AA21-CE188395495E}" destId="{38D44739-D9B8-4E08-9882-41D1B6239AD9}" srcOrd="0" destOrd="0" presId="urn:microsoft.com/office/officeart/2005/8/layout/vList2"/>
    <dgm:cxn modelId="{05CB1E37-0628-4338-8B29-793E0D8A4423}" srcId="{F1036EE6-538A-4607-98D5-9E048D34BF3C}" destId="{33FC8522-0B0C-4D86-9190-0A0EBA7C2BCE}" srcOrd="0" destOrd="0" parTransId="{B863ECD3-6C8A-49AD-A331-772E7A13C2E4}" sibTransId="{9B2387EC-D2A5-4B58-A7DB-0A673E442DCA}"/>
    <dgm:cxn modelId="{1BB51E66-5D64-484F-854C-F7BB8F4FC0BD}" type="presOf" srcId="{AC155407-6365-4EEA-BEAF-25200E23776A}" destId="{C8619D70-8E44-4536-8B69-D5D1C40DE609}" srcOrd="0" destOrd="0" presId="urn:microsoft.com/office/officeart/2005/8/layout/vList2"/>
    <dgm:cxn modelId="{428E4651-E544-44F5-9E47-1DCB2A586D20}" srcId="{F1036EE6-538A-4607-98D5-9E048D34BF3C}" destId="{9DF694DC-02DA-4C0C-8867-3439B76EFEDB}" srcOrd="2" destOrd="0" parTransId="{DFC4186D-5A8F-4BC0-BC38-B06C782EC224}" sibTransId="{9736E0DB-E902-4472-A8AD-163E529B59D4}"/>
    <dgm:cxn modelId="{1B1C9752-1A51-4BCB-BD22-7C19624E507B}" type="presOf" srcId="{33FC8522-0B0C-4D86-9190-0A0EBA7C2BCE}" destId="{2F01745A-085A-4220-96D1-025F28B9AA7C}" srcOrd="0" destOrd="0" presId="urn:microsoft.com/office/officeart/2005/8/layout/vList2"/>
    <dgm:cxn modelId="{1BEB8974-7A74-4811-B3A0-EF8EEF6CE4AE}" srcId="{9DF694DC-02DA-4C0C-8867-3439B76EFEDB}" destId="{B612E3B3-5C57-4208-9E1A-2C798D5ADFC5}" srcOrd="0" destOrd="0" parTransId="{F53B6C09-4F3A-4AD8-AE20-71DE5FEC0726}" sibTransId="{220423F1-8739-42C1-98D0-0F3C4EF0C9E7}"/>
    <dgm:cxn modelId="{36C5F059-DFD8-42AC-973E-DB495A9812DC}" srcId="{F1036EE6-538A-4607-98D5-9E048D34BF3C}" destId="{AC155407-6365-4EEA-BEAF-25200E23776A}" srcOrd="3" destOrd="0" parTransId="{A70B4ED6-9F8B-4960-9A37-E7D2F67B9E4B}" sibTransId="{0435B908-D3C2-49C2-AD88-6497D3964F61}"/>
    <dgm:cxn modelId="{11ED5D7F-45F2-4FB5-B916-2169086AF5C5}" srcId="{F1036EE6-538A-4607-98D5-9E048D34BF3C}" destId="{E93B16A3-CC0C-43CB-B62A-395A57437938}" srcOrd="1" destOrd="0" parTransId="{EA5173D4-A87C-4F36-BE1A-106B62AEDCFE}" sibTransId="{0C6DAA54-1867-42D8-BC36-C4B127DD09BE}"/>
    <dgm:cxn modelId="{CB5EB399-2661-4351-A2A9-A2BD78750B2D}" type="presOf" srcId="{919DBD77-7E2F-443D-A43C-B31551A48FE0}" destId="{31852E5C-BE76-4B48-A04A-74CFDFC9231D}" srcOrd="0" destOrd="0" presId="urn:microsoft.com/office/officeart/2005/8/layout/vList2"/>
    <dgm:cxn modelId="{12FA4A9D-E7E6-4866-970F-A2995A525997}" srcId="{AC155407-6365-4EEA-BEAF-25200E23776A}" destId="{D42E9AC0-C902-4C6D-AA21-CE188395495E}" srcOrd="0" destOrd="0" parTransId="{D73F4CE0-7D27-4600-8589-F4F1A9E9AD0E}" sibTransId="{7EDF9187-6F62-49DF-B080-3EC76AE88228}"/>
    <dgm:cxn modelId="{D8800AC2-0AD4-41E9-8FD1-DFC5967712AA}" srcId="{F1036EE6-538A-4607-98D5-9E048D34BF3C}" destId="{50FC65E5-053D-4C92-AE61-ABB9EB68A62E}" srcOrd="4" destOrd="0" parTransId="{2F442A2F-FB95-4C6E-89AB-142F55373EE3}" sibTransId="{1B1BD2DD-6E4D-44E3-BEFC-8D40752AF673}"/>
    <dgm:cxn modelId="{B37FB3C6-F986-4B85-9B96-C22F3269B514}" type="presOf" srcId="{FE4BEFB1-3ECC-4A85-874D-E166A097CC2C}" destId="{04CD239D-43EB-4968-AC43-C21771120750}" srcOrd="0" destOrd="0" presId="urn:microsoft.com/office/officeart/2005/8/layout/vList2"/>
    <dgm:cxn modelId="{91AED8D6-64FF-4B65-A638-AEA7567A0ACB}" srcId="{33FC8522-0B0C-4D86-9190-0A0EBA7C2BCE}" destId="{5AFF9459-C8C6-47BA-8E51-18565BFE2CEA}" srcOrd="0" destOrd="0" parTransId="{EC1417CD-4012-4D9F-B056-A9B49689E453}" sibTransId="{151FAD1E-112F-478D-A683-6BDD4F29B8C1}"/>
    <dgm:cxn modelId="{A8F63ADB-B294-4E6E-AD08-5973F564BE7C}" type="presOf" srcId="{50FC65E5-053D-4C92-AE61-ABB9EB68A62E}" destId="{C43D37DC-FC5A-4184-93A3-BDDF1B6735CC}" srcOrd="0" destOrd="0" presId="urn:microsoft.com/office/officeart/2005/8/layout/vList2"/>
    <dgm:cxn modelId="{FBDD82DF-35B8-48BF-A795-775D1D1EE38C}" type="presOf" srcId="{F1036EE6-538A-4607-98D5-9E048D34BF3C}" destId="{8EC26FCA-00C6-4FDF-AF5F-5CF02C1274BC}" srcOrd="0" destOrd="0" presId="urn:microsoft.com/office/officeart/2005/8/layout/vList2"/>
    <dgm:cxn modelId="{B319F5E7-C441-4157-9CB3-D924D04AD2CF}" type="presOf" srcId="{B612E3B3-5C57-4208-9E1A-2C798D5ADFC5}" destId="{66EA6F9D-979C-4183-9586-6285DE7208DC}" srcOrd="0" destOrd="0" presId="urn:microsoft.com/office/officeart/2005/8/layout/vList2"/>
    <dgm:cxn modelId="{41F68FEE-D5F8-4FF7-91A0-AC0F936579AF}" type="presOf" srcId="{E93B16A3-CC0C-43CB-B62A-395A57437938}" destId="{DF2F83CB-B5DF-4055-BB09-BECE3BB13BB1}" srcOrd="0" destOrd="0" presId="urn:microsoft.com/office/officeart/2005/8/layout/vList2"/>
    <dgm:cxn modelId="{9E62D4F3-5E65-4480-ABB9-507B9F4D6DC5}" type="presOf" srcId="{5AFF9459-C8C6-47BA-8E51-18565BFE2CEA}" destId="{9108EB13-F604-4D50-AA5C-ADC6E18B608D}" srcOrd="0" destOrd="0" presId="urn:microsoft.com/office/officeart/2005/8/layout/vList2"/>
    <dgm:cxn modelId="{C9C8CCFA-5985-44DE-BBC0-21D46116E848}" type="presParOf" srcId="{8EC26FCA-00C6-4FDF-AF5F-5CF02C1274BC}" destId="{2F01745A-085A-4220-96D1-025F28B9AA7C}" srcOrd="0" destOrd="0" presId="urn:microsoft.com/office/officeart/2005/8/layout/vList2"/>
    <dgm:cxn modelId="{CA967D50-4346-4055-8FAA-24028A30954A}" type="presParOf" srcId="{8EC26FCA-00C6-4FDF-AF5F-5CF02C1274BC}" destId="{9108EB13-F604-4D50-AA5C-ADC6E18B608D}" srcOrd="1" destOrd="0" presId="urn:microsoft.com/office/officeart/2005/8/layout/vList2"/>
    <dgm:cxn modelId="{4CCD4F39-FC54-4633-871B-1510C19B2265}" type="presParOf" srcId="{8EC26FCA-00C6-4FDF-AF5F-5CF02C1274BC}" destId="{DF2F83CB-B5DF-4055-BB09-BECE3BB13BB1}" srcOrd="2" destOrd="0" presId="urn:microsoft.com/office/officeart/2005/8/layout/vList2"/>
    <dgm:cxn modelId="{9DB0BCE9-C0D3-46B1-B18B-CDC7C23E722F}" type="presParOf" srcId="{8EC26FCA-00C6-4FDF-AF5F-5CF02C1274BC}" destId="{31852E5C-BE76-4B48-A04A-74CFDFC9231D}" srcOrd="3" destOrd="0" presId="urn:microsoft.com/office/officeart/2005/8/layout/vList2"/>
    <dgm:cxn modelId="{F2AB9751-BEB2-449E-8A67-65BAB28973E8}" type="presParOf" srcId="{8EC26FCA-00C6-4FDF-AF5F-5CF02C1274BC}" destId="{2F9F27C9-97F5-4C74-BA37-22D10BC2A73D}" srcOrd="4" destOrd="0" presId="urn:microsoft.com/office/officeart/2005/8/layout/vList2"/>
    <dgm:cxn modelId="{C65AA606-3B65-46E0-82AD-A669BBF601CF}" type="presParOf" srcId="{8EC26FCA-00C6-4FDF-AF5F-5CF02C1274BC}" destId="{66EA6F9D-979C-4183-9586-6285DE7208DC}" srcOrd="5" destOrd="0" presId="urn:microsoft.com/office/officeart/2005/8/layout/vList2"/>
    <dgm:cxn modelId="{E7762C7F-3E4F-4B21-A21C-84AF6BB092BB}" type="presParOf" srcId="{8EC26FCA-00C6-4FDF-AF5F-5CF02C1274BC}" destId="{C8619D70-8E44-4536-8B69-D5D1C40DE609}" srcOrd="6" destOrd="0" presId="urn:microsoft.com/office/officeart/2005/8/layout/vList2"/>
    <dgm:cxn modelId="{50E64CCA-FC0B-43D4-B4CF-6CCE0725D003}" type="presParOf" srcId="{8EC26FCA-00C6-4FDF-AF5F-5CF02C1274BC}" destId="{38D44739-D9B8-4E08-9882-41D1B6239AD9}" srcOrd="7" destOrd="0" presId="urn:microsoft.com/office/officeart/2005/8/layout/vList2"/>
    <dgm:cxn modelId="{08D463F3-C7E6-4920-826C-A1150A3FC7A7}" type="presParOf" srcId="{8EC26FCA-00C6-4FDF-AF5F-5CF02C1274BC}" destId="{C43D37DC-FC5A-4184-93A3-BDDF1B6735CC}" srcOrd="8" destOrd="0" presId="urn:microsoft.com/office/officeart/2005/8/layout/vList2"/>
    <dgm:cxn modelId="{078E7980-4A88-4A47-AA1D-8F38758C9F2F}" type="presParOf" srcId="{8EC26FCA-00C6-4FDF-AF5F-5CF02C1274BC}" destId="{04CD239D-43EB-4968-AC43-C2177112075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3E8C22-967D-4690-B682-4EE5A67C22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1A7206-84AA-49DD-8A25-E6CB46E49BE9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img</a:t>
          </a:r>
          <a:r>
            <a:rPr lang="en-US" dirty="0"/>
            <a:t> </a:t>
          </a:r>
          <a:r>
            <a:rPr lang="en-US" dirty="0" err="1"/>
            <a:t>src</a:t>
          </a:r>
          <a:r>
            <a:rPr lang="en-US" dirty="0"/>
            <a:t>=“flower.jpg” alt=“sunflower”/&gt;</a:t>
          </a:r>
        </a:p>
      </dgm:t>
    </dgm:pt>
    <dgm:pt modelId="{F051A4B3-B49F-42CD-9564-D9DD99356322}" type="parTrans" cxnId="{81535939-B8EF-4A61-A9AB-666F51FBD24E}">
      <dgm:prSet/>
      <dgm:spPr/>
      <dgm:t>
        <a:bodyPr/>
        <a:lstStyle/>
        <a:p>
          <a:endParaRPr lang="en-US"/>
        </a:p>
      </dgm:t>
    </dgm:pt>
    <dgm:pt modelId="{9AFBE5E8-E688-429D-8383-4B1AC23915DC}" type="sibTrans" cxnId="{81535939-B8EF-4A61-A9AB-666F51FBD24E}">
      <dgm:prSet/>
      <dgm:spPr/>
      <dgm:t>
        <a:bodyPr/>
        <a:lstStyle/>
        <a:p>
          <a:endParaRPr lang="en-US"/>
        </a:p>
      </dgm:t>
    </dgm:pt>
    <dgm:pt modelId="{BB506854-D798-4A40-9F60-3F502D455BCB}">
      <dgm:prSet phldrT="[Text]"/>
      <dgm:spPr/>
      <dgm:t>
        <a:bodyPr/>
        <a:lstStyle/>
        <a:p>
          <a:r>
            <a:rPr lang="en-GB" dirty="0"/>
            <a:t>Informative images - Alt= A short description conveying the essential information presented by the image. </a:t>
          </a:r>
          <a:endParaRPr lang="en-US" dirty="0"/>
        </a:p>
      </dgm:t>
    </dgm:pt>
    <dgm:pt modelId="{F4132019-F66A-49A4-938C-BADE6AB52CB4}" type="parTrans" cxnId="{5B4EF94B-EC0E-406A-9F9C-F6BB2B6E45C4}">
      <dgm:prSet/>
      <dgm:spPr/>
      <dgm:t>
        <a:bodyPr/>
        <a:lstStyle/>
        <a:p>
          <a:endParaRPr lang="en-US"/>
        </a:p>
      </dgm:t>
    </dgm:pt>
    <dgm:pt modelId="{3198DD40-F291-4FAE-A94A-AC96C84D0D46}" type="sibTrans" cxnId="{5B4EF94B-EC0E-406A-9F9C-F6BB2B6E45C4}">
      <dgm:prSet/>
      <dgm:spPr/>
      <dgm:t>
        <a:bodyPr/>
        <a:lstStyle/>
        <a:p>
          <a:endParaRPr lang="en-US"/>
        </a:p>
      </dgm:t>
    </dgm:pt>
    <dgm:pt modelId="{A21E5AFF-827A-4C1A-AF49-300A4D9CAE14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img</a:t>
          </a:r>
          <a:r>
            <a:rPr lang="en-US" dirty="0"/>
            <a:t> </a:t>
          </a:r>
          <a:r>
            <a:rPr lang="en-US" dirty="0" err="1"/>
            <a:t>src</a:t>
          </a:r>
          <a:r>
            <a:rPr lang="en-US" dirty="0"/>
            <a:t>=“flower.jpg” alt=“”/&gt;</a:t>
          </a:r>
        </a:p>
      </dgm:t>
    </dgm:pt>
    <dgm:pt modelId="{F34E1E86-46AA-40CE-A052-36AD80438434}" type="parTrans" cxnId="{B5A8F51A-3910-4EA0-8368-36CE1EE7296A}">
      <dgm:prSet/>
      <dgm:spPr/>
      <dgm:t>
        <a:bodyPr/>
        <a:lstStyle/>
        <a:p>
          <a:endParaRPr lang="en-US"/>
        </a:p>
      </dgm:t>
    </dgm:pt>
    <dgm:pt modelId="{EF586847-4187-420B-B5B5-C9678F400FDB}" type="sibTrans" cxnId="{B5A8F51A-3910-4EA0-8368-36CE1EE7296A}">
      <dgm:prSet/>
      <dgm:spPr/>
      <dgm:t>
        <a:bodyPr/>
        <a:lstStyle/>
        <a:p>
          <a:endParaRPr lang="en-US"/>
        </a:p>
      </dgm:t>
    </dgm:pt>
    <dgm:pt modelId="{0FA1D14D-5698-4BC5-AC7F-6778EFEA802C}">
      <dgm:prSet phldrT="[Text]"/>
      <dgm:spPr/>
      <dgm:t>
        <a:bodyPr/>
        <a:lstStyle/>
        <a:p>
          <a:r>
            <a:rPr lang="en-US" dirty="0"/>
            <a:t>Decorative images – Alt=“” </a:t>
          </a:r>
          <a:r>
            <a:rPr lang="en-GB" dirty="0"/>
            <a:t>purpose of an image is to add visual decoration to the page</a:t>
          </a:r>
          <a:endParaRPr lang="en-US" dirty="0"/>
        </a:p>
      </dgm:t>
    </dgm:pt>
    <dgm:pt modelId="{3EB8861D-6104-4D9E-BD23-1C891FD2D1EA}" type="parTrans" cxnId="{BCA963E6-4DB2-46BB-BE54-D395E3770026}">
      <dgm:prSet/>
      <dgm:spPr/>
      <dgm:t>
        <a:bodyPr/>
        <a:lstStyle/>
        <a:p>
          <a:endParaRPr lang="en-US"/>
        </a:p>
      </dgm:t>
    </dgm:pt>
    <dgm:pt modelId="{C49AD258-731C-4773-BBAF-FFF366273A54}" type="sibTrans" cxnId="{BCA963E6-4DB2-46BB-BE54-D395E3770026}">
      <dgm:prSet/>
      <dgm:spPr/>
      <dgm:t>
        <a:bodyPr/>
        <a:lstStyle/>
        <a:p>
          <a:endParaRPr lang="en-US"/>
        </a:p>
      </dgm:t>
    </dgm:pt>
    <dgm:pt modelId="{DB2EDF7C-03B8-413B-A664-BC5119BF11A3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img</a:t>
          </a:r>
          <a:r>
            <a:rPr lang="en-US" dirty="0"/>
            <a:t> src=print.png alt=“print this page”/&gt;</a:t>
          </a:r>
        </a:p>
      </dgm:t>
    </dgm:pt>
    <dgm:pt modelId="{689D8086-5E39-465F-913E-CF33C60A8FD8}" type="parTrans" cxnId="{8F6CE786-3B78-4EC3-8CB5-C93E577F42CD}">
      <dgm:prSet/>
      <dgm:spPr/>
      <dgm:t>
        <a:bodyPr/>
        <a:lstStyle/>
        <a:p>
          <a:endParaRPr lang="en-US"/>
        </a:p>
      </dgm:t>
    </dgm:pt>
    <dgm:pt modelId="{41351D39-F7A1-488E-997E-9980BD40EC50}" type="sibTrans" cxnId="{8F6CE786-3B78-4EC3-8CB5-C93E577F42CD}">
      <dgm:prSet/>
      <dgm:spPr/>
      <dgm:t>
        <a:bodyPr/>
        <a:lstStyle/>
        <a:p>
          <a:endParaRPr lang="en-US"/>
        </a:p>
      </dgm:t>
    </dgm:pt>
    <dgm:pt modelId="{D6CBB07C-6576-441F-8F17-F04894DF21D9}">
      <dgm:prSet/>
      <dgm:spPr/>
      <dgm:t>
        <a:bodyPr/>
        <a:lstStyle/>
        <a:p>
          <a:r>
            <a:rPr lang="en-GB" dirty="0"/>
            <a:t>Functional Images–Alt=“describe the functionality of the link or button ”</a:t>
          </a:r>
          <a:endParaRPr lang="en-US" dirty="0"/>
        </a:p>
      </dgm:t>
    </dgm:pt>
    <dgm:pt modelId="{AFB0646F-3300-4383-A3D6-6B864E840228}" type="parTrans" cxnId="{C3D4C2AE-CC89-4357-8FA7-BD0DE123AA71}">
      <dgm:prSet/>
      <dgm:spPr/>
      <dgm:t>
        <a:bodyPr/>
        <a:lstStyle/>
        <a:p>
          <a:endParaRPr lang="en-US"/>
        </a:p>
      </dgm:t>
    </dgm:pt>
    <dgm:pt modelId="{E0DA6416-62D0-4A08-A39F-88A847EA857D}" type="sibTrans" cxnId="{C3D4C2AE-CC89-4357-8FA7-BD0DE123AA71}">
      <dgm:prSet/>
      <dgm:spPr/>
      <dgm:t>
        <a:bodyPr/>
        <a:lstStyle/>
        <a:p>
          <a:endParaRPr lang="en-US"/>
        </a:p>
      </dgm:t>
    </dgm:pt>
    <dgm:pt modelId="{CB52D3FD-62AA-4546-BEF1-F416ABC38AA6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img</a:t>
          </a:r>
          <a:r>
            <a:rPr lang="en-US" dirty="0"/>
            <a:t> </a:t>
          </a:r>
          <a:r>
            <a:rPr lang="en-US" dirty="0" err="1"/>
            <a:t>src</a:t>
          </a:r>
          <a:r>
            <a:rPr lang="en-US" dirty="0"/>
            <a:t>=“sig.jpg” alt=Your access to the city”/&gt;</a:t>
          </a:r>
        </a:p>
      </dgm:t>
    </dgm:pt>
    <dgm:pt modelId="{0A497621-C3CE-4B56-87F9-48C21ED945C9}" type="parTrans" cxnId="{C0B3AEA1-A5C8-4307-A0DC-EBB11C773C79}">
      <dgm:prSet/>
      <dgm:spPr/>
      <dgm:t>
        <a:bodyPr/>
        <a:lstStyle/>
        <a:p>
          <a:endParaRPr lang="en-US"/>
        </a:p>
      </dgm:t>
    </dgm:pt>
    <dgm:pt modelId="{AFA3C22D-778A-41D5-8F81-CAC228CB90C7}" type="sibTrans" cxnId="{C0B3AEA1-A5C8-4307-A0DC-EBB11C773C79}">
      <dgm:prSet/>
      <dgm:spPr/>
      <dgm:t>
        <a:bodyPr/>
        <a:lstStyle/>
        <a:p>
          <a:endParaRPr lang="en-US"/>
        </a:p>
      </dgm:t>
    </dgm:pt>
    <dgm:pt modelId="{4377F44D-8C1D-45FE-86E6-BB46827566ED}">
      <dgm:prSet/>
      <dgm:spPr/>
      <dgm:t>
        <a:bodyPr/>
        <a:lstStyle/>
        <a:p>
          <a:r>
            <a:rPr lang="en-US" dirty="0"/>
            <a:t>Images of Text – Alt =“</a:t>
          </a:r>
          <a:r>
            <a:rPr lang="en-GB" dirty="0"/>
            <a:t>images of text are used, the text alternative should contain the same words as in the image.</a:t>
          </a:r>
          <a:r>
            <a:rPr lang="en-US" dirty="0"/>
            <a:t>”</a:t>
          </a:r>
        </a:p>
      </dgm:t>
    </dgm:pt>
    <dgm:pt modelId="{598DA104-4323-4D4A-AB59-2FF778E6A5FB}" type="parTrans" cxnId="{40D86793-B64A-4B72-93BD-4F23CD0DC01F}">
      <dgm:prSet/>
      <dgm:spPr/>
      <dgm:t>
        <a:bodyPr/>
        <a:lstStyle/>
        <a:p>
          <a:endParaRPr lang="en-US"/>
        </a:p>
      </dgm:t>
    </dgm:pt>
    <dgm:pt modelId="{0210D1C8-5FEC-4DDD-AACE-CDCC121CD6B4}" type="sibTrans" cxnId="{40D86793-B64A-4B72-93BD-4F23CD0DC01F}">
      <dgm:prSet/>
      <dgm:spPr/>
      <dgm:t>
        <a:bodyPr/>
        <a:lstStyle/>
        <a:p>
          <a:endParaRPr lang="en-US"/>
        </a:p>
      </dgm:t>
    </dgm:pt>
    <dgm:pt modelId="{D38299E3-0172-4602-9BF5-9E7783812E43}" type="pres">
      <dgm:prSet presAssocID="{183E8C22-967D-4690-B682-4EE5A67C2210}" presName="linear" presStyleCnt="0">
        <dgm:presLayoutVars>
          <dgm:animLvl val="lvl"/>
          <dgm:resizeHandles val="exact"/>
        </dgm:presLayoutVars>
      </dgm:prSet>
      <dgm:spPr/>
    </dgm:pt>
    <dgm:pt modelId="{2CED877C-78E2-4961-B31D-00D5619FD9CC}" type="pres">
      <dgm:prSet presAssocID="{3C1A7206-84AA-49DD-8A25-E6CB46E49B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9359BAE-4B03-4B38-B77C-40BDA332E1ED}" type="pres">
      <dgm:prSet presAssocID="{3C1A7206-84AA-49DD-8A25-E6CB46E49BE9}" presName="childText" presStyleLbl="revTx" presStyleIdx="0" presStyleCnt="4">
        <dgm:presLayoutVars>
          <dgm:bulletEnabled val="1"/>
        </dgm:presLayoutVars>
      </dgm:prSet>
      <dgm:spPr/>
    </dgm:pt>
    <dgm:pt modelId="{730BBFD8-7726-469F-8EB3-ADAB5696B6CF}" type="pres">
      <dgm:prSet presAssocID="{A21E5AFF-827A-4C1A-AF49-300A4D9CAE1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33F93BB-A03A-401B-945F-C69848FDEA38}" type="pres">
      <dgm:prSet presAssocID="{A21E5AFF-827A-4C1A-AF49-300A4D9CAE14}" presName="childText" presStyleLbl="revTx" presStyleIdx="1" presStyleCnt="4">
        <dgm:presLayoutVars>
          <dgm:bulletEnabled val="1"/>
        </dgm:presLayoutVars>
      </dgm:prSet>
      <dgm:spPr/>
    </dgm:pt>
    <dgm:pt modelId="{70E7307C-AC55-4451-AF5A-BFB3AC856025}" type="pres">
      <dgm:prSet presAssocID="{DB2EDF7C-03B8-413B-A664-BC5119BF11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FF92824-35EA-401E-9DC7-527671312F70}" type="pres">
      <dgm:prSet presAssocID="{DB2EDF7C-03B8-413B-A664-BC5119BF11A3}" presName="childText" presStyleLbl="revTx" presStyleIdx="2" presStyleCnt="4">
        <dgm:presLayoutVars>
          <dgm:bulletEnabled val="1"/>
        </dgm:presLayoutVars>
      </dgm:prSet>
      <dgm:spPr/>
    </dgm:pt>
    <dgm:pt modelId="{FD22D64F-1CBF-4FEE-8143-15AC5B5520A5}" type="pres">
      <dgm:prSet presAssocID="{CB52D3FD-62AA-4546-BEF1-F416ABC38A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982FBEB-337A-445E-99CA-8EA4BCCA0F62}" type="pres">
      <dgm:prSet presAssocID="{CB52D3FD-62AA-4546-BEF1-F416ABC38AA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E0FF916-A9AF-4759-AE22-55ACD3842981}" type="presOf" srcId="{0FA1D14D-5698-4BC5-AC7F-6778EFEA802C}" destId="{C33F93BB-A03A-401B-945F-C69848FDEA38}" srcOrd="0" destOrd="0" presId="urn:microsoft.com/office/officeart/2005/8/layout/vList2"/>
    <dgm:cxn modelId="{9AA2C017-406F-4D1D-B919-31359F8D605E}" type="presOf" srcId="{D6CBB07C-6576-441F-8F17-F04894DF21D9}" destId="{FFF92824-35EA-401E-9DC7-527671312F70}" srcOrd="0" destOrd="0" presId="urn:microsoft.com/office/officeart/2005/8/layout/vList2"/>
    <dgm:cxn modelId="{D3D21D1A-24B8-4B71-BDFF-7D09AE654085}" type="presOf" srcId="{183E8C22-967D-4690-B682-4EE5A67C2210}" destId="{D38299E3-0172-4602-9BF5-9E7783812E43}" srcOrd="0" destOrd="0" presId="urn:microsoft.com/office/officeart/2005/8/layout/vList2"/>
    <dgm:cxn modelId="{B5A8F51A-3910-4EA0-8368-36CE1EE7296A}" srcId="{183E8C22-967D-4690-B682-4EE5A67C2210}" destId="{A21E5AFF-827A-4C1A-AF49-300A4D9CAE14}" srcOrd="1" destOrd="0" parTransId="{F34E1E86-46AA-40CE-A052-36AD80438434}" sibTransId="{EF586847-4187-420B-B5B5-C9678F400FDB}"/>
    <dgm:cxn modelId="{81535939-B8EF-4A61-A9AB-666F51FBD24E}" srcId="{183E8C22-967D-4690-B682-4EE5A67C2210}" destId="{3C1A7206-84AA-49DD-8A25-E6CB46E49BE9}" srcOrd="0" destOrd="0" parTransId="{F051A4B3-B49F-42CD-9564-D9DD99356322}" sibTransId="{9AFBE5E8-E688-429D-8383-4B1AC23915DC}"/>
    <dgm:cxn modelId="{5B4EF94B-EC0E-406A-9F9C-F6BB2B6E45C4}" srcId="{3C1A7206-84AA-49DD-8A25-E6CB46E49BE9}" destId="{BB506854-D798-4A40-9F60-3F502D455BCB}" srcOrd="0" destOrd="0" parTransId="{F4132019-F66A-49A4-938C-BADE6AB52CB4}" sibTransId="{3198DD40-F291-4FAE-A94A-AC96C84D0D46}"/>
    <dgm:cxn modelId="{360BB26C-6233-4A52-9649-D66506EBE040}" type="presOf" srcId="{4377F44D-8C1D-45FE-86E6-BB46827566ED}" destId="{9982FBEB-337A-445E-99CA-8EA4BCCA0F62}" srcOrd="0" destOrd="0" presId="urn:microsoft.com/office/officeart/2005/8/layout/vList2"/>
    <dgm:cxn modelId="{8F6CE786-3B78-4EC3-8CB5-C93E577F42CD}" srcId="{183E8C22-967D-4690-B682-4EE5A67C2210}" destId="{DB2EDF7C-03B8-413B-A664-BC5119BF11A3}" srcOrd="2" destOrd="0" parTransId="{689D8086-5E39-465F-913E-CF33C60A8FD8}" sibTransId="{41351D39-F7A1-488E-997E-9980BD40EC50}"/>
    <dgm:cxn modelId="{40D86793-B64A-4B72-93BD-4F23CD0DC01F}" srcId="{CB52D3FD-62AA-4546-BEF1-F416ABC38AA6}" destId="{4377F44D-8C1D-45FE-86E6-BB46827566ED}" srcOrd="0" destOrd="0" parTransId="{598DA104-4323-4D4A-AB59-2FF778E6A5FB}" sibTransId="{0210D1C8-5FEC-4DDD-AACE-CDCC121CD6B4}"/>
    <dgm:cxn modelId="{98F91D9F-2E46-47D1-A317-B7DA8DE2A307}" type="presOf" srcId="{3C1A7206-84AA-49DD-8A25-E6CB46E49BE9}" destId="{2CED877C-78E2-4961-B31D-00D5619FD9CC}" srcOrd="0" destOrd="0" presId="urn:microsoft.com/office/officeart/2005/8/layout/vList2"/>
    <dgm:cxn modelId="{C0B3AEA1-A5C8-4307-A0DC-EBB11C773C79}" srcId="{183E8C22-967D-4690-B682-4EE5A67C2210}" destId="{CB52D3FD-62AA-4546-BEF1-F416ABC38AA6}" srcOrd="3" destOrd="0" parTransId="{0A497621-C3CE-4B56-87F9-48C21ED945C9}" sibTransId="{AFA3C22D-778A-41D5-8F81-CAC228CB90C7}"/>
    <dgm:cxn modelId="{986C25A6-62ED-45D0-8753-4ADC8A110415}" type="presOf" srcId="{BB506854-D798-4A40-9F60-3F502D455BCB}" destId="{A9359BAE-4B03-4B38-B77C-40BDA332E1ED}" srcOrd="0" destOrd="0" presId="urn:microsoft.com/office/officeart/2005/8/layout/vList2"/>
    <dgm:cxn modelId="{0B2C53A6-1EB8-4829-BA7E-10ED1545709A}" type="presOf" srcId="{DB2EDF7C-03B8-413B-A664-BC5119BF11A3}" destId="{70E7307C-AC55-4451-AF5A-BFB3AC856025}" srcOrd="0" destOrd="0" presId="urn:microsoft.com/office/officeart/2005/8/layout/vList2"/>
    <dgm:cxn modelId="{C3D4C2AE-CC89-4357-8FA7-BD0DE123AA71}" srcId="{DB2EDF7C-03B8-413B-A664-BC5119BF11A3}" destId="{D6CBB07C-6576-441F-8F17-F04894DF21D9}" srcOrd="0" destOrd="0" parTransId="{AFB0646F-3300-4383-A3D6-6B864E840228}" sibTransId="{E0DA6416-62D0-4A08-A39F-88A847EA857D}"/>
    <dgm:cxn modelId="{3B2061BC-F474-4B30-94C6-24FD27D230CC}" type="presOf" srcId="{A21E5AFF-827A-4C1A-AF49-300A4D9CAE14}" destId="{730BBFD8-7726-469F-8EB3-ADAB5696B6CF}" srcOrd="0" destOrd="0" presId="urn:microsoft.com/office/officeart/2005/8/layout/vList2"/>
    <dgm:cxn modelId="{AF2956E0-D9CA-419D-8B2F-EA057F8881D7}" type="presOf" srcId="{CB52D3FD-62AA-4546-BEF1-F416ABC38AA6}" destId="{FD22D64F-1CBF-4FEE-8143-15AC5B5520A5}" srcOrd="0" destOrd="0" presId="urn:microsoft.com/office/officeart/2005/8/layout/vList2"/>
    <dgm:cxn modelId="{BCA963E6-4DB2-46BB-BE54-D395E3770026}" srcId="{A21E5AFF-827A-4C1A-AF49-300A4D9CAE14}" destId="{0FA1D14D-5698-4BC5-AC7F-6778EFEA802C}" srcOrd="0" destOrd="0" parTransId="{3EB8861D-6104-4D9E-BD23-1C891FD2D1EA}" sibTransId="{C49AD258-731C-4773-BBAF-FFF366273A54}"/>
    <dgm:cxn modelId="{B334CA10-642B-429B-8D36-4B88302A6760}" type="presParOf" srcId="{D38299E3-0172-4602-9BF5-9E7783812E43}" destId="{2CED877C-78E2-4961-B31D-00D5619FD9CC}" srcOrd="0" destOrd="0" presId="urn:microsoft.com/office/officeart/2005/8/layout/vList2"/>
    <dgm:cxn modelId="{35412A3C-93C2-4922-8E68-33EA878463F5}" type="presParOf" srcId="{D38299E3-0172-4602-9BF5-9E7783812E43}" destId="{A9359BAE-4B03-4B38-B77C-40BDA332E1ED}" srcOrd="1" destOrd="0" presId="urn:microsoft.com/office/officeart/2005/8/layout/vList2"/>
    <dgm:cxn modelId="{2D1F8035-0B87-4898-B927-C4B9CDD9507F}" type="presParOf" srcId="{D38299E3-0172-4602-9BF5-9E7783812E43}" destId="{730BBFD8-7726-469F-8EB3-ADAB5696B6CF}" srcOrd="2" destOrd="0" presId="urn:microsoft.com/office/officeart/2005/8/layout/vList2"/>
    <dgm:cxn modelId="{18E4A25A-83B4-4EC9-8283-A019D5D9A9D7}" type="presParOf" srcId="{D38299E3-0172-4602-9BF5-9E7783812E43}" destId="{C33F93BB-A03A-401B-945F-C69848FDEA38}" srcOrd="3" destOrd="0" presId="urn:microsoft.com/office/officeart/2005/8/layout/vList2"/>
    <dgm:cxn modelId="{910164C4-5435-480A-8FE5-E07266B7D95B}" type="presParOf" srcId="{D38299E3-0172-4602-9BF5-9E7783812E43}" destId="{70E7307C-AC55-4451-AF5A-BFB3AC856025}" srcOrd="4" destOrd="0" presId="urn:microsoft.com/office/officeart/2005/8/layout/vList2"/>
    <dgm:cxn modelId="{090B232F-CD86-4A7E-8911-D22491C2250C}" type="presParOf" srcId="{D38299E3-0172-4602-9BF5-9E7783812E43}" destId="{FFF92824-35EA-401E-9DC7-527671312F70}" srcOrd="5" destOrd="0" presId="urn:microsoft.com/office/officeart/2005/8/layout/vList2"/>
    <dgm:cxn modelId="{19937A7D-1D77-44F3-B8D6-3E33E76DB556}" type="presParOf" srcId="{D38299E3-0172-4602-9BF5-9E7783812E43}" destId="{FD22D64F-1CBF-4FEE-8143-15AC5B5520A5}" srcOrd="6" destOrd="0" presId="urn:microsoft.com/office/officeart/2005/8/layout/vList2"/>
    <dgm:cxn modelId="{C6CDB3D6-4BD8-4267-885B-5DDC6B2024DE}" type="presParOf" srcId="{D38299E3-0172-4602-9BF5-9E7783812E43}" destId="{9982FBEB-337A-445E-99CA-8EA4BCCA0F6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43519E-57B5-4ABA-932D-73FA6CB719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191F4D-1C4A-42C4-BA88-7320100398AA}">
      <dgm:prSet phldrT="[Text]" custT="1"/>
      <dgm:spPr/>
      <dgm:t>
        <a:bodyPr/>
        <a:lstStyle/>
        <a:p>
          <a:r>
            <a:rPr lang="en-GB" sz="2000" b="1" dirty="0"/>
            <a:t>Tables with one header for rows or columns</a:t>
          </a:r>
          <a:endParaRPr lang="en-US" sz="2000" dirty="0">
            <a:latin typeface="+mn-lt"/>
          </a:endParaRPr>
        </a:p>
      </dgm:t>
    </dgm:pt>
    <dgm:pt modelId="{045B3DC8-AD3D-4C63-905A-0883B1914471}" type="parTrans" cxnId="{6BEE83FF-8D84-4873-AB8C-4537B0E552ED}">
      <dgm:prSet/>
      <dgm:spPr/>
      <dgm:t>
        <a:bodyPr/>
        <a:lstStyle/>
        <a:p>
          <a:endParaRPr lang="en-US"/>
        </a:p>
      </dgm:t>
    </dgm:pt>
    <dgm:pt modelId="{50D8A664-57A2-4DFA-9E86-802BE2943E57}" type="sibTrans" cxnId="{6BEE83FF-8D84-4873-AB8C-4537B0E552ED}">
      <dgm:prSet/>
      <dgm:spPr/>
      <dgm:t>
        <a:bodyPr/>
        <a:lstStyle/>
        <a:p>
          <a:endParaRPr lang="en-US"/>
        </a:p>
      </dgm:t>
    </dgm:pt>
    <dgm:pt modelId="{527F47C9-3CF7-4B14-880D-E786043BEF3C}">
      <dgm:prSet phldrT="[Text]"/>
      <dgm:spPr/>
      <dgm:t>
        <a:bodyPr/>
        <a:lstStyle/>
        <a:p>
          <a:r>
            <a:rPr lang="en-GB" dirty="0">
              <a:latin typeface="+mn-lt"/>
            </a:rPr>
            <a:t>Mark up header cells with </a:t>
          </a:r>
          <a:r>
            <a:rPr lang="en-GB" dirty="0">
              <a:latin typeface="+mn-lt"/>
              <a:cs typeface="Courier New" panose="02070309020205020404" pitchFamily="49" charset="0"/>
            </a:rPr>
            <a:t>&lt;</a:t>
          </a:r>
          <a:r>
            <a:rPr lang="en-GB" dirty="0" err="1">
              <a:latin typeface="+mn-lt"/>
              <a:cs typeface="Courier New" panose="02070309020205020404" pitchFamily="49" charset="0"/>
            </a:rPr>
            <a:t>th</a:t>
          </a:r>
          <a:r>
            <a:rPr lang="en-GB" dirty="0">
              <a:latin typeface="+mn-lt"/>
              <a:cs typeface="Courier New" panose="02070309020205020404" pitchFamily="49" charset="0"/>
            </a:rPr>
            <a:t>&gt; </a:t>
          </a:r>
          <a:r>
            <a:rPr lang="en-GB" dirty="0">
              <a:latin typeface="+mn-lt"/>
            </a:rPr>
            <a:t>and data cells with </a:t>
          </a:r>
          <a:r>
            <a:rPr kumimoji="0" lang="en-GB" dirty="0">
              <a:solidFill>
                <a:schemeClr val="tx1"/>
              </a:solidFill>
              <a:latin typeface="+mn-lt"/>
              <a:ea typeface="+mn-ea"/>
              <a:cs typeface="Courier New" panose="02070309020205020404" pitchFamily="49" charset="0"/>
            </a:rPr>
            <a:t>&lt;td&gt; </a:t>
          </a:r>
          <a:r>
            <a:rPr lang="en-GB" dirty="0">
              <a:latin typeface="+mn-lt"/>
            </a:rPr>
            <a:t>elements</a:t>
          </a:r>
          <a:endParaRPr lang="en-US" dirty="0"/>
        </a:p>
      </dgm:t>
    </dgm:pt>
    <dgm:pt modelId="{62914267-6A1D-49F7-ACED-AF8A16D59989}" type="parTrans" cxnId="{077750A9-72AC-4240-BF05-FE6BE1526868}">
      <dgm:prSet/>
      <dgm:spPr/>
      <dgm:t>
        <a:bodyPr/>
        <a:lstStyle/>
        <a:p>
          <a:endParaRPr lang="en-US"/>
        </a:p>
      </dgm:t>
    </dgm:pt>
    <dgm:pt modelId="{E0CE9B1C-9DD9-4AD6-9A5C-7DF5BA5AB974}" type="sibTrans" cxnId="{077750A9-72AC-4240-BF05-FE6BE1526868}">
      <dgm:prSet/>
      <dgm:spPr/>
      <dgm:t>
        <a:bodyPr/>
        <a:lstStyle/>
        <a:p>
          <a:endParaRPr lang="en-US"/>
        </a:p>
      </dgm:t>
    </dgm:pt>
    <dgm:pt modelId="{2F70AF54-D103-410C-A430-D6256B3333C3}">
      <dgm:prSet phldrT="[Text]" custT="1"/>
      <dgm:spPr/>
      <dgm:t>
        <a:bodyPr/>
        <a:lstStyle/>
        <a:p>
          <a:r>
            <a:rPr lang="en-GB" sz="2000" b="1" dirty="0"/>
            <a:t>Tables with two headers have a simple row header and a simple column header</a:t>
          </a:r>
          <a:r>
            <a:rPr lang="en-GB" sz="2000" dirty="0"/>
            <a:t>:</a:t>
          </a:r>
          <a:endParaRPr lang="en-US" sz="2000" dirty="0">
            <a:latin typeface="+mn-lt"/>
          </a:endParaRPr>
        </a:p>
      </dgm:t>
    </dgm:pt>
    <dgm:pt modelId="{E45D3C4A-872D-4150-BEBB-018C9D1A6B03}" type="parTrans" cxnId="{29693FC3-6DA3-4DC0-89CF-D88E8DA857A6}">
      <dgm:prSet/>
      <dgm:spPr/>
      <dgm:t>
        <a:bodyPr/>
        <a:lstStyle/>
        <a:p>
          <a:endParaRPr lang="en-US"/>
        </a:p>
      </dgm:t>
    </dgm:pt>
    <dgm:pt modelId="{E49B0C55-1B52-4FB6-908F-3A6B828B3FCE}" type="sibTrans" cxnId="{29693FC3-6DA3-4DC0-89CF-D88E8DA857A6}">
      <dgm:prSet/>
      <dgm:spPr/>
      <dgm:t>
        <a:bodyPr/>
        <a:lstStyle/>
        <a:p>
          <a:endParaRPr lang="en-US"/>
        </a:p>
      </dgm:t>
    </dgm:pt>
    <dgm:pt modelId="{AF1B3088-A8B7-4334-94BE-CE829EF9496B}">
      <dgm:prSet phldrT="[Text]"/>
      <dgm:spPr/>
      <dgm:t>
        <a:bodyPr/>
        <a:lstStyle/>
        <a:p>
          <a:r>
            <a:rPr lang="en-GB" dirty="0">
              <a:latin typeface="+mn-lt"/>
            </a:rPr>
            <a:t>Define the direction of each header by setting the </a:t>
          </a:r>
          <a:r>
            <a:rPr lang="en-GB" dirty="0">
              <a:latin typeface="+mn-lt"/>
              <a:cs typeface="Courier New" panose="02070309020205020404" pitchFamily="49" charset="0"/>
            </a:rPr>
            <a:t>scope</a:t>
          </a:r>
          <a:r>
            <a:rPr lang="en-GB" dirty="0">
              <a:latin typeface="+mn-lt"/>
            </a:rPr>
            <a:t> attribute to </a:t>
          </a:r>
          <a:r>
            <a:rPr lang="en-GB" dirty="0">
              <a:latin typeface="+mn-lt"/>
              <a:cs typeface="Courier New" panose="02070309020205020404" pitchFamily="49" charset="0"/>
            </a:rPr>
            <a:t>col</a:t>
          </a:r>
          <a:r>
            <a:rPr lang="en-GB" dirty="0">
              <a:latin typeface="+mn-lt"/>
            </a:rPr>
            <a:t> or </a:t>
          </a:r>
          <a:r>
            <a:rPr lang="en-GB" dirty="0">
              <a:latin typeface="+mn-lt"/>
              <a:cs typeface="Courier New" panose="02070309020205020404" pitchFamily="49" charset="0"/>
            </a:rPr>
            <a:t>row</a:t>
          </a:r>
          <a:r>
            <a:rPr lang="en-GB" dirty="0">
              <a:latin typeface="+mn-lt"/>
            </a:rPr>
            <a:t>.</a:t>
          </a:r>
          <a:endParaRPr lang="en-US" dirty="0"/>
        </a:p>
      </dgm:t>
    </dgm:pt>
    <dgm:pt modelId="{531EB5D2-EBAA-4465-A280-860B4E463AA1}" type="parTrans" cxnId="{B6C77A86-B63F-4D23-8E99-B8483CBC603A}">
      <dgm:prSet/>
      <dgm:spPr/>
      <dgm:t>
        <a:bodyPr/>
        <a:lstStyle/>
        <a:p>
          <a:endParaRPr lang="en-US"/>
        </a:p>
      </dgm:t>
    </dgm:pt>
    <dgm:pt modelId="{8A943784-A8FD-480A-B8E1-FF972BD74B8E}" type="sibTrans" cxnId="{B6C77A86-B63F-4D23-8E99-B8483CBC603A}">
      <dgm:prSet/>
      <dgm:spPr/>
      <dgm:t>
        <a:bodyPr/>
        <a:lstStyle/>
        <a:p>
          <a:endParaRPr lang="en-US"/>
        </a:p>
      </dgm:t>
    </dgm:pt>
    <dgm:pt modelId="{3A966079-53A3-4741-AE1A-30553ECFA1EA}">
      <dgm:prSet/>
      <dgm:spPr/>
      <dgm:t>
        <a:bodyPr/>
        <a:lstStyle/>
        <a:p>
          <a:r>
            <a:rPr lang="en-GB" dirty="0">
              <a:latin typeface="+mn-lt"/>
            </a:rPr>
            <a:t>A caption identifies the overall topic of a table and is useful in most situations. A summary provides orientation or navigation hints in complex tables.</a:t>
          </a:r>
          <a:endParaRPr lang="en-US" dirty="0">
            <a:latin typeface="+mn-lt"/>
          </a:endParaRPr>
        </a:p>
      </dgm:t>
    </dgm:pt>
    <dgm:pt modelId="{491058CF-B9BD-45B3-8755-3FDBDF743A85}" type="parTrans" cxnId="{06ED7597-3E40-4F9B-AEB7-C20B33CCE9EC}">
      <dgm:prSet/>
      <dgm:spPr/>
      <dgm:t>
        <a:bodyPr/>
        <a:lstStyle/>
        <a:p>
          <a:endParaRPr lang="en-US"/>
        </a:p>
      </dgm:t>
    </dgm:pt>
    <dgm:pt modelId="{88E32933-7DE9-45CB-BB62-4327883D9A55}" type="sibTrans" cxnId="{06ED7597-3E40-4F9B-AEB7-C20B33CCE9EC}">
      <dgm:prSet/>
      <dgm:spPr/>
      <dgm:t>
        <a:bodyPr/>
        <a:lstStyle/>
        <a:p>
          <a:endParaRPr lang="en-US"/>
        </a:p>
      </dgm:t>
    </dgm:pt>
    <dgm:pt modelId="{9430A6C8-A609-4A37-9A2E-3B083432640C}">
      <dgm:prSet custT="1"/>
      <dgm:spPr/>
      <dgm:t>
        <a:bodyPr/>
        <a:lstStyle/>
        <a:p>
          <a:r>
            <a:rPr lang="en-GB" sz="2000" b="1" dirty="0"/>
            <a:t>Table linearization :Avoid tables for layout - &gt; Use CSS  </a:t>
          </a:r>
          <a:endParaRPr lang="en-US" sz="2000" b="1" dirty="0"/>
        </a:p>
      </dgm:t>
    </dgm:pt>
    <dgm:pt modelId="{BB426638-1DC4-4748-B46C-D2165CF5C66B}" type="parTrans" cxnId="{3177D8F6-E480-42F3-B82E-2C9DD23BAB13}">
      <dgm:prSet/>
      <dgm:spPr/>
      <dgm:t>
        <a:bodyPr/>
        <a:lstStyle/>
        <a:p>
          <a:endParaRPr lang="en-US"/>
        </a:p>
      </dgm:t>
    </dgm:pt>
    <dgm:pt modelId="{2BD67CDB-1545-4BC3-98F1-F3C8E57B1B52}" type="sibTrans" cxnId="{3177D8F6-E480-42F3-B82E-2C9DD23BAB13}">
      <dgm:prSet/>
      <dgm:spPr/>
      <dgm:t>
        <a:bodyPr/>
        <a:lstStyle/>
        <a:p>
          <a:endParaRPr lang="en-US"/>
        </a:p>
      </dgm:t>
    </dgm:pt>
    <dgm:pt modelId="{46203F16-9196-43E6-B53B-F4AFD71F4F00}">
      <dgm:prSet custT="1"/>
      <dgm:spPr/>
      <dgm:t>
        <a:bodyPr/>
        <a:lstStyle/>
        <a:p>
          <a:r>
            <a:rPr lang="en-GB" sz="2000" b="1" dirty="0"/>
            <a:t>Caption &amp; Summary</a:t>
          </a:r>
          <a:endParaRPr lang="en-US" sz="2000" dirty="0"/>
        </a:p>
      </dgm:t>
    </dgm:pt>
    <dgm:pt modelId="{7E15A3F4-36C9-46AB-855A-4E2D169D0BFE}" type="parTrans" cxnId="{94EE0D63-41D5-417D-BC30-CBFA752AE187}">
      <dgm:prSet/>
      <dgm:spPr/>
      <dgm:t>
        <a:bodyPr/>
        <a:lstStyle/>
        <a:p>
          <a:endParaRPr lang="en-US"/>
        </a:p>
      </dgm:t>
    </dgm:pt>
    <dgm:pt modelId="{3EE33737-2E72-48F3-AFFF-A365612AAD4E}" type="sibTrans" cxnId="{94EE0D63-41D5-417D-BC30-CBFA752AE187}">
      <dgm:prSet/>
      <dgm:spPr/>
      <dgm:t>
        <a:bodyPr/>
        <a:lstStyle/>
        <a:p>
          <a:endParaRPr lang="en-US"/>
        </a:p>
      </dgm:t>
    </dgm:pt>
    <dgm:pt modelId="{886C8C31-F08A-49B6-8C06-FEEF35F16FE9}">
      <dgm:prSet/>
      <dgm:spPr/>
      <dgm:t>
        <a:bodyPr/>
        <a:lstStyle/>
        <a:p>
          <a:r>
            <a:rPr kumimoji="0" lang="en-GB" dirty="0">
              <a:solidFill>
                <a:schemeClr val="tx1"/>
              </a:solidFill>
              <a:effectLst/>
              <a:latin typeface="+mn-lt"/>
              <a:ea typeface="+mn-ea"/>
              <a:cs typeface="Courier New" panose="02070309020205020404" pitchFamily="49" charset="0"/>
            </a:rPr>
            <a:t>&lt;table summary =“……………………”&gt;</a:t>
          </a:r>
          <a:r>
            <a:rPr lang="en-GB" dirty="0">
              <a:latin typeface="+mn-lt"/>
              <a:cs typeface="Courier New" panose="02070309020205020404" pitchFamily="49" charset="0"/>
            </a:rPr>
            <a:t> </a:t>
          </a:r>
          <a:r>
            <a:rPr kumimoji="0" lang="en-GB" dirty="0">
              <a:solidFill>
                <a:schemeClr val="tx1"/>
              </a:solidFill>
              <a:effectLst/>
              <a:latin typeface="+mn-lt"/>
              <a:ea typeface="+mn-ea"/>
              <a:cs typeface="Courier New" panose="02070309020205020404" pitchFamily="49" charset="0"/>
            </a:rPr>
            <a:t>&lt;caption&gt;</a:t>
          </a:r>
          <a:r>
            <a:rPr lang="en-GB" dirty="0">
              <a:latin typeface="+mn-lt"/>
              <a:cs typeface="Courier New" panose="02070309020205020404" pitchFamily="49" charset="0"/>
            </a:rPr>
            <a:t>Caption description</a:t>
          </a:r>
          <a:r>
            <a:rPr kumimoji="0" lang="en-GB" dirty="0">
              <a:solidFill>
                <a:schemeClr val="tx1"/>
              </a:solidFill>
              <a:effectLst/>
              <a:latin typeface="+mn-lt"/>
              <a:ea typeface="+mn-ea"/>
              <a:cs typeface="Courier New" panose="02070309020205020404" pitchFamily="49" charset="0"/>
            </a:rPr>
            <a:t>&lt;/caption&gt;&lt;/table&gt;</a:t>
          </a:r>
          <a:endParaRPr lang="en-GB" dirty="0">
            <a:latin typeface="+mn-lt"/>
            <a:cs typeface="Courier New" panose="02070309020205020404" pitchFamily="49" charset="0"/>
          </a:endParaRPr>
        </a:p>
      </dgm:t>
    </dgm:pt>
    <dgm:pt modelId="{896B55BB-95E1-414C-932B-E538C5F0C6B6}" type="parTrans" cxnId="{090DA8F5-988E-43A1-83E6-F00233A7C18F}">
      <dgm:prSet/>
      <dgm:spPr/>
      <dgm:t>
        <a:bodyPr/>
        <a:lstStyle/>
        <a:p>
          <a:endParaRPr lang="en-US"/>
        </a:p>
      </dgm:t>
    </dgm:pt>
    <dgm:pt modelId="{7BB26811-9460-480F-B3CA-3B827FFD48BE}" type="sibTrans" cxnId="{090DA8F5-988E-43A1-83E6-F00233A7C18F}">
      <dgm:prSet/>
      <dgm:spPr/>
      <dgm:t>
        <a:bodyPr/>
        <a:lstStyle/>
        <a:p>
          <a:endParaRPr lang="en-US"/>
        </a:p>
      </dgm:t>
    </dgm:pt>
    <dgm:pt modelId="{50BCAD62-F348-46E3-A08C-C5F4868BBEBA}">
      <dgm:prSet/>
      <dgm:spPr/>
      <dgm:t>
        <a:bodyPr/>
        <a:lstStyle/>
        <a:p>
          <a:r>
            <a:rPr lang="en-GB" dirty="0"/>
            <a:t>Violates separation of content and presentation</a:t>
          </a:r>
          <a:endParaRPr lang="en-US" dirty="0"/>
        </a:p>
      </dgm:t>
    </dgm:pt>
    <dgm:pt modelId="{5114986E-DC50-46AD-91E8-7DFEAA2293E8}" type="parTrans" cxnId="{385622AD-6427-4795-BABF-BFE92F862BA4}">
      <dgm:prSet/>
      <dgm:spPr/>
      <dgm:t>
        <a:bodyPr/>
        <a:lstStyle/>
        <a:p>
          <a:endParaRPr lang="en-US"/>
        </a:p>
      </dgm:t>
    </dgm:pt>
    <dgm:pt modelId="{5962F2D6-FD16-46FE-BA0C-67C689952E19}" type="sibTrans" cxnId="{385622AD-6427-4795-BABF-BFE92F862BA4}">
      <dgm:prSet/>
      <dgm:spPr/>
      <dgm:t>
        <a:bodyPr/>
        <a:lstStyle/>
        <a:p>
          <a:endParaRPr lang="en-US"/>
        </a:p>
      </dgm:t>
    </dgm:pt>
    <dgm:pt modelId="{5752BEC6-153F-4E09-BD2F-8A5927283CFC}">
      <dgm:prSet/>
      <dgm:spPr/>
      <dgm:t>
        <a:bodyPr/>
        <a:lstStyle/>
        <a:p>
          <a:r>
            <a:rPr lang="en-GB"/>
            <a:t>Causes problems for </a:t>
          </a:r>
          <a:endParaRPr lang="en-GB" dirty="0"/>
        </a:p>
      </dgm:t>
    </dgm:pt>
    <dgm:pt modelId="{E19B29B1-D83E-4A94-8573-FF5122777B0F}" type="parTrans" cxnId="{018576EB-A954-4FB7-A0EB-2F965FE2AFED}">
      <dgm:prSet/>
      <dgm:spPr/>
      <dgm:t>
        <a:bodyPr/>
        <a:lstStyle/>
        <a:p>
          <a:endParaRPr lang="en-US"/>
        </a:p>
      </dgm:t>
    </dgm:pt>
    <dgm:pt modelId="{82591A34-E868-46A5-96C5-2B9D3EC2B0C2}" type="sibTrans" cxnId="{018576EB-A954-4FB7-A0EB-2F965FE2AFED}">
      <dgm:prSet/>
      <dgm:spPr/>
      <dgm:t>
        <a:bodyPr/>
        <a:lstStyle/>
        <a:p>
          <a:endParaRPr lang="en-US"/>
        </a:p>
      </dgm:t>
    </dgm:pt>
    <dgm:pt modelId="{79D0374E-19E9-4FF7-B550-474028A1E911}">
      <dgm:prSet/>
      <dgm:spPr/>
      <dgm:t>
        <a:bodyPr/>
        <a:lstStyle/>
        <a:p>
          <a:r>
            <a:rPr lang="en-GB"/>
            <a:t>Screen readers</a:t>
          </a:r>
          <a:endParaRPr lang="en-GB" dirty="0"/>
        </a:p>
      </dgm:t>
    </dgm:pt>
    <dgm:pt modelId="{39278602-45A8-4774-B263-DA58140F7363}" type="parTrans" cxnId="{EE0FF716-7395-47ED-83AF-915D29296B98}">
      <dgm:prSet/>
      <dgm:spPr/>
      <dgm:t>
        <a:bodyPr/>
        <a:lstStyle/>
        <a:p>
          <a:endParaRPr lang="en-US"/>
        </a:p>
      </dgm:t>
    </dgm:pt>
    <dgm:pt modelId="{08411369-6AF0-4268-A8D9-A82506C4DB02}" type="sibTrans" cxnId="{EE0FF716-7395-47ED-83AF-915D29296B98}">
      <dgm:prSet/>
      <dgm:spPr/>
      <dgm:t>
        <a:bodyPr/>
        <a:lstStyle/>
        <a:p>
          <a:endParaRPr lang="en-US"/>
        </a:p>
      </dgm:t>
    </dgm:pt>
    <dgm:pt modelId="{37DA9ADA-53DC-45F9-8BE5-DB9DE4E8660D}">
      <dgm:prSet/>
      <dgm:spPr/>
      <dgm:t>
        <a:bodyPr/>
        <a:lstStyle/>
        <a:p>
          <a:r>
            <a:rPr lang="en-GB" dirty="0"/>
            <a:t>Text browsers</a:t>
          </a:r>
        </a:p>
      </dgm:t>
    </dgm:pt>
    <dgm:pt modelId="{71F073EE-76C5-41F4-8AA9-4F729A1E3833}" type="parTrans" cxnId="{5A0EFA36-D0A5-4409-B1A1-D8CA993DACF2}">
      <dgm:prSet/>
      <dgm:spPr/>
      <dgm:t>
        <a:bodyPr/>
        <a:lstStyle/>
        <a:p>
          <a:endParaRPr lang="en-US"/>
        </a:p>
      </dgm:t>
    </dgm:pt>
    <dgm:pt modelId="{74134A3B-2BFA-446C-B1E0-3684183D0CD5}" type="sibTrans" cxnId="{5A0EFA36-D0A5-4409-B1A1-D8CA993DACF2}">
      <dgm:prSet/>
      <dgm:spPr/>
      <dgm:t>
        <a:bodyPr/>
        <a:lstStyle/>
        <a:p>
          <a:endParaRPr lang="en-US"/>
        </a:p>
      </dgm:t>
    </dgm:pt>
    <dgm:pt modelId="{35F5D16E-E179-4783-B633-8125AE5A9392}">
      <dgm:prSet/>
      <dgm:spPr/>
      <dgm:t>
        <a:bodyPr/>
        <a:lstStyle/>
        <a:p>
          <a:r>
            <a:rPr lang="en-GB"/>
            <a:t>Narrow-width browser windows</a:t>
          </a:r>
          <a:endParaRPr lang="en-GB" dirty="0"/>
        </a:p>
      </dgm:t>
    </dgm:pt>
    <dgm:pt modelId="{747FFF7B-7350-47FC-9609-6AA9A4056781}" type="parTrans" cxnId="{15C65929-E703-4708-BA8E-E227952BB76F}">
      <dgm:prSet/>
      <dgm:spPr/>
      <dgm:t>
        <a:bodyPr/>
        <a:lstStyle/>
        <a:p>
          <a:endParaRPr lang="en-US"/>
        </a:p>
      </dgm:t>
    </dgm:pt>
    <dgm:pt modelId="{3F37A851-8CFF-4517-B470-4D47F20FF5AE}" type="sibTrans" cxnId="{15C65929-E703-4708-BA8E-E227952BB76F}">
      <dgm:prSet/>
      <dgm:spPr/>
      <dgm:t>
        <a:bodyPr/>
        <a:lstStyle/>
        <a:p>
          <a:endParaRPr lang="en-US"/>
        </a:p>
      </dgm:t>
    </dgm:pt>
    <dgm:pt modelId="{35648E13-52DB-4970-8425-3F20340DB161}" type="pres">
      <dgm:prSet presAssocID="{DA43519E-57B5-4ABA-932D-73FA6CB719DC}" presName="linear" presStyleCnt="0">
        <dgm:presLayoutVars>
          <dgm:animLvl val="lvl"/>
          <dgm:resizeHandles val="exact"/>
        </dgm:presLayoutVars>
      </dgm:prSet>
      <dgm:spPr/>
    </dgm:pt>
    <dgm:pt modelId="{87D3CE2D-DA2A-4654-8767-0B66C14882AE}" type="pres">
      <dgm:prSet presAssocID="{C8191F4D-1C4A-42C4-BA88-7320100398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E343D1-B7AF-4EE0-A2E2-FC3DFC8831B8}" type="pres">
      <dgm:prSet presAssocID="{C8191F4D-1C4A-42C4-BA88-7320100398AA}" presName="childText" presStyleLbl="revTx" presStyleIdx="0" presStyleCnt="4">
        <dgm:presLayoutVars>
          <dgm:bulletEnabled val="1"/>
        </dgm:presLayoutVars>
      </dgm:prSet>
      <dgm:spPr/>
    </dgm:pt>
    <dgm:pt modelId="{B4CFBF26-460C-43B1-BF52-6C4ED1F95E84}" type="pres">
      <dgm:prSet presAssocID="{2F70AF54-D103-410C-A430-D6256B3333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9F684FB-C32D-47B8-A358-2CE767D1291C}" type="pres">
      <dgm:prSet presAssocID="{2F70AF54-D103-410C-A430-D6256B3333C3}" presName="childText" presStyleLbl="revTx" presStyleIdx="1" presStyleCnt="4">
        <dgm:presLayoutVars>
          <dgm:bulletEnabled val="1"/>
        </dgm:presLayoutVars>
      </dgm:prSet>
      <dgm:spPr/>
    </dgm:pt>
    <dgm:pt modelId="{2363951F-228B-4CD5-A07F-B3DEF7FD04D7}" type="pres">
      <dgm:prSet presAssocID="{46203F16-9196-43E6-B53B-F4AFD71F4F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824467-49F8-4930-8C49-CFD949AA89BB}" type="pres">
      <dgm:prSet presAssocID="{46203F16-9196-43E6-B53B-F4AFD71F4F00}" presName="childText" presStyleLbl="revTx" presStyleIdx="2" presStyleCnt="4">
        <dgm:presLayoutVars>
          <dgm:bulletEnabled val="1"/>
        </dgm:presLayoutVars>
      </dgm:prSet>
      <dgm:spPr/>
    </dgm:pt>
    <dgm:pt modelId="{0D236C7A-E15B-4442-A599-8FF9CA87BB9B}" type="pres">
      <dgm:prSet presAssocID="{9430A6C8-A609-4A37-9A2E-3B083432640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9D10529-F531-4EFF-9BCA-D7E516C01B58}" type="pres">
      <dgm:prSet presAssocID="{9430A6C8-A609-4A37-9A2E-3B083432640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B830F0F-3C08-4B67-86E5-536D86045BB9}" type="presOf" srcId="{46203F16-9196-43E6-B53B-F4AFD71F4F00}" destId="{2363951F-228B-4CD5-A07F-B3DEF7FD04D7}" srcOrd="0" destOrd="0" presId="urn:microsoft.com/office/officeart/2005/8/layout/vList2"/>
    <dgm:cxn modelId="{C14E7612-1F47-49F9-A204-5DD5438FC14C}" type="presOf" srcId="{2F70AF54-D103-410C-A430-D6256B3333C3}" destId="{B4CFBF26-460C-43B1-BF52-6C4ED1F95E84}" srcOrd="0" destOrd="0" presId="urn:microsoft.com/office/officeart/2005/8/layout/vList2"/>
    <dgm:cxn modelId="{EE0FF716-7395-47ED-83AF-915D29296B98}" srcId="{5752BEC6-153F-4E09-BD2F-8A5927283CFC}" destId="{79D0374E-19E9-4FF7-B550-474028A1E911}" srcOrd="0" destOrd="0" parTransId="{39278602-45A8-4774-B263-DA58140F7363}" sibTransId="{08411369-6AF0-4268-A8D9-A82506C4DB02}"/>
    <dgm:cxn modelId="{2A48BD28-A426-499B-845C-350C4553FFAE}" type="presOf" srcId="{AF1B3088-A8B7-4334-94BE-CE829EF9496B}" destId="{E9F684FB-C32D-47B8-A358-2CE767D1291C}" srcOrd="0" destOrd="0" presId="urn:microsoft.com/office/officeart/2005/8/layout/vList2"/>
    <dgm:cxn modelId="{15C65929-E703-4708-BA8E-E227952BB76F}" srcId="{5752BEC6-153F-4E09-BD2F-8A5927283CFC}" destId="{35F5D16E-E179-4783-B633-8125AE5A9392}" srcOrd="2" destOrd="0" parTransId="{747FFF7B-7350-47FC-9609-6AA9A4056781}" sibTransId="{3F37A851-8CFF-4517-B470-4D47F20FF5AE}"/>
    <dgm:cxn modelId="{5A0EFA36-D0A5-4409-B1A1-D8CA993DACF2}" srcId="{5752BEC6-153F-4E09-BD2F-8A5927283CFC}" destId="{37DA9ADA-53DC-45F9-8BE5-DB9DE4E8660D}" srcOrd="1" destOrd="0" parTransId="{71F073EE-76C5-41F4-8AA9-4F729A1E3833}" sibTransId="{74134A3B-2BFA-446C-B1E0-3684183D0CD5}"/>
    <dgm:cxn modelId="{94EE0D63-41D5-417D-BC30-CBFA752AE187}" srcId="{DA43519E-57B5-4ABA-932D-73FA6CB719DC}" destId="{46203F16-9196-43E6-B53B-F4AFD71F4F00}" srcOrd="2" destOrd="0" parTransId="{7E15A3F4-36C9-46AB-855A-4E2D169D0BFE}" sibTransId="{3EE33737-2E72-48F3-AFFF-A365612AAD4E}"/>
    <dgm:cxn modelId="{43EAA944-8483-49B9-97F5-B0B0B2BEB424}" type="presOf" srcId="{50BCAD62-F348-46E3-A08C-C5F4868BBEBA}" destId="{B9D10529-F531-4EFF-9BCA-D7E516C01B58}" srcOrd="0" destOrd="0" presId="urn:microsoft.com/office/officeart/2005/8/layout/vList2"/>
    <dgm:cxn modelId="{89E45267-3750-4471-A89A-BF47C20C0A8C}" type="presOf" srcId="{3A966079-53A3-4741-AE1A-30553ECFA1EA}" destId="{0B824467-49F8-4930-8C49-CFD949AA89BB}" srcOrd="0" destOrd="0" presId="urn:microsoft.com/office/officeart/2005/8/layout/vList2"/>
    <dgm:cxn modelId="{5B3C0F52-D597-4F8A-A8B6-99BDAB26BC59}" type="presOf" srcId="{9430A6C8-A609-4A37-9A2E-3B083432640C}" destId="{0D236C7A-E15B-4442-A599-8FF9CA87BB9B}" srcOrd="0" destOrd="0" presId="urn:microsoft.com/office/officeart/2005/8/layout/vList2"/>
    <dgm:cxn modelId="{3E93727B-4319-43F4-AF8A-14E42B949A7B}" type="presOf" srcId="{79D0374E-19E9-4FF7-B550-474028A1E911}" destId="{B9D10529-F531-4EFF-9BCA-D7E516C01B58}" srcOrd="0" destOrd="2" presId="urn:microsoft.com/office/officeart/2005/8/layout/vList2"/>
    <dgm:cxn modelId="{59C31B82-0973-4BF4-A90E-AD78E84B4ADA}" type="presOf" srcId="{5752BEC6-153F-4E09-BD2F-8A5927283CFC}" destId="{B9D10529-F531-4EFF-9BCA-D7E516C01B58}" srcOrd="0" destOrd="1" presId="urn:microsoft.com/office/officeart/2005/8/layout/vList2"/>
    <dgm:cxn modelId="{B6C77A86-B63F-4D23-8E99-B8483CBC603A}" srcId="{2F70AF54-D103-410C-A430-D6256B3333C3}" destId="{AF1B3088-A8B7-4334-94BE-CE829EF9496B}" srcOrd="0" destOrd="0" parTransId="{531EB5D2-EBAA-4465-A280-860B4E463AA1}" sibTransId="{8A943784-A8FD-480A-B8E1-FF972BD74B8E}"/>
    <dgm:cxn modelId="{06ED7597-3E40-4F9B-AEB7-C20B33CCE9EC}" srcId="{46203F16-9196-43E6-B53B-F4AFD71F4F00}" destId="{3A966079-53A3-4741-AE1A-30553ECFA1EA}" srcOrd="0" destOrd="0" parTransId="{491058CF-B9BD-45B3-8755-3FDBDF743A85}" sibTransId="{88E32933-7DE9-45CB-BB62-4327883D9A55}"/>
    <dgm:cxn modelId="{C5357F9E-14FD-4CB0-80B4-5127F0613786}" type="presOf" srcId="{37DA9ADA-53DC-45F9-8BE5-DB9DE4E8660D}" destId="{B9D10529-F531-4EFF-9BCA-D7E516C01B58}" srcOrd="0" destOrd="3" presId="urn:microsoft.com/office/officeart/2005/8/layout/vList2"/>
    <dgm:cxn modelId="{077750A9-72AC-4240-BF05-FE6BE1526868}" srcId="{C8191F4D-1C4A-42C4-BA88-7320100398AA}" destId="{527F47C9-3CF7-4B14-880D-E786043BEF3C}" srcOrd="0" destOrd="0" parTransId="{62914267-6A1D-49F7-ACED-AF8A16D59989}" sibTransId="{E0CE9B1C-9DD9-4AD6-9A5C-7DF5BA5AB974}"/>
    <dgm:cxn modelId="{385622AD-6427-4795-BABF-BFE92F862BA4}" srcId="{9430A6C8-A609-4A37-9A2E-3B083432640C}" destId="{50BCAD62-F348-46E3-A08C-C5F4868BBEBA}" srcOrd="0" destOrd="0" parTransId="{5114986E-DC50-46AD-91E8-7DFEAA2293E8}" sibTransId="{5962F2D6-FD16-46FE-BA0C-67C689952E19}"/>
    <dgm:cxn modelId="{6A015DC0-CF41-4C66-8528-6BED7A1BE13C}" type="presOf" srcId="{C8191F4D-1C4A-42C4-BA88-7320100398AA}" destId="{87D3CE2D-DA2A-4654-8767-0B66C14882AE}" srcOrd="0" destOrd="0" presId="urn:microsoft.com/office/officeart/2005/8/layout/vList2"/>
    <dgm:cxn modelId="{7AAB82C0-C1DB-4F85-921E-BB585F2D9E7D}" type="presOf" srcId="{DA43519E-57B5-4ABA-932D-73FA6CB719DC}" destId="{35648E13-52DB-4970-8425-3F20340DB161}" srcOrd="0" destOrd="0" presId="urn:microsoft.com/office/officeart/2005/8/layout/vList2"/>
    <dgm:cxn modelId="{29693FC3-6DA3-4DC0-89CF-D88E8DA857A6}" srcId="{DA43519E-57B5-4ABA-932D-73FA6CB719DC}" destId="{2F70AF54-D103-410C-A430-D6256B3333C3}" srcOrd="1" destOrd="0" parTransId="{E45D3C4A-872D-4150-BEBB-018C9D1A6B03}" sibTransId="{E49B0C55-1B52-4FB6-908F-3A6B828B3FCE}"/>
    <dgm:cxn modelId="{B5D7D6C5-4EED-4329-B4E6-92071B7168F1}" type="presOf" srcId="{35F5D16E-E179-4783-B633-8125AE5A9392}" destId="{B9D10529-F531-4EFF-9BCA-D7E516C01B58}" srcOrd="0" destOrd="4" presId="urn:microsoft.com/office/officeart/2005/8/layout/vList2"/>
    <dgm:cxn modelId="{693914DB-BACC-437E-96C8-2FC963F19D5C}" type="presOf" srcId="{527F47C9-3CF7-4B14-880D-E786043BEF3C}" destId="{69E343D1-B7AF-4EE0-A2E2-FC3DFC8831B8}" srcOrd="0" destOrd="0" presId="urn:microsoft.com/office/officeart/2005/8/layout/vList2"/>
    <dgm:cxn modelId="{018576EB-A954-4FB7-A0EB-2F965FE2AFED}" srcId="{9430A6C8-A609-4A37-9A2E-3B083432640C}" destId="{5752BEC6-153F-4E09-BD2F-8A5927283CFC}" srcOrd="1" destOrd="0" parTransId="{E19B29B1-D83E-4A94-8573-FF5122777B0F}" sibTransId="{82591A34-E868-46A5-96C5-2B9D3EC2B0C2}"/>
    <dgm:cxn modelId="{7113E4F3-F312-4B8F-BF4C-5F20C419B92C}" type="presOf" srcId="{886C8C31-F08A-49B6-8C06-FEEF35F16FE9}" destId="{0B824467-49F8-4930-8C49-CFD949AA89BB}" srcOrd="0" destOrd="1" presId="urn:microsoft.com/office/officeart/2005/8/layout/vList2"/>
    <dgm:cxn modelId="{090DA8F5-988E-43A1-83E6-F00233A7C18F}" srcId="{46203F16-9196-43E6-B53B-F4AFD71F4F00}" destId="{886C8C31-F08A-49B6-8C06-FEEF35F16FE9}" srcOrd="1" destOrd="0" parTransId="{896B55BB-95E1-414C-932B-E538C5F0C6B6}" sibTransId="{7BB26811-9460-480F-B3CA-3B827FFD48BE}"/>
    <dgm:cxn modelId="{3177D8F6-E480-42F3-B82E-2C9DD23BAB13}" srcId="{DA43519E-57B5-4ABA-932D-73FA6CB719DC}" destId="{9430A6C8-A609-4A37-9A2E-3B083432640C}" srcOrd="3" destOrd="0" parTransId="{BB426638-1DC4-4748-B46C-D2165CF5C66B}" sibTransId="{2BD67CDB-1545-4BC3-98F1-F3C8E57B1B52}"/>
    <dgm:cxn modelId="{6BEE83FF-8D84-4873-AB8C-4537B0E552ED}" srcId="{DA43519E-57B5-4ABA-932D-73FA6CB719DC}" destId="{C8191F4D-1C4A-42C4-BA88-7320100398AA}" srcOrd="0" destOrd="0" parTransId="{045B3DC8-AD3D-4C63-905A-0883B1914471}" sibTransId="{50D8A664-57A2-4DFA-9E86-802BE2943E57}"/>
    <dgm:cxn modelId="{6B4F4ABC-192F-4BF6-B34C-85C33BD19ECB}" type="presParOf" srcId="{35648E13-52DB-4970-8425-3F20340DB161}" destId="{87D3CE2D-DA2A-4654-8767-0B66C14882AE}" srcOrd="0" destOrd="0" presId="urn:microsoft.com/office/officeart/2005/8/layout/vList2"/>
    <dgm:cxn modelId="{1E56AA1C-FF2F-4D1E-A0C8-B50CAEED6A45}" type="presParOf" srcId="{35648E13-52DB-4970-8425-3F20340DB161}" destId="{69E343D1-B7AF-4EE0-A2E2-FC3DFC8831B8}" srcOrd="1" destOrd="0" presId="urn:microsoft.com/office/officeart/2005/8/layout/vList2"/>
    <dgm:cxn modelId="{49E9D317-23EB-4EFD-972C-AE236DB84191}" type="presParOf" srcId="{35648E13-52DB-4970-8425-3F20340DB161}" destId="{B4CFBF26-460C-43B1-BF52-6C4ED1F95E84}" srcOrd="2" destOrd="0" presId="urn:microsoft.com/office/officeart/2005/8/layout/vList2"/>
    <dgm:cxn modelId="{F9F49102-E1D5-4B1D-A516-E4B9BB639E6F}" type="presParOf" srcId="{35648E13-52DB-4970-8425-3F20340DB161}" destId="{E9F684FB-C32D-47B8-A358-2CE767D1291C}" srcOrd="3" destOrd="0" presId="urn:microsoft.com/office/officeart/2005/8/layout/vList2"/>
    <dgm:cxn modelId="{72D8CC03-43C5-4D3C-AA33-5D7FB62A020F}" type="presParOf" srcId="{35648E13-52DB-4970-8425-3F20340DB161}" destId="{2363951F-228B-4CD5-A07F-B3DEF7FD04D7}" srcOrd="4" destOrd="0" presId="urn:microsoft.com/office/officeart/2005/8/layout/vList2"/>
    <dgm:cxn modelId="{F96753A9-43DB-4C81-A87D-2B4F4CE60076}" type="presParOf" srcId="{35648E13-52DB-4970-8425-3F20340DB161}" destId="{0B824467-49F8-4930-8C49-CFD949AA89BB}" srcOrd="5" destOrd="0" presId="urn:microsoft.com/office/officeart/2005/8/layout/vList2"/>
    <dgm:cxn modelId="{EA3C0505-0065-46E9-8E6F-78D373FAAB43}" type="presParOf" srcId="{35648E13-52DB-4970-8425-3F20340DB161}" destId="{0D236C7A-E15B-4442-A599-8FF9CA87BB9B}" srcOrd="6" destOrd="0" presId="urn:microsoft.com/office/officeart/2005/8/layout/vList2"/>
    <dgm:cxn modelId="{D624E023-61DD-458D-A0F5-F14C87CDA70A}" type="presParOf" srcId="{35648E13-52DB-4970-8425-3F20340DB161}" destId="{B9D10529-F531-4EFF-9BCA-D7E516C01B5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824916-99A4-4EBE-938F-FBFFA61C1F2C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18DA728-5793-40C7-936A-72E0D1339191}">
      <dgm:prSet phldrT="[Text]"/>
      <dgm:spPr/>
      <dgm:t>
        <a:bodyPr/>
        <a:lstStyle/>
        <a:p>
          <a:r>
            <a:rPr lang="en-US" dirty="0"/>
            <a:t>Use Explicit Labels – Supported with Screen readers </a:t>
          </a:r>
        </a:p>
      </dgm:t>
    </dgm:pt>
    <dgm:pt modelId="{B24E0DBB-F41A-42CA-9CE5-33F71DD86874}" type="parTrans" cxnId="{3C1AAE2C-9A9D-4378-9316-82D2AE2C0783}">
      <dgm:prSet/>
      <dgm:spPr/>
      <dgm:t>
        <a:bodyPr/>
        <a:lstStyle/>
        <a:p>
          <a:endParaRPr lang="en-US"/>
        </a:p>
      </dgm:t>
    </dgm:pt>
    <dgm:pt modelId="{5D0A5C6F-ED03-48A7-92F9-4D07717E0D49}" type="sibTrans" cxnId="{3C1AAE2C-9A9D-4378-9316-82D2AE2C0783}">
      <dgm:prSet/>
      <dgm:spPr/>
      <dgm:t>
        <a:bodyPr/>
        <a:lstStyle/>
        <a:p>
          <a:endParaRPr lang="en-US"/>
        </a:p>
      </dgm:t>
    </dgm:pt>
    <dgm:pt modelId="{BB97D5BF-88E0-4623-B821-F2E7F879305A}">
      <dgm:prSet phldrT="[Text]"/>
      <dgm:spPr/>
      <dgm:t>
        <a:bodyPr/>
        <a:lstStyle/>
        <a:p>
          <a:r>
            <a:rPr lang="en-US" dirty="0"/>
            <a:t>&lt;label for = “name”&gt;Label Text &lt;/label&gt;</a:t>
          </a:r>
        </a:p>
      </dgm:t>
    </dgm:pt>
    <dgm:pt modelId="{FBB3A139-179C-43FC-88B1-A68ADEED4736}" type="parTrans" cxnId="{5815C7A4-2664-42B2-B08E-DF258E0FE90F}">
      <dgm:prSet/>
      <dgm:spPr/>
      <dgm:t>
        <a:bodyPr/>
        <a:lstStyle/>
        <a:p>
          <a:endParaRPr lang="en-US"/>
        </a:p>
      </dgm:t>
    </dgm:pt>
    <dgm:pt modelId="{1C285BBB-EF46-45C6-874D-313A693671FC}" type="sibTrans" cxnId="{5815C7A4-2664-42B2-B08E-DF258E0FE90F}">
      <dgm:prSet/>
      <dgm:spPr/>
      <dgm:t>
        <a:bodyPr/>
        <a:lstStyle/>
        <a:p>
          <a:endParaRPr lang="en-US"/>
        </a:p>
      </dgm:t>
    </dgm:pt>
    <dgm:pt modelId="{266E6073-C46C-46E9-A71B-A1500C9E2473}">
      <dgm:prSet phldrT="[Text]"/>
      <dgm:spPr/>
      <dgm:t>
        <a:bodyPr/>
        <a:lstStyle/>
        <a:p>
          <a:r>
            <a:rPr lang="en-US" dirty="0"/>
            <a:t>Grouping –</a:t>
          </a:r>
          <a:r>
            <a:rPr lang="en-US" dirty="0" err="1"/>
            <a:t>filedset</a:t>
          </a:r>
          <a:r>
            <a:rPr lang="en-US" dirty="0"/>
            <a:t> and legends</a:t>
          </a:r>
        </a:p>
      </dgm:t>
    </dgm:pt>
    <dgm:pt modelId="{1FC08FC2-728F-408A-8FF8-AEC9719B3AD0}" type="parTrans" cxnId="{990022CB-D1DE-4CBE-99AE-F566B5C614C3}">
      <dgm:prSet/>
      <dgm:spPr/>
      <dgm:t>
        <a:bodyPr/>
        <a:lstStyle/>
        <a:p>
          <a:endParaRPr lang="en-US"/>
        </a:p>
      </dgm:t>
    </dgm:pt>
    <dgm:pt modelId="{BED0FDFF-93A0-4D79-982F-8F270DB0C7FD}" type="sibTrans" cxnId="{990022CB-D1DE-4CBE-99AE-F566B5C614C3}">
      <dgm:prSet/>
      <dgm:spPr/>
      <dgm:t>
        <a:bodyPr/>
        <a:lstStyle/>
        <a:p>
          <a:endParaRPr lang="en-US"/>
        </a:p>
      </dgm:t>
    </dgm:pt>
    <dgm:pt modelId="{64720DFF-DF3F-4618-BA81-7D6A29CC5DDE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fieldset</a:t>
          </a:r>
          <a:r>
            <a:rPr lang="en-US" dirty="0"/>
            <a:t>&gt; &lt;legend&gt;Contact information&lt;/legend&gt;</a:t>
          </a:r>
        </a:p>
      </dgm:t>
    </dgm:pt>
    <dgm:pt modelId="{941D9269-B932-4C85-B421-36A6E0C93153}" type="parTrans" cxnId="{5175E75B-308C-48AC-8BB4-DD8FFBC7DA53}">
      <dgm:prSet/>
      <dgm:spPr/>
      <dgm:t>
        <a:bodyPr/>
        <a:lstStyle/>
        <a:p>
          <a:endParaRPr lang="en-US"/>
        </a:p>
      </dgm:t>
    </dgm:pt>
    <dgm:pt modelId="{FD58B7DC-BE99-4227-840B-E142CBFF08D3}" type="sibTrans" cxnId="{5175E75B-308C-48AC-8BB4-DD8FFBC7DA53}">
      <dgm:prSet/>
      <dgm:spPr/>
      <dgm:t>
        <a:bodyPr/>
        <a:lstStyle/>
        <a:p>
          <a:endParaRPr lang="en-US"/>
        </a:p>
      </dgm:t>
    </dgm:pt>
    <dgm:pt modelId="{EF0F5398-E090-4D06-A5E6-CD9508888E6D}">
      <dgm:prSet phldrT="[Text]"/>
      <dgm:spPr/>
      <dgm:t>
        <a:bodyPr/>
        <a:lstStyle/>
        <a:p>
          <a:r>
            <a:rPr lang="en-US" dirty="0"/>
            <a:t>&lt;input type=“text” id =“fieldname”&gt;</a:t>
          </a:r>
        </a:p>
      </dgm:t>
    </dgm:pt>
    <dgm:pt modelId="{827E7C43-17A5-4234-9331-F651ED01A55B}" type="parTrans" cxnId="{B69B84D8-1A59-4E15-8C22-EB3D03938E0E}">
      <dgm:prSet/>
      <dgm:spPr/>
      <dgm:t>
        <a:bodyPr/>
        <a:lstStyle/>
        <a:p>
          <a:endParaRPr lang="en-US"/>
        </a:p>
      </dgm:t>
    </dgm:pt>
    <dgm:pt modelId="{8F3CDFE5-7F56-4368-9025-47AAADAA6FA9}" type="sibTrans" cxnId="{B69B84D8-1A59-4E15-8C22-EB3D03938E0E}">
      <dgm:prSet/>
      <dgm:spPr/>
      <dgm:t>
        <a:bodyPr/>
        <a:lstStyle/>
        <a:p>
          <a:endParaRPr lang="en-US"/>
        </a:p>
      </dgm:t>
    </dgm:pt>
    <dgm:pt modelId="{E7B83197-BF8B-45BD-9585-EB0251D63F2C}">
      <dgm:prSet phldrT="[Text]"/>
      <dgm:spPr/>
      <dgm:t>
        <a:bodyPr/>
        <a:lstStyle/>
        <a:p>
          <a:r>
            <a:rPr lang="en-US" dirty="0"/>
            <a:t>&lt;label for = “email”&gt;Email&lt;/label&gt;</a:t>
          </a:r>
        </a:p>
      </dgm:t>
    </dgm:pt>
    <dgm:pt modelId="{541C5406-5FCC-49FB-A0D8-8020A948253C}" type="parTrans" cxnId="{ABBE2322-21AB-49A7-A809-8B15EC747736}">
      <dgm:prSet/>
      <dgm:spPr/>
      <dgm:t>
        <a:bodyPr/>
        <a:lstStyle/>
        <a:p>
          <a:endParaRPr lang="en-US"/>
        </a:p>
      </dgm:t>
    </dgm:pt>
    <dgm:pt modelId="{615B805A-B5BB-44D7-BC21-D16BF83A0616}" type="sibTrans" cxnId="{ABBE2322-21AB-49A7-A809-8B15EC747736}">
      <dgm:prSet/>
      <dgm:spPr/>
      <dgm:t>
        <a:bodyPr/>
        <a:lstStyle/>
        <a:p>
          <a:endParaRPr lang="en-US"/>
        </a:p>
      </dgm:t>
    </dgm:pt>
    <dgm:pt modelId="{95A7CD83-3403-4439-85FA-BE48B6673CDA}">
      <dgm:prSet/>
      <dgm:spPr/>
      <dgm:t>
        <a:bodyPr/>
        <a:lstStyle/>
        <a:p>
          <a:r>
            <a:rPr lang="en-US" dirty="0"/>
            <a:t>&lt;input type=“email” id =“email”&gt;</a:t>
          </a:r>
        </a:p>
      </dgm:t>
    </dgm:pt>
    <dgm:pt modelId="{E3BBB68D-401B-4761-8688-C573542971B7}" type="parTrans" cxnId="{60ACDAEF-C4F1-4CF0-9431-7100BE724EF9}">
      <dgm:prSet/>
      <dgm:spPr/>
      <dgm:t>
        <a:bodyPr/>
        <a:lstStyle/>
        <a:p>
          <a:endParaRPr lang="en-US"/>
        </a:p>
      </dgm:t>
    </dgm:pt>
    <dgm:pt modelId="{4DB8F2F8-E031-4A5F-8DCA-F51507BE1782}" type="sibTrans" cxnId="{60ACDAEF-C4F1-4CF0-9431-7100BE724EF9}">
      <dgm:prSet/>
      <dgm:spPr/>
      <dgm:t>
        <a:bodyPr/>
        <a:lstStyle/>
        <a:p>
          <a:endParaRPr lang="en-US"/>
        </a:p>
      </dgm:t>
    </dgm:pt>
    <dgm:pt modelId="{9C71E5EC-0A50-4DBD-8DF8-DD7CEE62D013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fieldset</a:t>
          </a:r>
          <a:r>
            <a:rPr lang="en-US" dirty="0"/>
            <a:t>&gt;</a:t>
          </a:r>
        </a:p>
      </dgm:t>
    </dgm:pt>
    <dgm:pt modelId="{00084B27-6124-4CBC-8CDC-85FB68655E41}" type="parTrans" cxnId="{5F72DCE7-3132-4AE1-8035-331F812D87E0}">
      <dgm:prSet/>
      <dgm:spPr/>
      <dgm:t>
        <a:bodyPr/>
        <a:lstStyle/>
        <a:p>
          <a:endParaRPr lang="en-US"/>
        </a:p>
      </dgm:t>
    </dgm:pt>
    <dgm:pt modelId="{8170ED97-2456-41F8-8A73-8B26220CA506}" type="sibTrans" cxnId="{5F72DCE7-3132-4AE1-8035-331F812D87E0}">
      <dgm:prSet/>
      <dgm:spPr/>
      <dgm:t>
        <a:bodyPr/>
        <a:lstStyle/>
        <a:p>
          <a:endParaRPr lang="en-US"/>
        </a:p>
      </dgm:t>
    </dgm:pt>
    <dgm:pt modelId="{955E6910-E415-4373-B0EF-828191FA0AAF}">
      <dgm:prSet/>
      <dgm:spPr/>
      <dgm:t>
        <a:bodyPr/>
        <a:lstStyle/>
        <a:p>
          <a:r>
            <a:rPr lang="en-US" dirty="0"/>
            <a:t>Indicate required fields – Avoid using colors to for them</a:t>
          </a:r>
        </a:p>
      </dgm:t>
    </dgm:pt>
    <dgm:pt modelId="{401CD46C-598C-4A9A-B8D6-549E8F48F96D}" type="parTrans" cxnId="{A0DC7DEB-3DD7-43FF-B941-578403B83685}">
      <dgm:prSet/>
      <dgm:spPr/>
      <dgm:t>
        <a:bodyPr/>
        <a:lstStyle/>
        <a:p>
          <a:endParaRPr lang="en-US"/>
        </a:p>
      </dgm:t>
    </dgm:pt>
    <dgm:pt modelId="{7FF7055F-5460-4DA4-96F0-DEACB7738C9A}" type="sibTrans" cxnId="{A0DC7DEB-3DD7-43FF-B941-578403B83685}">
      <dgm:prSet/>
      <dgm:spPr/>
      <dgm:t>
        <a:bodyPr/>
        <a:lstStyle/>
        <a:p>
          <a:endParaRPr lang="en-US"/>
        </a:p>
      </dgm:t>
    </dgm:pt>
    <dgm:pt modelId="{814C82A5-32AD-4224-B5A5-7DF4D284D389}">
      <dgm:prSet/>
      <dgm:spPr/>
      <dgm:t>
        <a:bodyPr/>
        <a:lstStyle/>
        <a:p>
          <a:r>
            <a:rPr lang="en-US" dirty="0"/>
            <a:t>Use progress bar</a:t>
          </a:r>
        </a:p>
      </dgm:t>
    </dgm:pt>
    <dgm:pt modelId="{5C894118-3DAE-4DE6-A73D-039DDFE1B9F7}" type="parTrans" cxnId="{B26D565C-D038-4BF7-BF7F-CA80FDFF4360}">
      <dgm:prSet/>
      <dgm:spPr/>
      <dgm:t>
        <a:bodyPr/>
        <a:lstStyle/>
        <a:p>
          <a:endParaRPr lang="en-US"/>
        </a:p>
      </dgm:t>
    </dgm:pt>
    <dgm:pt modelId="{33A46B8F-C6D8-4FCA-9D2F-9F3CD52F8FC9}" type="sibTrans" cxnId="{B26D565C-D038-4BF7-BF7F-CA80FDFF4360}">
      <dgm:prSet/>
      <dgm:spPr/>
      <dgm:t>
        <a:bodyPr/>
        <a:lstStyle/>
        <a:p>
          <a:endParaRPr lang="en-US"/>
        </a:p>
      </dgm:t>
    </dgm:pt>
    <dgm:pt modelId="{D591625D-015B-4F4D-910B-C3C8AAB59651}">
      <dgm:prSet/>
      <dgm:spPr/>
      <dgm:t>
        <a:bodyPr/>
        <a:lstStyle/>
        <a:p>
          <a:r>
            <a:rPr lang="en-US" dirty="0"/>
            <a:t>&lt;label for=“name” &gt;Name*&lt;/label&gt;</a:t>
          </a:r>
        </a:p>
      </dgm:t>
    </dgm:pt>
    <dgm:pt modelId="{15CC249F-3E06-4FE1-93D6-84E499846250}" type="parTrans" cxnId="{86B7DED7-BF69-465C-B1C1-56684ECBDC1C}">
      <dgm:prSet/>
      <dgm:spPr/>
      <dgm:t>
        <a:bodyPr/>
        <a:lstStyle/>
        <a:p>
          <a:endParaRPr lang="en-US"/>
        </a:p>
      </dgm:t>
    </dgm:pt>
    <dgm:pt modelId="{EABC5432-CB05-4A56-9E94-72605567A0B2}" type="sibTrans" cxnId="{86B7DED7-BF69-465C-B1C1-56684ECBDC1C}">
      <dgm:prSet/>
      <dgm:spPr/>
      <dgm:t>
        <a:bodyPr/>
        <a:lstStyle/>
        <a:p>
          <a:endParaRPr lang="en-US"/>
        </a:p>
      </dgm:t>
    </dgm:pt>
    <dgm:pt modelId="{D092CC9A-264A-490F-8B61-0A80055864A4}">
      <dgm:prSet/>
      <dgm:spPr/>
      <dgm:t>
        <a:bodyPr/>
        <a:lstStyle/>
        <a:p>
          <a:r>
            <a:rPr lang="en-US" dirty="0"/>
            <a:t>&lt;input </a:t>
          </a:r>
          <a:r>
            <a:rPr lang="en-US" dirty="0">
              <a:solidFill>
                <a:srgbClr val="FF0000"/>
              </a:solidFill>
            </a:rPr>
            <a:t>required</a:t>
          </a:r>
          <a:r>
            <a:rPr lang="en-US" dirty="0"/>
            <a:t> </a:t>
          </a:r>
          <a:r>
            <a:rPr lang="en-US" dirty="0">
              <a:solidFill>
                <a:srgbClr val="FF0000"/>
              </a:solidFill>
            </a:rPr>
            <a:t>aria-required=“true” </a:t>
          </a:r>
          <a:r>
            <a:rPr lang="en-US" dirty="0"/>
            <a:t>type=“text”&gt;</a:t>
          </a:r>
        </a:p>
      </dgm:t>
    </dgm:pt>
    <dgm:pt modelId="{5A200E86-E1AD-4695-BECF-EB4E2EFD2497}" type="parTrans" cxnId="{C1D2FED1-6199-4B39-AAE5-6AB2647FD313}">
      <dgm:prSet/>
      <dgm:spPr/>
      <dgm:t>
        <a:bodyPr/>
        <a:lstStyle/>
        <a:p>
          <a:endParaRPr lang="en-US"/>
        </a:p>
      </dgm:t>
    </dgm:pt>
    <dgm:pt modelId="{8D250593-3563-4CE0-9642-4072C43D0263}" type="sibTrans" cxnId="{C1D2FED1-6199-4B39-AAE5-6AB2647FD313}">
      <dgm:prSet/>
      <dgm:spPr/>
      <dgm:t>
        <a:bodyPr/>
        <a:lstStyle/>
        <a:p>
          <a:endParaRPr lang="en-US"/>
        </a:p>
      </dgm:t>
    </dgm:pt>
    <dgm:pt modelId="{C99CC0A9-AF52-4188-A78A-BB358D03FF24}">
      <dgm:prSet/>
      <dgm:spPr/>
      <dgm:t>
        <a:bodyPr/>
        <a:lstStyle/>
        <a:p>
          <a:r>
            <a:rPr lang="en-US" dirty="0"/>
            <a:t>Survey &lt;progress value="3" max="7"&gt;Step 3&lt;/progress&gt;</a:t>
          </a:r>
        </a:p>
      </dgm:t>
    </dgm:pt>
    <dgm:pt modelId="{6E703B06-866E-48D8-A89D-73A6577C6811}" type="parTrans" cxnId="{9EC3525E-90C2-401C-9047-5DEEC6C5A060}">
      <dgm:prSet/>
      <dgm:spPr/>
      <dgm:t>
        <a:bodyPr/>
        <a:lstStyle/>
        <a:p>
          <a:endParaRPr lang="en-US"/>
        </a:p>
      </dgm:t>
    </dgm:pt>
    <dgm:pt modelId="{EE2752F4-D386-45E9-A98E-CB002ACD8E39}" type="sibTrans" cxnId="{9EC3525E-90C2-401C-9047-5DEEC6C5A060}">
      <dgm:prSet/>
      <dgm:spPr/>
      <dgm:t>
        <a:bodyPr/>
        <a:lstStyle/>
        <a:p>
          <a:endParaRPr lang="en-US"/>
        </a:p>
      </dgm:t>
    </dgm:pt>
    <dgm:pt modelId="{CDC42A9A-5731-4441-8EF5-0FA99BA74440}" type="pres">
      <dgm:prSet presAssocID="{F1824916-99A4-4EBE-938F-FBFFA61C1F2C}" presName="linear" presStyleCnt="0">
        <dgm:presLayoutVars>
          <dgm:animLvl val="lvl"/>
          <dgm:resizeHandles val="exact"/>
        </dgm:presLayoutVars>
      </dgm:prSet>
      <dgm:spPr/>
    </dgm:pt>
    <dgm:pt modelId="{FE2A8D26-2430-4EF7-B745-B6035556C695}" type="pres">
      <dgm:prSet presAssocID="{D18DA728-5793-40C7-936A-72E0D13391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7885B7-83B4-49F4-BDEF-9DE51377F486}" type="pres">
      <dgm:prSet presAssocID="{D18DA728-5793-40C7-936A-72E0D1339191}" presName="childText" presStyleLbl="revTx" presStyleIdx="0" presStyleCnt="4">
        <dgm:presLayoutVars>
          <dgm:bulletEnabled val="1"/>
        </dgm:presLayoutVars>
      </dgm:prSet>
      <dgm:spPr/>
    </dgm:pt>
    <dgm:pt modelId="{34760B44-6BA3-4CF6-9D8D-8E19B8B49508}" type="pres">
      <dgm:prSet presAssocID="{266E6073-C46C-46E9-A71B-A1500C9E24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7AC188-4F37-4C4D-8CB9-D0C965FD3BE8}" type="pres">
      <dgm:prSet presAssocID="{266E6073-C46C-46E9-A71B-A1500C9E2473}" presName="childText" presStyleLbl="revTx" presStyleIdx="1" presStyleCnt="4">
        <dgm:presLayoutVars>
          <dgm:bulletEnabled val="1"/>
        </dgm:presLayoutVars>
      </dgm:prSet>
      <dgm:spPr/>
    </dgm:pt>
    <dgm:pt modelId="{B05E04D8-3C08-4181-A7CD-58C862FB9607}" type="pres">
      <dgm:prSet presAssocID="{955E6910-E415-4373-B0EF-828191FA0A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9E9363-B2D1-4E30-9825-8F9DC6A7955E}" type="pres">
      <dgm:prSet presAssocID="{955E6910-E415-4373-B0EF-828191FA0AAF}" presName="childText" presStyleLbl="revTx" presStyleIdx="2" presStyleCnt="4">
        <dgm:presLayoutVars>
          <dgm:bulletEnabled val="1"/>
        </dgm:presLayoutVars>
      </dgm:prSet>
      <dgm:spPr/>
    </dgm:pt>
    <dgm:pt modelId="{341DF3DB-7F3D-4ADF-98AF-FF66603F2B12}" type="pres">
      <dgm:prSet presAssocID="{814C82A5-32AD-4224-B5A5-7DF4D284D3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3D354FE-DDA3-4086-AED3-14041D6BFF7D}" type="pres">
      <dgm:prSet presAssocID="{814C82A5-32AD-4224-B5A5-7DF4D284D38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D561E05-C790-463E-A3FE-AE5CBF1F60A2}" type="presOf" srcId="{D092CC9A-264A-490F-8B61-0A80055864A4}" destId="{269E9363-B2D1-4E30-9825-8F9DC6A7955E}" srcOrd="0" destOrd="1" presId="urn:microsoft.com/office/officeart/2005/8/layout/vList2"/>
    <dgm:cxn modelId="{ABBE2322-21AB-49A7-A809-8B15EC747736}" srcId="{266E6073-C46C-46E9-A71B-A1500C9E2473}" destId="{E7B83197-BF8B-45BD-9585-EB0251D63F2C}" srcOrd="1" destOrd="0" parTransId="{541C5406-5FCC-49FB-A0D8-8020A948253C}" sibTransId="{615B805A-B5BB-44D7-BC21-D16BF83A0616}"/>
    <dgm:cxn modelId="{19F58E28-9B62-4C82-A9C4-4C474BC78389}" type="presOf" srcId="{EF0F5398-E090-4D06-A5E6-CD9508888E6D}" destId="{297885B7-83B4-49F4-BDEF-9DE51377F486}" srcOrd="0" destOrd="1" presId="urn:microsoft.com/office/officeart/2005/8/layout/vList2"/>
    <dgm:cxn modelId="{3C1AAE2C-9A9D-4378-9316-82D2AE2C0783}" srcId="{F1824916-99A4-4EBE-938F-FBFFA61C1F2C}" destId="{D18DA728-5793-40C7-936A-72E0D1339191}" srcOrd="0" destOrd="0" parTransId="{B24E0DBB-F41A-42CA-9CE5-33F71DD86874}" sibTransId="{5D0A5C6F-ED03-48A7-92F9-4D07717E0D49}"/>
    <dgm:cxn modelId="{0A8EF833-2DB2-497D-9DBB-37DB560BAA2E}" type="presOf" srcId="{D591625D-015B-4F4D-910B-C3C8AAB59651}" destId="{269E9363-B2D1-4E30-9825-8F9DC6A7955E}" srcOrd="0" destOrd="0" presId="urn:microsoft.com/office/officeart/2005/8/layout/vList2"/>
    <dgm:cxn modelId="{D359AC3E-8F92-4A14-A647-6BCFAB4146B0}" type="presOf" srcId="{D18DA728-5793-40C7-936A-72E0D1339191}" destId="{FE2A8D26-2430-4EF7-B745-B6035556C695}" srcOrd="0" destOrd="0" presId="urn:microsoft.com/office/officeart/2005/8/layout/vList2"/>
    <dgm:cxn modelId="{5175E75B-308C-48AC-8BB4-DD8FFBC7DA53}" srcId="{266E6073-C46C-46E9-A71B-A1500C9E2473}" destId="{64720DFF-DF3F-4618-BA81-7D6A29CC5DDE}" srcOrd="0" destOrd="0" parTransId="{941D9269-B932-4C85-B421-36A6E0C93153}" sibTransId="{FD58B7DC-BE99-4227-840B-E142CBFF08D3}"/>
    <dgm:cxn modelId="{B26D565C-D038-4BF7-BF7F-CA80FDFF4360}" srcId="{F1824916-99A4-4EBE-938F-FBFFA61C1F2C}" destId="{814C82A5-32AD-4224-B5A5-7DF4D284D389}" srcOrd="3" destOrd="0" parTransId="{5C894118-3DAE-4DE6-A73D-039DDFE1B9F7}" sibTransId="{33A46B8F-C6D8-4FCA-9D2F-9F3CD52F8FC9}"/>
    <dgm:cxn modelId="{9EC3525E-90C2-401C-9047-5DEEC6C5A060}" srcId="{814C82A5-32AD-4224-B5A5-7DF4D284D389}" destId="{C99CC0A9-AF52-4188-A78A-BB358D03FF24}" srcOrd="0" destOrd="0" parTransId="{6E703B06-866E-48D8-A89D-73A6577C6811}" sibTransId="{EE2752F4-D386-45E9-A98E-CB002ACD8E39}"/>
    <dgm:cxn modelId="{800A7765-92F5-4AF8-B092-FC13BBD5163B}" type="presOf" srcId="{BB97D5BF-88E0-4623-B821-F2E7F879305A}" destId="{297885B7-83B4-49F4-BDEF-9DE51377F486}" srcOrd="0" destOrd="0" presId="urn:microsoft.com/office/officeart/2005/8/layout/vList2"/>
    <dgm:cxn modelId="{A03E8648-51C2-4767-B158-5976F9CADA6D}" type="presOf" srcId="{E7B83197-BF8B-45BD-9585-EB0251D63F2C}" destId="{E87AC188-4F37-4C4D-8CB9-D0C965FD3BE8}" srcOrd="0" destOrd="1" presId="urn:microsoft.com/office/officeart/2005/8/layout/vList2"/>
    <dgm:cxn modelId="{4495374D-06B3-4C53-AED8-22687BB6A1B0}" type="presOf" srcId="{266E6073-C46C-46E9-A71B-A1500C9E2473}" destId="{34760B44-6BA3-4CF6-9D8D-8E19B8B49508}" srcOrd="0" destOrd="0" presId="urn:microsoft.com/office/officeart/2005/8/layout/vList2"/>
    <dgm:cxn modelId="{01935787-1393-4C83-BA2C-36B662FD2026}" type="presOf" srcId="{814C82A5-32AD-4224-B5A5-7DF4D284D389}" destId="{341DF3DB-7F3D-4ADF-98AF-FF66603F2B12}" srcOrd="0" destOrd="0" presId="urn:microsoft.com/office/officeart/2005/8/layout/vList2"/>
    <dgm:cxn modelId="{C3A9FA88-56A8-4C95-BDA4-C12272E27099}" type="presOf" srcId="{F1824916-99A4-4EBE-938F-FBFFA61C1F2C}" destId="{CDC42A9A-5731-4441-8EF5-0FA99BA74440}" srcOrd="0" destOrd="0" presId="urn:microsoft.com/office/officeart/2005/8/layout/vList2"/>
    <dgm:cxn modelId="{5815C7A4-2664-42B2-B08E-DF258E0FE90F}" srcId="{D18DA728-5793-40C7-936A-72E0D1339191}" destId="{BB97D5BF-88E0-4623-B821-F2E7F879305A}" srcOrd="0" destOrd="0" parTransId="{FBB3A139-179C-43FC-88B1-A68ADEED4736}" sibTransId="{1C285BBB-EF46-45C6-874D-313A693671FC}"/>
    <dgm:cxn modelId="{492F59AF-0E33-44DB-9261-8DADD41802C2}" type="presOf" srcId="{9C71E5EC-0A50-4DBD-8DF8-DD7CEE62D013}" destId="{E87AC188-4F37-4C4D-8CB9-D0C965FD3BE8}" srcOrd="0" destOrd="3" presId="urn:microsoft.com/office/officeart/2005/8/layout/vList2"/>
    <dgm:cxn modelId="{128424C6-4B7F-4456-B82E-988DC8FCB582}" type="presOf" srcId="{C99CC0A9-AF52-4188-A78A-BB358D03FF24}" destId="{23D354FE-DDA3-4086-AED3-14041D6BFF7D}" srcOrd="0" destOrd="0" presId="urn:microsoft.com/office/officeart/2005/8/layout/vList2"/>
    <dgm:cxn modelId="{990022CB-D1DE-4CBE-99AE-F566B5C614C3}" srcId="{F1824916-99A4-4EBE-938F-FBFFA61C1F2C}" destId="{266E6073-C46C-46E9-A71B-A1500C9E2473}" srcOrd="1" destOrd="0" parTransId="{1FC08FC2-728F-408A-8FF8-AEC9719B3AD0}" sibTransId="{BED0FDFF-93A0-4D79-982F-8F270DB0C7FD}"/>
    <dgm:cxn modelId="{C1D2FED1-6199-4B39-AAE5-6AB2647FD313}" srcId="{955E6910-E415-4373-B0EF-828191FA0AAF}" destId="{D092CC9A-264A-490F-8B61-0A80055864A4}" srcOrd="1" destOrd="0" parTransId="{5A200E86-E1AD-4695-BECF-EB4E2EFD2497}" sibTransId="{8D250593-3563-4CE0-9642-4072C43D0263}"/>
    <dgm:cxn modelId="{86B7DED7-BF69-465C-B1C1-56684ECBDC1C}" srcId="{955E6910-E415-4373-B0EF-828191FA0AAF}" destId="{D591625D-015B-4F4D-910B-C3C8AAB59651}" srcOrd="0" destOrd="0" parTransId="{15CC249F-3E06-4FE1-93D6-84E499846250}" sibTransId="{EABC5432-CB05-4A56-9E94-72605567A0B2}"/>
    <dgm:cxn modelId="{B69B84D8-1A59-4E15-8C22-EB3D03938E0E}" srcId="{D18DA728-5793-40C7-936A-72E0D1339191}" destId="{EF0F5398-E090-4D06-A5E6-CD9508888E6D}" srcOrd="1" destOrd="0" parTransId="{827E7C43-17A5-4234-9331-F651ED01A55B}" sibTransId="{8F3CDFE5-7F56-4368-9025-47AAADAA6FA9}"/>
    <dgm:cxn modelId="{E69EF5DA-68FE-454B-9699-584547F9F000}" type="presOf" srcId="{955E6910-E415-4373-B0EF-828191FA0AAF}" destId="{B05E04D8-3C08-4181-A7CD-58C862FB9607}" srcOrd="0" destOrd="0" presId="urn:microsoft.com/office/officeart/2005/8/layout/vList2"/>
    <dgm:cxn modelId="{5F72DCE7-3132-4AE1-8035-331F812D87E0}" srcId="{266E6073-C46C-46E9-A71B-A1500C9E2473}" destId="{9C71E5EC-0A50-4DBD-8DF8-DD7CEE62D013}" srcOrd="3" destOrd="0" parTransId="{00084B27-6124-4CBC-8CDC-85FB68655E41}" sibTransId="{8170ED97-2456-41F8-8A73-8B26220CA506}"/>
    <dgm:cxn modelId="{A0DC7DEB-3DD7-43FF-B941-578403B83685}" srcId="{F1824916-99A4-4EBE-938F-FBFFA61C1F2C}" destId="{955E6910-E415-4373-B0EF-828191FA0AAF}" srcOrd="2" destOrd="0" parTransId="{401CD46C-598C-4A9A-B8D6-549E8F48F96D}" sibTransId="{7FF7055F-5460-4DA4-96F0-DEACB7738C9A}"/>
    <dgm:cxn modelId="{60ACDAEF-C4F1-4CF0-9431-7100BE724EF9}" srcId="{266E6073-C46C-46E9-A71B-A1500C9E2473}" destId="{95A7CD83-3403-4439-85FA-BE48B6673CDA}" srcOrd="2" destOrd="0" parTransId="{E3BBB68D-401B-4761-8688-C573542971B7}" sibTransId="{4DB8F2F8-E031-4A5F-8DCA-F51507BE1782}"/>
    <dgm:cxn modelId="{FA206BF1-9CA0-4E3D-9EE2-298C9A644EDF}" type="presOf" srcId="{64720DFF-DF3F-4618-BA81-7D6A29CC5DDE}" destId="{E87AC188-4F37-4C4D-8CB9-D0C965FD3BE8}" srcOrd="0" destOrd="0" presId="urn:microsoft.com/office/officeart/2005/8/layout/vList2"/>
    <dgm:cxn modelId="{D0982BFF-134C-4670-ADDE-5351144B9AEE}" type="presOf" srcId="{95A7CD83-3403-4439-85FA-BE48B6673CDA}" destId="{E87AC188-4F37-4C4D-8CB9-D0C965FD3BE8}" srcOrd="0" destOrd="2" presId="urn:microsoft.com/office/officeart/2005/8/layout/vList2"/>
    <dgm:cxn modelId="{1642834D-EFAF-4AAF-9A8D-B346F5DE6892}" type="presParOf" srcId="{CDC42A9A-5731-4441-8EF5-0FA99BA74440}" destId="{FE2A8D26-2430-4EF7-B745-B6035556C695}" srcOrd="0" destOrd="0" presId="urn:microsoft.com/office/officeart/2005/8/layout/vList2"/>
    <dgm:cxn modelId="{38530A87-C6BE-40F1-8FE3-4549D8D27906}" type="presParOf" srcId="{CDC42A9A-5731-4441-8EF5-0FA99BA74440}" destId="{297885B7-83B4-49F4-BDEF-9DE51377F486}" srcOrd="1" destOrd="0" presId="urn:microsoft.com/office/officeart/2005/8/layout/vList2"/>
    <dgm:cxn modelId="{82EE0CA7-423F-4572-936F-6F56A7DD7127}" type="presParOf" srcId="{CDC42A9A-5731-4441-8EF5-0FA99BA74440}" destId="{34760B44-6BA3-4CF6-9D8D-8E19B8B49508}" srcOrd="2" destOrd="0" presId="urn:microsoft.com/office/officeart/2005/8/layout/vList2"/>
    <dgm:cxn modelId="{A5881385-30D7-4F95-8754-3FD331A47F06}" type="presParOf" srcId="{CDC42A9A-5731-4441-8EF5-0FA99BA74440}" destId="{E87AC188-4F37-4C4D-8CB9-D0C965FD3BE8}" srcOrd="3" destOrd="0" presId="urn:microsoft.com/office/officeart/2005/8/layout/vList2"/>
    <dgm:cxn modelId="{51380FF4-5461-4DAE-953C-B8EF9D8EF378}" type="presParOf" srcId="{CDC42A9A-5731-4441-8EF5-0FA99BA74440}" destId="{B05E04D8-3C08-4181-A7CD-58C862FB9607}" srcOrd="4" destOrd="0" presId="urn:microsoft.com/office/officeart/2005/8/layout/vList2"/>
    <dgm:cxn modelId="{75F95F6C-9028-4E3A-8881-5DD6DC2AF641}" type="presParOf" srcId="{CDC42A9A-5731-4441-8EF5-0FA99BA74440}" destId="{269E9363-B2D1-4E30-9825-8F9DC6A7955E}" srcOrd="5" destOrd="0" presId="urn:microsoft.com/office/officeart/2005/8/layout/vList2"/>
    <dgm:cxn modelId="{0B5C7865-475E-4F42-A5F7-157F428BF753}" type="presParOf" srcId="{CDC42A9A-5731-4441-8EF5-0FA99BA74440}" destId="{341DF3DB-7F3D-4ADF-98AF-FF66603F2B12}" srcOrd="6" destOrd="0" presId="urn:microsoft.com/office/officeart/2005/8/layout/vList2"/>
    <dgm:cxn modelId="{5C6A4035-6180-4778-AF3A-1926E99F6652}" type="presParOf" srcId="{CDC42A9A-5731-4441-8EF5-0FA99BA74440}" destId="{23D354FE-DDA3-4086-AED3-14041D6BFF7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AA0738-B87B-4F47-A641-28862EAE4FD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F0CDE-EDE8-452D-A10A-F499E1452172}">
      <dgm:prSet phldrT="[Text]"/>
      <dgm:spPr/>
      <dgm:t>
        <a:bodyPr/>
        <a:lstStyle/>
        <a:p>
          <a:r>
            <a:rPr lang="en-US" b="1" dirty="0"/>
            <a:t>Screen readers</a:t>
          </a:r>
        </a:p>
      </dgm:t>
    </dgm:pt>
    <dgm:pt modelId="{71ECCEC8-622D-4FA1-8523-1CD88ECF36FC}" type="parTrans" cxnId="{640EBB24-02B0-4A48-BBE7-ECB3C8F91D13}">
      <dgm:prSet/>
      <dgm:spPr/>
      <dgm:t>
        <a:bodyPr/>
        <a:lstStyle/>
        <a:p>
          <a:endParaRPr lang="en-US"/>
        </a:p>
      </dgm:t>
    </dgm:pt>
    <dgm:pt modelId="{9BC720E1-6C58-4052-802B-1A85E3A26161}" type="sibTrans" cxnId="{640EBB24-02B0-4A48-BBE7-ECB3C8F91D13}">
      <dgm:prSet/>
      <dgm:spPr/>
      <dgm:t>
        <a:bodyPr/>
        <a:lstStyle/>
        <a:p>
          <a:endParaRPr lang="en-US"/>
        </a:p>
      </dgm:t>
    </dgm:pt>
    <dgm:pt modelId="{54F562F4-F3F4-45E0-9B64-A83031818AF9}">
      <dgm:prSet phldrT="[Text]"/>
      <dgm:spPr/>
      <dgm:t>
        <a:bodyPr/>
        <a:lstStyle/>
        <a:p>
          <a:r>
            <a:rPr lang="en-US" dirty="0"/>
            <a:t>Read alternative text</a:t>
          </a:r>
        </a:p>
      </dgm:t>
    </dgm:pt>
    <dgm:pt modelId="{53C22D1A-D335-40FD-8956-C3BFBA8FB72B}" type="parTrans" cxnId="{29AE57EE-A0E6-4B96-9FFB-0EDCEEDDB7A6}">
      <dgm:prSet/>
      <dgm:spPr/>
      <dgm:t>
        <a:bodyPr/>
        <a:lstStyle/>
        <a:p>
          <a:endParaRPr lang="en-US"/>
        </a:p>
      </dgm:t>
    </dgm:pt>
    <dgm:pt modelId="{646968DA-6847-4F7C-970A-2A1D29BC6389}" type="sibTrans" cxnId="{29AE57EE-A0E6-4B96-9FFB-0EDCEEDDB7A6}">
      <dgm:prSet/>
      <dgm:spPr/>
      <dgm:t>
        <a:bodyPr/>
        <a:lstStyle/>
        <a:p>
          <a:endParaRPr lang="en-US"/>
        </a:p>
      </dgm:t>
    </dgm:pt>
    <dgm:pt modelId="{05D4EA5C-632C-4E7B-9DBA-AB67693579A0}">
      <dgm:prSet phldrT="[Text]"/>
      <dgm:spPr/>
      <dgm:t>
        <a:bodyPr/>
        <a:lstStyle/>
        <a:p>
          <a:r>
            <a:rPr lang="en-US" dirty="0"/>
            <a:t>Read row, column headers in tables</a:t>
          </a:r>
        </a:p>
      </dgm:t>
    </dgm:pt>
    <dgm:pt modelId="{5BAF1642-7E2F-4CFC-9EF2-BFCDD97C960D}" type="parTrans" cxnId="{9DFFCFDF-1818-4CC5-B0F4-59B8EC858DA4}">
      <dgm:prSet/>
      <dgm:spPr/>
      <dgm:t>
        <a:bodyPr/>
        <a:lstStyle/>
        <a:p>
          <a:endParaRPr lang="en-US"/>
        </a:p>
      </dgm:t>
    </dgm:pt>
    <dgm:pt modelId="{B780F25A-FDCA-4EE5-93ED-8AF6582B67D3}" type="sibTrans" cxnId="{9DFFCFDF-1818-4CC5-B0F4-59B8EC858DA4}">
      <dgm:prSet/>
      <dgm:spPr/>
      <dgm:t>
        <a:bodyPr/>
        <a:lstStyle/>
        <a:p>
          <a:endParaRPr lang="en-US"/>
        </a:p>
      </dgm:t>
    </dgm:pt>
    <dgm:pt modelId="{F4847E23-54D7-4755-B1AD-F6007973DF3E}">
      <dgm:prSet phldrT="[Text]"/>
      <dgm:spPr/>
      <dgm:t>
        <a:bodyPr/>
        <a:lstStyle/>
        <a:p>
          <a:r>
            <a:rPr lang="en-US" b="1" i="0" dirty="0"/>
            <a:t>Speech input software</a:t>
          </a:r>
          <a:endParaRPr lang="en-US" dirty="0"/>
        </a:p>
      </dgm:t>
    </dgm:pt>
    <dgm:pt modelId="{E94153D3-BB6E-49A6-AE23-48C2B3DAFE60}" type="parTrans" cxnId="{2BF45791-4B4C-4536-A3A5-B90BD1453166}">
      <dgm:prSet/>
      <dgm:spPr/>
      <dgm:t>
        <a:bodyPr/>
        <a:lstStyle/>
        <a:p>
          <a:endParaRPr lang="en-US"/>
        </a:p>
      </dgm:t>
    </dgm:pt>
    <dgm:pt modelId="{1418C635-0863-409F-A726-0DB9CE9568AE}" type="sibTrans" cxnId="{2BF45791-4B4C-4536-A3A5-B90BD1453166}">
      <dgm:prSet/>
      <dgm:spPr/>
      <dgm:t>
        <a:bodyPr/>
        <a:lstStyle/>
        <a:p>
          <a:endParaRPr lang="en-US"/>
        </a:p>
      </dgm:t>
    </dgm:pt>
    <dgm:pt modelId="{9FB79D74-443C-41EE-A2FE-D016A0D553AD}">
      <dgm:prSet phldrT="[Text]"/>
      <dgm:spPr/>
      <dgm:t>
        <a:bodyPr/>
        <a:lstStyle/>
        <a:p>
          <a:r>
            <a:rPr lang="en-US" b="0" i="0" dirty="0"/>
            <a:t>Linked image with a single voice command</a:t>
          </a:r>
          <a:endParaRPr lang="en-US" dirty="0"/>
        </a:p>
      </dgm:t>
    </dgm:pt>
    <dgm:pt modelId="{DB942D03-9F81-4632-A304-8DA9BBB0D80B}" type="parTrans" cxnId="{8CEC5FD9-6834-4D40-9FCE-BE613A8B47D9}">
      <dgm:prSet/>
      <dgm:spPr/>
      <dgm:t>
        <a:bodyPr/>
        <a:lstStyle/>
        <a:p>
          <a:endParaRPr lang="en-US"/>
        </a:p>
      </dgm:t>
    </dgm:pt>
    <dgm:pt modelId="{22354E7E-195B-4D0A-99ED-493676E5A7AE}" type="sibTrans" cxnId="{8CEC5FD9-6834-4D40-9FCE-BE613A8B47D9}">
      <dgm:prSet/>
      <dgm:spPr/>
      <dgm:t>
        <a:bodyPr/>
        <a:lstStyle/>
        <a:p>
          <a:endParaRPr lang="en-US"/>
        </a:p>
      </dgm:t>
    </dgm:pt>
    <dgm:pt modelId="{346C8F10-C02E-4919-8A01-43B4DD6433AB}">
      <dgm:prSet phldrT="[Text]"/>
      <dgm:spPr/>
      <dgm:t>
        <a:bodyPr/>
        <a:lstStyle/>
        <a:p>
          <a:r>
            <a:rPr lang="en-US" b="0" i="0" dirty="0"/>
            <a:t>Use the labels via voice commands to activate form controls  </a:t>
          </a:r>
          <a:endParaRPr lang="en-US" dirty="0"/>
        </a:p>
      </dgm:t>
    </dgm:pt>
    <dgm:pt modelId="{94C83B78-2B5C-48BA-B39D-BF7DDD355436}" type="parTrans" cxnId="{25E9EA23-3580-4D28-A29A-2B7E85CEBE13}">
      <dgm:prSet/>
      <dgm:spPr/>
      <dgm:t>
        <a:bodyPr/>
        <a:lstStyle/>
        <a:p>
          <a:endParaRPr lang="en-US"/>
        </a:p>
      </dgm:t>
    </dgm:pt>
    <dgm:pt modelId="{B1275AC1-313F-42DA-ACAF-3DAA4BD06E7A}" type="sibTrans" cxnId="{25E9EA23-3580-4D28-A29A-2B7E85CEBE13}">
      <dgm:prSet/>
      <dgm:spPr/>
      <dgm:t>
        <a:bodyPr/>
        <a:lstStyle/>
        <a:p>
          <a:endParaRPr lang="en-US"/>
        </a:p>
      </dgm:t>
    </dgm:pt>
    <dgm:pt modelId="{02839DDC-8C76-4C61-A9EB-63218558873A}">
      <dgm:prSet phldrT="[Text]"/>
      <dgm:spPr/>
      <dgm:t>
        <a:bodyPr/>
        <a:lstStyle/>
        <a:p>
          <a:r>
            <a:rPr lang="en-US" b="1" i="0" dirty="0"/>
            <a:t>People with cognitive disabilities</a:t>
          </a:r>
          <a:endParaRPr lang="en-US" dirty="0"/>
        </a:p>
      </dgm:t>
    </dgm:pt>
    <dgm:pt modelId="{E9CC33EF-C750-4273-AC43-18130EE7B05A}" type="parTrans" cxnId="{81920E57-A68C-42BB-BD7F-ABB7C9514F97}">
      <dgm:prSet/>
      <dgm:spPr/>
      <dgm:t>
        <a:bodyPr/>
        <a:lstStyle/>
        <a:p>
          <a:endParaRPr lang="en-US"/>
        </a:p>
      </dgm:t>
    </dgm:pt>
    <dgm:pt modelId="{C855F6DE-E17B-43AD-BCB7-55E90498491C}" type="sibTrans" cxnId="{81920E57-A68C-42BB-BD7F-ABB7C9514F97}">
      <dgm:prSet/>
      <dgm:spPr/>
      <dgm:t>
        <a:bodyPr/>
        <a:lstStyle/>
        <a:p>
          <a:endParaRPr lang="en-US"/>
        </a:p>
      </dgm:t>
    </dgm:pt>
    <dgm:pt modelId="{2AA4F9D3-5ED8-45B4-9887-EEAD34E1D678}">
      <dgm:prSet phldrT="[Text]"/>
      <dgm:spPr/>
      <dgm:t>
        <a:bodyPr/>
        <a:lstStyle/>
        <a:p>
          <a:r>
            <a:rPr lang="en-US" b="1" i="0" dirty="0"/>
            <a:t>Mobile web users</a:t>
          </a:r>
          <a:endParaRPr lang="en-US" dirty="0"/>
        </a:p>
      </dgm:t>
    </dgm:pt>
    <dgm:pt modelId="{FBCA6314-86A6-4E15-A2DC-A5948F45E4E5}" type="parTrans" cxnId="{4C1227FE-C0CE-4BC7-A763-F06430B790D9}">
      <dgm:prSet/>
      <dgm:spPr/>
      <dgm:t>
        <a:bodyPr/>
        <a:lstStyle/>
        <a:p>
          <a:endParaRPr lang="en-US"/>
        </a:p>
      </dgm:t>
    </dgm:pt>
    <dgm:pt modelId="{4A6F83AE-6826-4521-BC19-7FFA06EDB00B}" type="sibTrans" cxnId="{4C1227FE-C0CE-4BC7-A763-F06430B790D9}">
      <dgm:prSet/>
      <dgm:spPr/>
      <dgm:t>
        <a:bodyPr/>
        <a:lstStyle/>
        <a:p>
          <a:endParaRPr lang="en-US"/>
        </a:p>
      </dgm:t>
    </dgm:pt>
    <dgm:pt modelId="{72224B7E-D6AD-40C9-85AE-E85F224CA52C}">
      <dgm:prSet phldrT="[Text]"/>
      <dgm:spPr/>
      <dgm:t>
        <a:bodyPr/>
        <a:lstStyle/>
        <a:p>
          <a:r>
            <a:rPr lang="en-US" b="1" i="0" dirty="0"/>
            <a:t>People browsing speech-enabled websites</a:t>
          </a:r>
          <a:endParaRPr lang="en-US" dirty="0"/>
        </a:p>
      </dgm:t>
    </dgm:pt>
    <dgm:pt modelId="{7F6CFB80-7200-4FD4-B330-C3502540DA6E}" type="parTrans" cxnId="{EED0A53C-6CB7-45E0-9079-3975756073AE}">
      <dgm:prSet/>
      <dgm:spPr/>
      <dgm:t>
        <a:bodyPr/>
        <a:lstStyle/>
        <a:p>
          <a:endParaRPr lang="en-US"/>
        </a:p>
      </dgm:t>
    </dgm:pt>
    <dgm:pt modelId="{2ACA4F32-59AD-4B3D-8908-5658566D88C9}" type="sibTrans" cxnId="{EED0A53C-6CB7-45E0-9079-3975756073AE}">
      <dgm:prSet/>
      <dgm:spPr/>
      <dgm:t>
        <a:bodyPr/>
        <a:lstStyle/>
        <a:p>
          <a:endParaRPr lang="en-US"/>
        </a:p>
      </dgm:t>
    </dgm:pt>
    <dgm:pt modelId="{64CA7844-6AF2-434D-8DB8-DC67E7118E2D}">
      <dgm:prSet/>
      <dgm:spPr/>
      <dgm:t>
        <a:bodyPr/>
        <a:lstStyle/>
        <a:p>
          <a:r>
            <a:rPr lang="en-US" b="0" i="0" dirty="0"/>
            <a:t>The text alternative can be read aloud</a:t>
          </a:r>
          <a:endParaRPr lang="en-US" dirty="0"/>
        </a:p>
      </dgm:t>
    </dgm:pt>
    <dgm:pt modelId="{DF146339-D000-424E-8741-613C6D673C7D}" type="parTrans" cxnId="{5B1D5C5A-1C10-49ED-9D24-BBFEC9FD6100}">
      <dgm:prSet/>
      <dgm:spPr/>
      <dgm:t>
        <a:bodyPr/>
        <a:lstStyle/>
        <a:p>
          <a:endParaRPr lang="en-US"/>
        </a:p>
      </dgm:t>
    </dgm:pt>
    <dgm:pt modelId="{4B392FB4-0457-46C3-A576-28F7F06AD192}" type="sibTrans" cxnId="{5B1D5C5A-1C10-49ED-9D24-BBFEC9FD6100}">
      <dgm:prSet/>
      <dgm:spPr/>
      <dgm:t>
        <a:bodyPr/>
        <a:lstStyle/>
        <a:p>
          <a:endParaRPr lang="en-US"/>
        </a:p>
      </dgm:t>
    </dgm:pt>
    <dgm:pt modelId="{8A40CD8E-E30E-47C7-967C-19ADAABB3A1C}">
      <dgm:prSet/>
      <dgm:spPr/>
      <dgm:t>
        <a:bodyPr/>
        <a:lstStyle/>
        <a:p>
          <a:r>
            <a:rPr lang="en-US" dirty="0"/>
            <a:t>Helps to understand and complete forms</a:t>
          </a:r>
        </a:p>
      </dgm:t>
    </dgm:pt>
    <dgm:pt modelId="{B3834FF5-4915-4B92-8F8C-17AEBFFC20FE}" type="parTrans" cxnId="{51B7FBFB-B15F-47AD-9A31-E889DC643ED0}">
      <dgm:prSet/>
      <dgm:spPr/>
    </dgm:pt>
    <dgm:pt modelId="{BF98F85D-DB27-4280-BE2C-48B52DD9073C}" type="sibTrans" cxnId="{51B7FBFB-B15F-47AD-9A31-E889DC643ED0}">
      <dgm:prSet/>
      <dgm:spPr/>
    </dgm:pt>
    <dgm:pt modelId="{8F557B7E-D521-4EBA-BB73-E8EBF2475F8B}">
      <dgm:prSet/>
      <dgm:spPr/>
      <dgm:t>
        <a:bodyPr/>
        <a:lstStyle/>
        <a:p>
          <a:r>
            <a:rPr lang="en-US" b="0" i="0" dirty="0"/>
            <a:t>Images can be turned off, especially for data-roaming</a:t>
          </a:r>
          <a:endParaRPr lang="en-US" dirty="0"/>
        </a:p>
      </dgm:t>
    </dgm:pt>
    <dgm:pt modelId="{99119179-4340-4AB5-AAEB-056AF5851C71}" type="parTrans" cxnId="{3EE7C4B7-0AAA-4582-9700-35A705A25F7B}">
      <dgm:prSet/>
      <dgm:spPr/>
    </dgm:pt>
    <dgm:pt modelId="{6DFD83FA-DCF6-4753-B238-5D5D554056CC}" type="sibTrans" cxnId="{3EE7C4B7-0AAA-4582-9700-35A705A25F7B}">
      <dgm:prSet/>
      <dgm:spPr/>
    </dgm:pt>
    <dgm:pt modelId="{F9BFD048-D425-4967-8BA1-F5BA99BD09FF}" type="pres">
      <dgm:prSet presAssocID="{6EAA0738-B87B-4F47-A641-28862EAE4FDD}" presName="Name0" presStyleCnt="0">
        <dgm:presLayoutVars>
          <dgm:dir/>
          <dgm:animLvl val="lvl"/>
          <dgm:resizeHandles/>
        </dgm:presLayoutVars>
      </dgm:prSet>
      <dgm:spPr/>
    </dgm:pt>
    <dgm:pt modelId="{CAC826B0-6032-4958-91DD-1D50F9870C19}" type="pres">
      <dgm:prSet presAssocID="{FE8F0CDE-EDE8-452D-A10A-F499E1452172}" presName="linNode" presStyleCnt="0"/>
      <dgm:spPr/>
    </dgm:pt>
    <dgm:pt modelId="{68777CB9-86AD-4295-840D-1C432A6DFA34}" type="pres">
      <dgm:prSet presAssocID="{FE8F0CDE-EDE8-452D-A10A-F499E1452172}" presName="parentShp" presStyleLbl="node1" presStyleIdx="0" presStyleCnt="5">
        <dgm:presLayoutVars>
          <dgm:bulletEnabled val="1"/>
        </dgm:presLayoutVars>
      </dgm:prSet>
      <dgm:spPr/>
    </dgm:pt>
    <dgm:pt modelId="{477D9227-97AA-4455-B116-BEED4C15F88B}" type="pres">
      <dgm:prSet presAssocID="{FE8F0CDE-EDE8-452D-A10A-F499E1452172}" presName="childShp" presStyleLbl="bgAccFollowNode1" presStyleIdx="0" presStyleCnt="5">
        <dgm:presLayoutVars>
          <dgm:bulletEnabled val="1"/>
        </dgm:presLayoutVars>
      </dgm:prSet>
      <dgm:spPr/>
    </dgm:pt>
    <dgm:pt modelId="{5CDD8902-369E-4480-A3E0-D7F69F3D4F10}" type="pres">
      <dgm:prSet presAssocID="{9BC720E1-6C58-4052-802B-1A85E3A26161}" presName="spacing" presStyleCnt="0"/>
      <dgm:spPr/>
    </dgm:pt>
    <dgm:pt modelId="{E5A3D7B8-E7D2-4337-9BCF-988DD3E74377}" type="pres">
      <dgm:prSet presAssocID="{02839DDC-8C76-4C61-A9EB-63218558873A}" presName="linNode" presStyleCnt="0"/>
      <dgm:spPr/>
    </dgm:pt>
    <dgm:pt modelId="{5ED222A3-3369-4509-BC21-E82E93D9E2DB}" type="pres">
      <dgm:prSet presAssocID="{02839DDC-8C76-4C61-A9EB-63218558873A}" presName="parentShp" presStyleLbl="node1" presStyleIdx="1" presStyleCnt="5">
        <dgm:presLayoutVars>
          <dgm:bulletEnabled val="1"/>
        </dgm:presLayoutVars>
      </dgm:prSet>
      <dgm:spPr/>
    </dgm:pt>
    <dgm:pt modelId="{5032EF67-F33F-4A3B-8662-A6260EA0A36C}" type="pres">
      <dgm:prSet presAssocID="{02839DDC-8C76-4C61-A9EB-63218558873A}" presName="childShp" presStyleLbl="bgAccFollowNode1" presStyleIdx="1" presStyleCnt="5">
        <dgm:presLayoutVars>
          <dgm:bulletEnabled val="1"/>
        </dgm:presLayoutVars>
      </dgm:prSet>
      <dgm:spPr/>
    </dgm:pt>
    <dgm:pt modelId="{E808A1DF-DB5A-40DA-B5E3-C87CCA95AEA8}" type="pres">
      <dgm:prSet presAssocID="{C855F6DE-E17B-43AD-BCB7-55E90498491C}" presName="spacing" presStyleCnt="0"/>
      <dgm:spPr/>
    </dgm:pt>
    <dgm:pt modelId="{575E6776-D20A-4FB5-B435-94EF3B97C0C2}" type="pres">
      <dgm:prSet presAssocID="{2AA4F9D3-5ED8-45B4-9887-EEAD34E1D678}" presName="linNode" presStyleCnt="0"/>
      <dgm:spPr/>
    </dgm:pt>
    <dgm:pt modelId="{9394A057-54F1-418B-A264-CC121AD17B8E}" type="pres">
      <dgm:prSet presAssocID="{2AA4F9D3-5ED8-45B4-9887-EEAD34E1D678}" presName="parentShp" presStyleLbl="node1" presStyleIdx="2" presStyleCnt="5">
        <dgm:presLayoutVars>
          <dgm:bulletEnabled val="1"/>
        </dgm:presLayoutVars>
      </dgm:prSet>
      <dgm:spPr/>
    </dgm:pt>
    <dgm:pt modelId="{1F6949A6-ECAD-4041-B105-279619896123}" type="pres">
      <dgm:prSet presAssocID="{2AA4F9D3-5ED8-45B4-9887-EEAD34E1D678}" presName="childShp" presStyleLbl="bgAccFollowNode1" presStyleIdx="2" presStyleCnt="5">
        <dgm:presLayoutVars>
          <dgm:bulletEnabled val="1"/>
        </dgm:presLayoutVars>
      </dgm:prSet>
      <dgm:spPr/>
    </dgm:pt>
    <dgm:pt modelId="{D598071F-4C65-4A89-84DA-2F9D5B810D2D}" type="pres">
      <dgm:prSet presAssocID="{4A6F83AE-6826-4521-BC19-7FFA06EDB00B}" presName="spacing" presStyleCnt="0"/>
      <dgm:spPr/>
    </dgm:pt>
    <dgm:pt modelId="{AB98E988-3649-40BC-8E65-2D3E008901DE}" type="pres">
      <dgm:prSet presAssocID="{72224B7E-D6AD-40C9-85AE-E85F224CA52C}" presName="linNode" presStyleCnt="0"/>
      <dgm:spPr/>
    </dgm:pt>
    <dgm:pt modelId="{925EBD90-6AE2-4247-B8A6-767D97F23DD6}" type="pres">
      <dgm:prSet presAssocID="{72224B7E-D6AD-40C9-85AE-E85F224CA52C}" presName="parentShp" presStyleLbl="node1" presStyleIdx="3" presStyleCnt="5">
        <dgm:presLayoutVars>
          <dgm:bulletEnabled val="1"/>
        </dgm:presLayoutVars>
      </dgm:prSet>
      <dgm:spPr/>
    </dgm:pt>
    <dgm:pt modelId="{0C3AAFE7-80E6-4A35-95A8-839F37155526}" type="pres">
      <dgm:prSet presAssocID="{72224B7E-D6AD-40C9-85AE-E85F224CA52C}" presName="childShp" presStyleLbl="bgAccFollowNode1" presStyleIdx="3" presStyleCnt="5">
        <dgm:presLayoutVars>
          <dgm:bulletEnabled val="1"/>
        </dgm:presLayoutVars>
      </dgm:prSet>
      <dgm:spPr/>
    </dgm:pt>
    <dgm:pt modelId="{A44327F8-B6C4-4753-B951-86A2F27D5D7A}" type="pres">
      <dgm:prSet presAssocID="{2ACA4F32-59AD-4B3D-8908-5658566D88C9}" presName="spacing" presStyleCnt="0"/>
      <dgm:spPr/>
    </dgm:pt>
    <dgm:pt modelId="{1B9C883D-63CD-4510-9498-E1C564B85340}" type="pres">
      <dgm:prSet presAssocID="{F4847E23-54D7-4755-B1AD-F6007973DF3E}" presName="linNode" presStyleCnt="0"/>
      <dgm:spPr/>
    </dgm:pt>
    <dgm:pt modelId="{B6208F3C-E17C-4207-B724-E52D856C7463}" type="pres">
      <dgm:prSet presAssocID="{F4847E23-54D7-4755-B1AD-F6007973DF3E}" presName="parentShp" presStyleLbl="node1" presStyleIdx="4" presStyleCnt="5">
        <dgm:presLayoutVars>
          <dgm:bulletEnabled val="1"/>
        </dgm:presLayoutVars>
      </dgm:prSet>
      <dgm:spPr/>
    </dgm:pt>
    <dgm:pt modelId="{3368E944-CFB8-46E5-AC23-C371EFE0F2EB}" type="pres">
      <dgm:prSet presAssocID="{F4847E23-54D7-4755-B1AD-F6007973DF3E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8BB34A13-C471-4C99-AA2B-0D80987555BF}" type="presOf" srcId="{6EAA0738-B87B-4F47-A641-28862EAE4FDD}" destId="{F9BFD048-D425-4967-8BA1-F5BA99BD09FF}" srcOrd="0" destOrd="0" presId="urn:microsoft.com/office/officeart/2005/8/layout/vList6"/>
    <dgm:cxn modelId="{25E9EA23-3580-4D28-A29A-2B7E85CEBE13}" srcId="{F4847E23-54D7-4755-B1AD-F6007973DF3E}" destId="{346C8F10-C02E-4919-8A01-43B4DD6433AB}" srcOrd="1" destOrd="0" parTransId="{94C83B78-2B5C-48BA-B39D-BF7DDD355436}" sibTransId="{B1275AC1-313F-42DA-ACAF-3DAA4BD06E7A}"/>
    <dgm:cxn modelId="{640EBB24-02B0-4A48-BBE7-ECB3C8F91D13}" srcId="{6EAA0738-B87B-4F47-A641-28862EAE4FDD}" destId="{FE8F0CDE-EDE8-452D-A10A-F499E1452172}" srcOrd="0" destOrd="0" parTransId="{71ECCEC8-622D-4FA1-8523-1CD88ECF36FC}" sibTransId="{9BC720E1-6C58-4052-802B-1A85E3A26161}"/>
    <dgm:cxn modelId="{9972F124-3D19-40C9-8973-7C0AC55F24C5}" type="presOf" srcId="{9FB79D74-443C-41EE-A2FE-D016A0D553AD}" destId="{3368E944-CFB8-46E5-AC23-C371EFE0F2EB}" srcOrd="0" destOrd="0" presId="urn:microsoft.com/office/officeart/2005/8/layout/vList6"/>
    <dgm:cxn modelId="{DB98EF39-AA8F-4E45-A5FB-8EE8A56D8E39}" type="presOf" srcId="{F4847E23-54D7-4755-B1AD-F6007973DF3E}" destId="{B6208F3C-E17C-4207-B724-E52D856C7463}" srcOrd="0" destOrd="0" presId="urn:microsoft.com/office/officeart/2005/8/layout/vList6"/>
    <dgm:cxn modelId="{EED0A53C-6CB7-45E0-9079-3975756073AE}" srcId="{6EAA0738-B87B-4F47-A641-28862EAE4FDD}" destId="{72224B7E-D6AD-40C9-85AE-E85F224CA52C}" srcOrd="3" destOrd="0" parTransId="{7F6CFB80-7200-4FD4-B330-C3502540DA6E}" sibTransId="{2ACA4F32-59AD-4B3D-8908-5658566D88C9}"/>
    <dgm:cxn modelId="{0147DE68-A469-403E-8298-17884182EEBF}" type="presOf" srcId="{64CA7844-6AF2-434D-8DB8-DC67E7118E2D}" destId="{0C3AAFE7-80E6-4A35-95A8-839F37155526}" srcOrd="0" destOrd="0" presId="urn:microsoft.com/office/officeart/2005/8/layout/vList6"/>
    <dgm:cxn modelId="{DF4AEF51-2802-4809-8552-AE6840321501}" type="presOf" srcId="{2AA4F9D3-5ED8-45B4-9887-EEAD34E1D678}" destId="{9394A057-54F1-418B-A264-CC121AD17B8E}" srcOrd="0" destOrd="0" presId="urn:microsoft.com/office/officeart/2005/8/layout/vList6"/>
    <dgm:cxn modelId="{81920E57-A68C-42BB-BD7F-ABB7C9514F97}" srcId="{6EAA0738-B87B-4F47-A641-28862EAE4FDD}" destId="{02839DDC-8C76-4C61-A9EB-63218558873A}" srcOrd="1" destOrd="0" parTransId="{E9CC33EF-C750-4273-AC43-18130EE7B05A}" sibTransId="{C855F6DE-E17B-43AD-BCB7-55E90498491C}"/>
    <dgm:cxn modelId="{7D2E8E78-FBE9-47BB-AFEE-69352A104760}" type="presOf" srcId="{346C8F10-C02E-4919-8A01-43B4DD6433AB}" destId="{3368E944-CFB8-46E5-AC23-C371EFE0F2EB}" srcOrd="0" destOrd="1" presId="urn:microsoft.com/office/officeart/2005/8/layout/vList6"/>
    <dgm:cxn modelId="{5B1D5C5A-1C10-49ED-9D24-BBFEC9FD6100}" srcId="{72224B7E-D6AD-40C9-85AE-E85F224CA52C}" destId="{64CA7844-6AF2-434D-8DB8-DC67E7118E2D}" srcOrd="0" destOrd="0" parTransId="{DF146339-D000-424E-8741-613C6D673C7D}" sibTransId="{4B392FB4-0457-46C3-A576-28F7F06AD192}"/>
    <dgm:cxn modelId="{2BF45791-4B4C-4536-A3A5-B90BD1453166}" srcId="{6EAA0738-B87B-4F47-A641-28862EAE4FDD}" destId="{F4847E23-54D7-4755-B1AD-F6007973DF3E}" srcOrd="4" destOrd="0" parTransId="{E94153D3-BB6E-49A6-AE23-48C2B3DAFE60}" sibTransId="{1418C635-0863-409F-A726-0DB9CE9568AE}"/>
    <dgm:cxn modelId="{3EE7C4B7-0AAA-4582-9700-35A705A25F7B}" srcId="{2AA4F9D3-5ED8-45B4-9887-EEAD34E1D678}" destId="{8F557B7E-D521-4EBA-BB73-E8EBF2475F8B}" srcOrd="0" destOrd="0" parTransId="{99119179-4340-4AB5-AAEB-056AF5851C71}" sibTransId="{6DFD83FA-DCF6-4753-B238-5D5D554056CC}"/>
    <dgm:cxn modelId="{D6695EC3-9BD7-4988-BDE7-CAE0FF69D4C0}" type="presOf" srcId="{72224B7E-D6AD-40C9-85AE-E85F224CA52C}" destId="{925EBD90-6AE2-4247-B8A6-767D97F23DD6}" srcOrd="0" destOrd="0" presId="urn:microsoft.com/office/officeart/2005/8/layout/vList6"/>
    <dgm:cxn modelId="{8FA37EC4-4534-49E6-9FE3-26C1D4F8F27B}" type="presOf" srcId="{FE8F0CDE-EDE8-452D-A10A-F499E1452172}" destId="{68777CB9-86AD-4295-840D-1C432A6DFA34}" srcOrd="0" destOrd="0" presId="urn:microsoft.com/office/officeart/2005/8/layout/vList6"/>
    <dgm:cxn modelId="{BE184ED2-74F4-4582-AB72-C0D8B3DA739A}" type="presOf" srcId="{02839DDC-8C76-4C61-A9EB-63218558873A}" destId="{5ED222A3-3369-4509-BC21-E82E93D9E2DB}" srcOrd="0" destOrd="0" presId="urn:microsoft.com/office/officeart/2005/8/layout/vList6"/>
    <dgm:cxn modelId="{8CEC5FD9-6834-4D40-9FCE-BE613A8B47D9}" srcId="{F4847E23-54D7-4755-B1AD-F6007973DF3E}" destId="{9FB79D74-443C-41EE-A2FE-D016A0D553AD}" srcOrd="0" destOrd="0" parTransId="{DB942D03-9F81-4632-A304-8DA9BBB0D80B}" sibTransId="{22354E7E-195B-4D0A-99ED-493676E5A7AE}"/>
    <dgm:cxn modelId="{837DDDDB-C062-4C8F-97E3-94BACF1A8800}" type="presOf" srcId="{8F557B7E-D521-4EBA-BB73-E8EBF2475F8B}" destId="{1F6949A6-ECAD-4041-B105-279619896123}" srcOrd="0" destOrd="0" presId="urn:microsoft.com/office/officeart/2005/8/layout/vList6"/>
    <dgm:cxn modelId="{072740DF-DBE9-411F-8838-7728FE19D1A2}" type="presOf" srcId="{05D4EA5C-632C-4E7B-9DBA-AB67693579A0}" destId="{477D9227-97AA-4455-B116-BEED4C15F88B}" srcOrd="0" destOrd="1" presId="urn:microsoft.com/office/officeart/2005/8/layout/vList6"/>
    <dgm:cxn modelId="{9DFFCFDF-1818-4CC5-B0F4-59B8EC858DA4}" srcId="{FE8F0CDE-EDE8-452D-A10A-F499E1452172}" destId="{05D4EA5C-632C-4E7B-9DBA-AB67693579A0}" srcOrd="1" destOrd="0" parTransId="{5BAF1642-7E2F-4CFC-9EF2-BFCDD97C960D}" sibTransId="{B780F25A-FDCA-4EE5-93ED-8AF6582B67D3}"/>
    <dgm:cxn modelId="{29AE57EE-A0E6-4B96-9FFB-0EDCEEDDB7A6}" srcId="{FE8F0CDE-EDE8-452D-A10A-F499E1452172}" destId="{54F562F4-F3F4-45E0-9B64-A83031818AF9}" srcOrd="0" destOrd="0" parTransId="{53C22D1A-D335-40FD-8956-C3BFBA8FB72B}" sibTransId="{646968DA-6847-4F7C-970A-2A1D29BC6389}"/>
    <dgm:cxn modelId="{D776E4EF-F132-4AD2-9B2F-F53A9F957C87}" type="presOf" srcId="{54F562F4-F3F4-45E0-9B64-A83031818AF9}" destId="{477D9227-97AA-4455-B116-BEED4C15F88B}" srcOrd="0" destOrd="0" presId="urn:microsoft.com/office/officeart/2005/8/layout/vList6"/>
    <dgm:cxn modelId="{E88C87F1-47AB-43C0-8270-9DD0A05AF866}" type="presOf" srcId="{8A40CD8E-E30E-47C7-967C-19ADAABB3A1C}" destId="{5032EF67-F33F-4A3B-8662-A6260EA0A36C}" srcOrd="0" destOrd="0" presId="urn:microsoft.com/office/officeart/2005/8/layout/vList6"/>
    <dgm:cxn modelId="{51B7FBFB-B15F-47AD-9A31-E889DC643ED0}" srcId="{02839DDC-8C76-4C61-A9EB-63218558873A}" destId="{8A40CD8E-E30E-47C7-967C-19ADAABB3A1C}" srcOrd="0" destOrd="0" parTransId="{B3834FF5-4915-4B92-8F8C-17AEBFFC20FE}" sibTransId="{BF98F85D-DB27-4280-BE2C-48B52DD9073C}"/>
    <dgm:cxn modelId="{4C1227FE-C0CE-4BC7-A763-F06430B790D9}" srcId="{6EAA0738-B87B-4F47-A641-28862EAE4FDD}" destId="{2AA4F9D3-5ED8-45B4-9887-EEAD34E1D678}" srcOrd="2" destOrd="0" parTransId="{FBCA6314-86A6-4E15-A2DC-A5948F45E4E5}" sibTransId="{4A6F83AE-6826-4521-BC19-7FFA06EDB00B}"/>
    <dgm:cxn modelId="{069C9E8A-B4A3-47BE-9619-64B9B8649E1D}" type="presParOf" srcId="{F9BFD048-D425-4967-8BA1-F5BA99BD09FF}" destId="{CAC826B0-6032-4958-91DD-1D50F9870C19}" srcOrd="0" destOrd="0" presId="urn:microsoft.com/office/officeart/2005/8/layout/vList6"/>
    <dgm:cxn modelId="{6CD9BC69-A299-471E-A8DE-2381E0413D50}" type="presParOf" srcId="{CAC826B0-6032-4958-91DD-1D50F9870C19}" destId="{68777CB9-86AD-4295-840D-1C432A6DFA34}" srcOrd="0" destOrd="0" presId="urn:microsoft.com/office/officeart/2005/8/layout/vList6"/>
    <dgm:cxn modelId="{C3FB4145-9A00-425D-AD92-A78DD14ECD8B}" type="presParOf" srcId="{CAC826B0-6032-4958-91DD-1D50F9870C19}" destId="{477D9227-97AA-4455-B116-BEED4C15F88B}" srcOrd="1" destOrd="0" presId="urn:microsoft.com/office/officeart/2005/8/layout/vList6"/>
    <dgm:cxn modelId="{4A6589B5-E5C6-4025-86BC-4B4BD885356A}" type="presParOf" srcId="{F9BFD048-D425-4967-8BA1-F5BA99BD09FF}" destId="{5CDD8902-369E-4480-A3E0-D7F69F3D4F10}" srcOrd="1" destOrd="0" presId="urn:microsoft.com/office/officeart/2005/8/layout/vList6"/>
    <dgm:cxn modelId="{8F5ED00E-9F53-49F0-97B1-86221F61EBA6}" type="presParOf" srcId="{F9BFD048-D425-4967-8BA1-F5BA99BD09FF}" destId="{E5A3D7B8-E7D2-4337-9BCF-988DD3E74377}" srcOrd="2" destOrd="0" presId="urn:microsoft.com/office/officeart/2005/8/layout/vList6"/>
    <dgm:cxn modelId="{58E67BA2-E118-4A36-B39A-ED2346F94754}" type="presParOf" srcId="{E5A3D7B8-E7D2-4337-9BCF-988DD3E74377}" destId="{5ED222A3-3369-4509-BC21-E82E93D9E2DB}" srcOrd="0" destOrd="0" presId="urn:microsoft.com/office/officeart/2005/8/layout/vList6"/>
    <dgm:cxn modelId="{BF3C5B1B-6052-46A2-B52D-C99682E53553}" type="presParOf" srcId="{E5A3D7B8-E7D2-4337-9BCF-988DD3E74377}" destId="{5032EF67-F33F-4A3B-8662-A6260EA0A36C}" srcOrd="1" destOrd="0" presId="urn:microsoft.com/office/officeart/2005/8/layout/vList6"/>
    <dgm:cxn modelId="{EEBCB6B0-2550-4BCC-B681-11A8FE08BB55}" type="presParOf" srcId="{F9BFD048-D425-4967-8BA1-F5BA99BD09FF}" destId="{E808A1DF-DB5A-40DA-B5E3-C87CCA95AEA8}" srcOrd="3" destOrd="0" presId="urn:microsoft.com/office/officeart/2005/8/layout/vList6"/>
    <dgm:cxn modelId="{6DA79888-B980-49AC-BE9D-7B59B45BED61}" type="presParOf" srcId="{F9BFD048-D425-4967-8BA1-F5BA99BD09FF}" destId="{575E6776-D20A-4FB5-B435-94EF3B97C0C2}" srcOrd="4" destOrd="0" presId="urn:microsoft.com/office/officeart/2005/8/layout/vList6"/>
    <dgm:cxn modelId="{A35728EF-9641-4F3F-8260-12746D057F3B}" type="presParOf" srcId="{575E6776-D20A-4FB5-B435-94EF3B97C0C2}" destId="{9394A057-54F1-418B-A264-CC121AD17B8E}" srcOrd="0" destOrd="0" presId="urn:microsoft.com/office/officeart/2005/8/layout/vList6"/>
    <dgm:cxn modelId="{35328363-56C5-48AA-B5D6-6732B37FF90F}" type="presParOf" srcId="{575E6776-D20A-4FB5-B435-94EF3B97C0C2}" destId="{1F6949A6-ECAD-4041-B105-279619896123}" srcOrd="1" destOrd="0" presId="urn:microsoft.com/office/officeart/2005/8/layout/vList6"/>
    <dgm:cxn modelId="{C856F0B1-C816-41F1-A6A2-0154321E4160}" type="presParOf" srcId="{F9BFD048-D425-4967-8BA1-F5BA99BD09FF}" destId="{D598071F-4C65-4A89-84DA-2F9D5B810D2D}" srcOrd="5" destOrd="0" presId="urn:microsoft.com/office/officeart/2005/8/layout/vList6"/>
    <dgm:cxn modelId="{28DC4568-B1D9-4681-A2E1-DB8BB558DEB0}" type="presParOf" srcId="{F9BFD048-D425-4967-8BA1-F5BA99BD09FF}" destId="{AB98E988-3649-40BC-8E65-2D3E008901DE}" srcOrd="6" destOrd="0" presId="urn:microsoft.com/office/officeart/2005/8/layout/vList6"/>
    <dgm:cxn modelId="{3C93C4CC-9995-4C9E-8D45-1DE2F116D0FF}" type="presParOf" srcId="{AB98E988-3649-40BC-8E65-2D3E008901DE}" destId="{925EBD90-6AE2-4247-B8A6-767D97F23DD6}" srcOrd="0" destOrd="0" presId="urn:microsoft.com/office/officeart/2005/8/layout/vList6"/>
    <dgm:cxn modelId="{5932BAF5-FFA3-40B7-9BFF-083C5130A4B0}" type="presParOf" srcId="{AB98E988-3649-40BC-8E65-2D3E008901DE}" destId="{0C3AAFE7-80E6-4A35-95A8-839F37155526}" srcOrd="1" destOrd="0" presId="urn:microsoft.com/office/officeart/2005/8/layout/vList6"/>
    <dgm:cxn modelId="{7036C390-96A6-4EAA-91AF-A23E8F1034E2}" type="presParOf" srcId="{F9BFD048-D425-4967-8BA1-F5BA99BD09FF}" destId="{A44327F8-B6C4-4753-B951-86A2F27D5D7A}" srcOrd="7" destOrd="0" presId="urn:microsoft.com/office/officeart/2005/8/layout/vList6"/>
    <dgm:cxn modelId="{529B60B1-A6D7-4B9F-874E-24BFC01CD6F2}" type="presParOf" srcId="{F9BFD048-D425-4967-8BA1-F5BA99BD09FF}" destId="{1B9C883D-63CD-4510-9498-E1C564B85340}" srcOrd="8" destOrd="0" presId="urn:microsoft.com/office/officeart/2005/8/layout/vList6"/>
    <dgm:cxn modelId="{FE74576A-B27A-47FE-8348-12C16D9777F6}" type="presParOf" srcId="{1B9C883D-63CD-4510-9498-E1C564B85340}" destId="{B6208F3C-E17C-4207-B724-E52D856C7463}" srcOrd="0" destOrd="0" presId="urn:microsoft.com/office/officeart/2005/8/layout/vList6"/>
    <dgm:cxn modelId="{A4CE0F0D-4DEA-475F-AC55-BFD1E13F4640}" type="presParOf" srcId="{1B9C883D-63CD-4510-9498-E1C564B85340}" destId="{3368E944-CFB8-46E5-AC23-C371EFE0F2E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A682C-369E-4F1B-AA42-AA0A576B1A32}">
      <dsp:nvSpPr>
        <dsp:cNvPr id="0" name=""/>
        <dsp:cNvSpPr/>
      </dsp:nvSpPr>
      <dsp:spPr>
        <a:xfrm>
          <a:off x="139415" y="565"/>
          <a:ext cx="2862004" cy="17172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Text Accessibility Techniques</a:t>
          </a:r>
        </a:p>
      </dsp:txBody>
      <dsp:txXfrm>
        <a:off x="139415" y="565"/>
        <a:ext cx="2862004" cy="1717202"/>
      </dsp:txXfrm>
    </dsp:sp>
    <dsp:sp modelId="{BC396CD5-5FE3-46E6-8DD7-9D57B711452C}">
      <dsp:nvSpPr>
        <dsp:cNvPr id="0" name=""/>
        <dsp:cNvSpPr/>
      </dsp:nvSpPr>
      <dsp:spPr>
        <a:xfrm>
          <a:off x="3287620" y="565"/>
          <a:ext cx="2862004" cy="1717202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Image Accessibility Techniques</a:t>
          </a:r>
        </a:p>
      </dsp:txBody>
      <dsp:txXfrm>
        <a:off x="3287620" y="565"/>
        <a:ext cx="2862004" cy="1717202"/>
      </dsp:txXfrm>
    </dsp:sp>
    <dsp:sp modelId="{FA2C3C4E-02CF-4CAD-8741-1A45D6FD1011}">
      <dsp:nvSpPr>
        <dsp:cNvPr id="0" name=""/>
        <dsp:cNvSpPr/>
      </dsp:nvSpPr>
      <dsp:spPr>
        <a:xfrm>
          <a:off x="139415" y="2003968"/>
          <a:ext cx="2862004" cy="1717202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Table Accessibility Techniques</a:t>
          </a:r>
        </a:p>
      </dsp:txBody>
      <dsp:txXfrm>
        <a:off x="139415" y="2003968"/>
        <a:ext cx="2862004" cy="1717202"/>
      </dsp:txXfrm>
    </dsp:sp>
    <dsp:sp modelId="{54259B61-629E-41AF-B32C-CF549C9D5B1C}">
      <dsp:nvSpPr>
        <dsp:cNvPr id="0" name=""/>
        <dsp:cNvSpPr/>
      </dsp:nvSpPr>
      <dsp:spPr>
        <a:xfrm>
          <a:off x="3287620" y="2003968"/>
          <a:ext cx="2862004" cy="171720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Form Accessibility Techniques</a:t>
          </a:r>
        </a:p>
      </dsp:txBody>
      <dsp:txXfrm>
        <a:off x="3287620" y="2003968"/>
        <a:ext cx="2862004" cy="1717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1745A-085A-4220-96D1-025F28B9AA7C}">
      <dsp:nvSpPr>
        <dsp:cNvPr id="0" name=""/>
        <dsp:cNvSpPr/>
      </dsp:nvSpPr>
      <dsp:spPr>
        <a:xfrm>
          <a:off x="0" y="39788"/>
          <a:ext cx="10957560" cy="6243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&lt;html </a:t>
          </a:r>
          <a:r>
            <a:rPr lang="en-US" sz="2000" kern="1200" dirty="0" err="1"/>
            <a:t>lang</a:t>
          </a:r>
          <a:r>
            <a:rPr lang="en-US" sz="2000" kern="1200" dirty="0"/>
            <a:t>=“</a:t>
          </a:r>
          <a:r>
            <a:rPr lang="en-US" sz="2000" kern="1200" dirty="0" err="1"/>
            <a:t>en</a:t>
          </a:r>
          <a:r>
            <a:rPr lang="en-US" sz="2000" kern="1200" dirty="0"/>
            <a:t>”&gt;</a:t>
          </a:r>
        </a:p>
      </dsp:txBody>
      <dsp:txXfrm>
        <a:off x="30479" y="70267"/>
        <a:ext cx="10896602" cy="563401"/>
      </dsp:txXfrm>
    </dsp:sp>
    <dsp:sp modelId="{9108EB13-F604-4D50-AA5C-ADC6E18B608D}">
      <dsp:nvSpPr>
        <dsp:cNvPr id="0" name=""/>
        <dsp:cNvSpPr/>
      </dsp:nvSpPr>
      <dsp:spPr>
        <a:xfrm>
          <a:off x="0" y="664148"/>
          <a:ext cx="10957560" cy="29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903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Specify the languages used for screen readers </a:t>
          </a:r>
        </a:p>
      </dsp:txBody>
      <dsp:txXfrm>
        <a:off x="0" y="664148"/>
        <a:ext cx="10957560" cy="290317"/>
      </dsp:txXfrm>
    </dsp:sp>
    <dsp:sp modelId="{DF2F83CB-B5DF-4055-BB09-BECE3BB13BB1}">
      <dsp:nvSpPr>
        <dsp:cNvPr id="0" name=""/>
        <dsp:cNvSpPr/>
      </dsp:nvSpPr>
      <dsp:spPr>
        <a:xfrm>
          <a:off x="0" y="954465"/>
          <a:ext cx="10957560" cy="624359"/>
        </a:xfrm>
        <a:prstGeom prst="roundRect">
          <a:avLst/>
        </a:prstGeom>
        <a:solidFill>
          <a:schemeClr val="accent3">
            <a:hueOff val="1029291"/>
            <a:satOff val="6178"/>
            <a:lumOff val="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&lt;title&gt; Home | RGU &lt;/title&gt;</a:t>
          </a:r>
        </a:p>
      </dsp:txBody>
      <dsp:txXfrm>
        <a:off x="30479" y="984944"/>
        <a:ext cx="10896602" cy="563401"/>
      </dsp:txXfrm>
    </dsp:sp>
    <dsp:sp modelId="{31852E5C-BE76-4B48-A04A-74CFDFC9231D}">
      <dsp:nvSpPr>
        <dsp:cNvPr id="0" name=""/>
        <dsp:cNvSpPr/>
      </dsp:nvSpPr>
      <dsp:spPr>
        <a:xfrm>
          <a:off x="0" y="1578825"/>
          <a:ext cx="10957560" cy="29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903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Screen readers uniquely identify pages</a:t>
          </a:r>
        </a:p>
      </dsp:txBody>
      <dsp:txXfrm>
        <a:off x="0" y="1578825"/>
        <a:ext cx="10957560" cy="290317"/>
      </dsp:txXfrm>
    </dsp:sp>
    <dsp:sp modelId="{2F9F27C9-97F5-4C74-BA37-22D10BC2A73D}">
      <dsp:nvSpPr>
        <dsp:cNvPr id="0" name=""/>
        <dsp:cNvSpPr/>
      </dsp:nvSpPr>
      <dsp:spPr>
        <a:xfrm>
          <a:off x="0" y="1869142"/>
          <a:ext cx="10957560" cy="624359"/>
        </a:xfrm>
        <a:prstGeom prst="roundRect">
          <a:avLst/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&lt;h1&gt;Heading&lt;/h1&gt;… </a:t>
          </a:r>
          <a:r>
            <a:rPr lang="en-US" sz="2200" kern="1200" dirty="0"/>
            <a:t>&lt;h2&gt;Heading&lt;/h2&gt;</a:t>
          </a:r>
        </a:p>
      </dsp:txBody>
      <dsp:txXfrm>
        <a:off x="30479" y="1899621"/>
        <a:ext cx="10896602" cy="563401"/>
      </dsp:txXfrm>
    </dsp:sp>
    <dsp:sp modelId="{66EA6F9D-979C-4183-9586-6285DE7208DC}">
      <dsp:nvSpPr>
        <dsp:cNvPr id="0" name=""/>
        <dsp:cNvSpPr/>
      </dsp:nvSpPr>
      <dsp:spPr>
        <a:xfrm>
          <a:off x="0" y="2493502"/>
          <a:ext cx="10957560" cy="29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903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Use of proper headings help structure document, read by Screen readers</a:t>
          </a:r>
        </a:p>
      </dsp:txBody>
      <dsp:txXfrm>
        <a:off x="0" y="2493502"/>
        <a:ext cx="10957560" cy="290317"/>
      </dsp:txXfrm>
    </dsp:sp>
    <dsp:sp modelId="{C8619D70-8E44-4536-8B69-D5D1C40DE609}">
      <dsp:nvSpPr>
        <dsp:cNvPr id="0" name=""/>
        <dsp:cNvSpPr/>
      </dsp:nvSpPr>
      <dsp:spPr>
        <a:xfrm>
          <a:off x="0" y="2783820"/>
          <a:ext cx="10957560" cy="624359"/>
        </a:xfrm>
        <a:prstGeom prst="roundRect">
          <a:avLst/>
        </a:prstGeom>
        <a:solidFill>
          <a:schemeClr val="accent3">
            <a:hueOff val="3087872"/>
            <a:satOff val="18534"/>
            <a:lumOff val="141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&lt;meta name=“author” content=“Janani H”&gt;</a:t>
          </a:r>
        </a:p>
      </dsp:txBody>
      <dsp:txXfrm>
        <a:off x="30479" y="2814299"/>
        <a:ext cx="10896602" cy="563401"/>
      </dsp:txXfrm>
    </dsp:sp>
    <dsp:sp modelId="{38D44739-D9B8-4E08-9882-41D1B6239AD9}">
      <dsp:nvSpPr>
        <dsp:cNvPr id="0" name=""/>
        <dsp:cNvSpPr/>
      </dsp:nvSpPr>
      <dsp:spPr>
        <a:xfrm>
          <a:off x="0" y="3408179"/>
          <a:ext cx="10957560" cy="29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903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/>
            <a:t>Why specifying keywords?</a:t>
          </a:r>
          <a:endParaRPr lang="en-US" sz="1700" kern="1200" dirty="0"/>
        </a:p>
      </dsp:txBody>
      <dsp:txXfrm>
        <a:off x="0" y="3408179"/>
        <a:ext cx="10957560" cy="290317"/>
      </dsp:txXfrm>
    </dsp:sp>
    <dsp:sp modelId="{C43D37DC-FC5A-4184-93A3-BDDF1B6735CC}">
      <dsp:nvSpPr>
        <dsp:cNvPr id="0" name=""/>
        <dsp:cNvSpPr/>
      </dsp:nvSpPr>
      <dsp:spPr>
        <a:xfrm>
          <a:off x="0" y="3698497"/>
          <a:ext cx="10957560" cy="624359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&lt;p&gt;, &lt;</a:t>
          </a:r>
          <a:r>
            <a:rPr lang="en-US" sz="2000" kern="1200" dirty="0" err="1"/>
            <a:t>em</a:t>
          </a:r>
          <a:r>
            <a:rPr lang="en-US" sz="2000" kern="1200" dirty="0"/>
            <a:t>&gt;, &lt;</a:t>
          </a:r>
          <a:r>
            <a:rPr lang="en-US" sz="2000" kern="1200" dirty="0" err="1"/>
            <a:t>blockquote</a:t>
          </a:r>
          <a:r>
            <a:rPr lang="en-US" sz="2000" kern="1200" dirty="0"/>
            <a:t>&gt;, &lt;</a:t>
          </a:r>
          <a:r>
            <a:rPr lang="en-US" sz="2000" kern="1200" dirty="0" err="1"/>
            <a:t>ul</a:t>
          </a:r>
          <a:r>
            <a:rPr lang="en-US" sz="2000" kern="1200" dirty="0"/>
            <a:t>&gt;…</a:t>
          </a:r>
        </a:p>
      </dsp:txBody>
      <dsp:txXfrm>
        <a:off x="30479" y="3728976"/>
        <a:ext cx="10896602" cy="563401"/>
      </dsp:txXfrm>
    </dsp:sp>
    <dsp:sp modelId="{04CD239D-43EB-4968-AC43-C21771120750}">
      <dsp:nvSpPr>
        <dsp:cNvPr id="0" name=""/>
        <dsp:cNvSpPr/>
      </dsp:nvSpPr>
      <dsp:spPr>
        <a:xfrm>
          <a:off x="0" y="4322856"/>
          <a:ext cx="10957560" cy="29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903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Read by screen readers, improve consistency</a:t>
          </a:r>
        </a:p>
      </dsp:txBody>
      <dsp:txXfrm>
        <a:off x="0" y="4322856"/>
        <a:ext cx="10957560" cy="290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D877C-78E2-4961-B31D-00D5619FD9CC}">
      <dsp:nvSpPr>
        <dsp:cNvPr id="0" name=""/>
        <dsp:cNvSpPr/>
      </dsp:nvSpPr>
      <dsp:spPr>
        <a:xfrm>
          <a:off x="0" y="2709"/>
          <a:ext cx="10515600" cy="5896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&lt;</a:t>
          </a:r>
          <a:r>
            <a:rPr lang="en-US" sz="2400" kern="1200" dirty="0" err="1"/>
            <a:t>img</a:t>
          </a:r>
          <a:r>
            <a:rPr lang="en-US" sz="2400" kern="1200" dirty="0"/>
            <a:t> </a:t>
          </a:r>
          <a:r>
            <a:rPr lang="en-US" sz="2400" kern="1200" dirty="0" err="1"/>
            <a:t>src</a:t>
          </a:r>
          <a:r>
            <a:rPr lang="en-US" sz="2400" kern="1200" dirty="0"/>
            <a:t>=“flower.jpg” alt=“sunflower”/&gt;</a:t>
          </a:r>
        </a:p>
      </dsp:txBody>
      <dsp:txXfrm>
        <a:off x="28786" y="31495"/>
        <a:ext cx="10458028" cy="532107"/>
      </dsp:txXfrm>
    </dsp:sp>
    <dsp:sp modelId="{A9359BAE-4B03-4B38-B77C-40BDA332E1ED}">
      <dsp:nvSpPr>
        <dsp:cNvPr id="0" name=""/>
        <dsp:cNvSpPr/>
      </dsp:nvSpPr>
      <dsp:spPr>
        <a:xfrm>
          <a:off x="0" y="592389"/>
          <a:ext cx="10515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Informative images - Alt= A short description conveying the essential information presented by the image. </a:t>
          </a:r>
          <a:endParaRPr lang="en-US" sz="1900" kern="1200" dirty="0"/>
        </a:p>
      </dsp:txBody>
      <dsp:txXfrm>
        <a:off x="0" y="592389"/>
        <a:ext cx="10515600" cy="596160"/>
      </dsp:txXfrm>
    </dsp:sp>
    <dsp:sp modelId="{730BBFD8-7726-469F-8EB3-ADAB5696B6CF}">
      <dsp:nvSpPr>
        <dsp:cNvPr id="0" name=""/>
        <dsp:cNvSpPr/>
      </dsp:nvSpPr>
      <dsp:spPr>
        <a:xfrm>
          <a:off x="0" y="1188549"/>
          <a:ext cx="10515600" cy="589679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&lt;</a:t>
          </a:r>
          <a:r>
            <a:rPr lang="en-US" sz="2400" kern="1200" dirty="0" err="1"/>
            <a:t>img</a:t>
          </a:r>
          <a:r>
            <a:rPr lang="en-US" sz="2400" kern="1200" dirty="0"/>
            <a:t> </a:t>
          </a:r>
          <a:r>
            <a:rPr lang="en-US" sz="2400" kern="1200" dirty="0" err="1"/>
            <a:t>src</a:t>
          </a:r>
          <a:r>
            <a:rPr lang="en-US" sz="2400" kern="1200" dirty="0"/>
            <a:t>=“flower.jpg” alt=“”/&gt;</a:t>
          </a:r>
        </a:p>
      </dsp:txBody>
      <dsp:txXfrm>
        <a:off x="28786" y="1217335"/>
        <a:ext cx="10458028" cy="532107"/>
      </dsp:txXfrm>
    </dsp:sp>
    <dsp:sp modelId="{C33F93BB-A03A-401B-945F-C69848FDEA38}">
      <dsp:nvSpPr>
        <dsp:cNvPr id="0" name=""/>
        <dsp:cNvSpPr/>
      </dsp:nvSpPr>
      <dsp:spPr>
        <a:xfrm>
          <a:off x="0" y="1778229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Decorative images – Alt=“” </a:t>
          </a:r>
          <a:r>
            <a:rPr lang="en-GB" sz="1900" kern="1200" dirty="0"/>
            <a:t>purpose of an image is to add visual decoration to the page</a:t>
          </a:r>
          <a:endParaRPr lang="en-US" sz="1900" kern="1200" dirty="0"/>
        </a:p>
      </dsp:txBody>
      <dsp:txXfrm>
        <a:off x="0" y="1778229"/>
        <a:ext cx="10515600" cy="397440"/>
      </dsp:txXfrm>
    </dsp:sp>
    <dsp:sp modelId="{70E7307C-AC55-4451-AF5A-BFB3AC856025}">
      <dsp:nvSpPr>
        <dsp:cNvPr id="0" name=""/>
        <dsp:cNvSpPr/>
      </dsp:nvSpPr>
      <dsp:spPr>
        <a:xfrm>
          <a:off x="0" y="2175669"/>
          <a:ext cx="10515600" cy="589679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&lt;</a:t>
          </a:r>
          <a:r>
            <a:rPr lang="en-US" sz="2400" kern="1200" dirty="0" err="1"/>
            <a:t>img</a:t>
          </a:r>
          <a:r>
            <a:rPr lang="en-US" sz="2400" kern="1200" dirty="0"/>
            <a:t> src=print.png alt=“print this page”/&gt;</a:t>
          </a:r>
        </a:p>
      </dsp:txBody>
      <dsp:txXfrm>
        <a:off x="28786" y="2204455"/>
        <a:ext cx="10458028" cy="532107"/>
      </dsp:txXfrm>
    </dsp:sp>
    <dsp:sp modelId="{FFF92824-35EA-401E-9DC7-527671312F70}">
      <dsp:nvSpPr>
        <dsp:cNvPr id="0" name=""/>
        <dsp:cNvSpPr/>
      </dsp:nvSpPr>
      <dsp:spPr>
        <a:xfrm>
          <a:off x="0" y="2765348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Functional Images–Alt=“describe the functionality of the link or button ”</a:t>
          </a:r>
          <a:endParaRPr lang="en-US" sz="1900" kern="1200" dirty="0"/>
        </a:p>
      </dsp:txBody>
      <dsp:txXfrm>
        <a:off x="0" y="2765348"/>
        <a:ext cx="10515600" cy="397440"/>
      </dsp:txXfrm>
    </dsp:sp>
    <dsp:sp modelId="{FD22D64F-1CBF-4FEE-8143-15AC5B5520A5}">
      <dsp:nvSpPr>
        <dsp:cNvPr id="0" name=""/>
        <dsp:cNvSpPr/>
      </dsp:nvSpPr>
      <dsp:spPr>
        <a:xfrm>
          <a:off x="0" y="3162789"/>
          <a:ext cx="10515600" cy="58967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&lt;</a:t>
          </a:r>
          <a:r>
            <a:rPr lang="en-US" sz="2400" kern="1200" dirty="0" err="1"/>
            <a:t>img</a:t>
          </a:r>
          <a:r>
            <a:rPr lang="en-US" sz="2400" kern="1200" dirty="0"/>
            <a:t> </a:t>
          </a:r>
          <a:r>
            <a:rPr lang="en-US" sz="2400" kern="1200" dirty="0" err="1"/>
            <a:t>src</a:t>
          </a:r>
          <a:r>
            <a:rPr lang="en-US" sz="2400" kern="1200" dirty="0"/>
            <a:t>=“sig.jpg” alt=Your access to the city”/&gt;</a:t>
          </a:r>
        </a:p>
      </dsp:txBody>
      <dsp:txXfrm>
        <a:off x="28786" y="3191575"/>
        <a:ext cx="10458028" cy="532107"/>
      </dsp:txXfrm>
    </dsp:sp>
    <dsp:sp modelId="{9982FBEB-337A-445E-99CA-8EA4BCCA0F62}">
      <dsp:nvSpPr>
        <dsp:cNvPr id="0" name=""/>
        <dsp:cNvSpPr/>
      </dsp:nvSpPr>
      <dsp:spPr>
        <a:xfrm>
          <a:off x="0" y="3752469"/>
          <a:ext cx="10515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Images of Text – Alt =“</a:t>
          </a:r>
          <a:r>
            <a:rPr lang="en-GB" sz="1900" kern="1200" dirty="0"/>
            <a:t>images of text are used, the text alternative should contain the same words as in the image.</a:t>
          </a:r>
          <a:r>
            <a:rPr lang="en-US" sz="1900" kern="1200" dirty="0"/>
            <a:t>”</a:t>
          </a:r>
        </a:p>
      </dsp:txBody>
      <dsp:txXfrm>
        <a:off x="0" y="3752469"/>
        <a:ext cx="10515600" cy="596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3CE2D-DA2A-4654-8767-0B66C14882AE}">
      <dsp:nvSpPr>
        <dsp:cNvPr id="0" name=""/>
        <dsp:cNvSpPr/>
      </dsp:nvSpPr>
      <dsp:spPr>
        <a:xfrm>
          <a:off x="0" y="28594"/>
          <a:ext cx="10683240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Tables with one header for rows or columns</a:t>
          </a:r>
          <a:endParaRPr lang="en-US" sz="2000" kern="1200" dirty="0">
            <a:latin typeface="+mn-lt"/>
          </a:endParaRPr>
        </a:p>
      </dsp:txBody>
      <dsp:txXfrm>
        <a:off x="23874" y="52468"/>
        <a:ext cx="10635492" cy="441312"/>
      </dsp:txXfrm>
    </dsp:sp>
    <dsp:sp modelId="{69E343D1-B7AF-4EE0-A2E2-FC3DFC8831B8}">
      <dsp:nvSpPr>
        <dsp:cNvPr id="0" name=""/>
        <dsp:cNvSpPr/>
      </dsp:nvSpPr>
      <dsp:spPr>
        <a:xfrm>
          <a:off x="0" y="517654"/>
          <a:ext cx="1068324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19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>
              <a:latin typeface="+mn-lt"/>
            </a:rPr>
            <a:t>Mark up header cells with </a:t>
          </a:r>
          <a:r>
            <a:rPr lang="en-GB" sz="1500" kern="1200" dirty="0">
              <a:latin typeface="+mn-lt"/>
              <a:cs typeface="Courier New" panose="02070309020205020404" pitchFamily="49" charset="0"/>
            </a:rPr>
            <a:t>&lt;</a:t>
          </a:r>
          <a:r>
            <a:rPr lang="en-GB" sz="1500" kern="1200" dirty="0" err="1">
              <a:latin typeface="+mn-lt"/>
              <a:cs typeface="Courier New" panose="02070309020205020404" pitchFamily="49" charset="0"/>
            </a:rPr>
            <a:t>th</a:t>
          </a:r>
          <a:r>
            <a:rPr lang="en-GB" sz="1500" kern="1200" dirty="0">
              <a:latin typeface="+mn-lt"/>
              <a:cs typeface="Courier New" panose="02070309020205020404" pitchFamily="49" charset="0"/>
            </a:rPr>
            <a:t>&gt; </a:t>
          </a:r>
          <a:r>
            <a:rPr lang="en-GB" sz="1500" kern="1200" dirty="0">
              <a:latin typeface="+mn-lt"/>
            </a:rPr>
            <a:t>and data cells with </a:t>
          </a:r>
          <a:r>
            <a:rPr kumimoji="0" lang="en-GB" sz="1500" kern="1200" dirty="0">
              <a:solidFill>
                <a:schemeClr val="tx1"/>
              </a:solidFill>
              <a:latin typeface="+mn-lt"/>
              <a:ea typeface="+mn-ea"/>
              <a:cs typeface="Courier New" panose="02070309020205020404" pitchFamily="49" charset="0"/>
            </a:rPr>
            <a:t>&lt;td&gt; </a:t>
          </a:r>
          <a:r>
            <a:rPr lang="en-GB" sz="1500" kern="1200" dirty="0">
              <a:latin typeface="+mn-lt"/>
            </a:rPr>
            <a:t>elements</a:t>
          </a:r>
          <a:endParaRPr lang="en-US" sz="1500" kern="1200" dirty="0"/>
        </a:p>
      </dsp:txBody>
      <dsp:txXfrm>
        <a:off x="0" y="517654"/>
        <a:ext cx="10683240" cy="314640"/>
      </dsp:txXfrm>
    </dsp:sp>
    <dsp:sp modelId="{B4CFBF26-460C-43B1-BF52-6C4ED1F95E84}">
      <dsp:nvSpPr>
        <dsp:cNvPr id="0" name=""/>
        <dsp:cNvSpPr/>
      </dsp:nvSpPr>
      <dsp:spPr>
        <a:xfrm>
          <a:off x="0" y="832294"/>
          <a:ext cx="10683240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Tables with two headers have a simple row header and a simple column header</a:t>
          </a:r>
          <a:r>
            <a:rPr lang="en-GB" sz="2000" kern="1200" dirty="0"/>
            <a:t>:</a:t>
          </a:r>
          <a:endParaRPr lang="en-US" sz="2000" kern="1200" dirty="0">
            <a:latin typeface="+mn-lt"/>
          </a:endParaRPr>
        </a:p>
      </dsp:txBody>
      <dsp:txXfrm>
        <a:off x="23874" y="856168"/>
        <a:ext cx="10635492" cy="441312"/>
      </dsp:txXfrm>
    </dsp:sp>
    <dsp:sp modelId="{E9F684FB-C32D-47B8-A358-2CE767D1291C}">
      <dsp:nvSpPr>
        <dsp:cNvPr id="0" name=""/>
        <dsp:cNvSpPr/>
      </dsp:nvSpPr>
      <dsp:spPr>
        <a:xfrm>
          <a:off x="0" y="1321354"/>
          <a:ext cx="1068324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19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>
              <a:latin typeface="+mn-lt"/>
            </a:rPr>
            <a:t>Define the direction of each header by setting the </a:t>
          </a:r>
          <a:r>
            <a:rPr lang="en-GB" sz="1500" kern="1200" dirty="0">
              <a:latin typeface="+mn-lt"/>
              <a:cs typeface="Courier New" panose="02070309020205020404" pitchFamily="49" charset="0"/>
            </a:rPr>
            <a:t>scope</a:t>
          </a:r>
          <a:r>
            <a:rPr lang="en-GB" sz="1500" kern="1200" dirty="0">
              <a:latin typeface="+mn-lt"/>
            </a:rPr>
            <a:t> attribute to </a:t>
          </a:r>
          <a:r>
            <a:rPr lang="en-GB" sz="1500" kern="1200" dirty="0">
              <a:latin typeface="+mn-lt"/>
              <a:cs typeface="Courier New" panose="02070309020205020404" pitchFamily="49" charset="0"/>
            </a:rPr>
            <a:t>col</a:t>
          </a:r>
          <a:r>
            <a:rPr lang="en-GB" sz="1500" kern="1200" dirty="0">
              <a:latin typeface="+mn-lt"/>
            </a:rPr>
            <a:t> or </a:t>
          </a:r>
          <a:r>
            <a:rPr lang="en-GB" sz="1500" kern="1200" dirty="0">
              <a:latin typeface="+mn-lt"/>
              <a:cs typeface="Courier New" panose="02070309020205020404" pitchFamily="49" charset="0"/>
            </a:rPr>
            <a:t>row</a:t>
          </a:r>
          <a:r>
            <a:rPr lang="en-GB" sz="1500" kern="1200" dirty="0">
              <a:latin typeface="+mn-lt"/>
            </a:rPr>
            <a:t>.</a:t>
          </a:r>
          <a:endParaRPr lang="en-US" sz="1500" kern="1200" dirty="0"/>
        </a:p>
      </dsp:txBody>
      <dsp:txXfrm>
        <a:off x="0" y="1321354"/>
        <a:ext cx="10683240" cy="314640"/>
      </dsp:txXfrm>
    </dsp:sp>
    <dsp:sp modelId="{2363951F-228B-4CD5-A07F-B3DEF7FD04D7}">
      <dsp:nvSpPr>
        <dsp:cNvPr id="0" name=""/>
        <dsp:cNvSpPr/>
      </dsp:nvSpPr>
      <dsp:spPr>
        <a:xfrm>
          <a:off x="0" y="1635994"/>
          <a:ext cx="10683240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Caption &amp; Summary</a:t>
          </a:r>
          <a:endParaRPr lang="en-US" sz="2000" kern="1200" dirty="0"/>
        </a:p>
      </dsp:txBody>
      <dsp:txXfrm>
        <a:off x="23874" y="1659868"/>
        <a:ext cx="10635492" cy="441312"/>
      </dsp:txXfrm>
    </dsp:sp>
    <dsp:sp modelId="{0B824467-49F8-4930-8C49-CFD949AA89BB}">
      <dsp:nvSpPr>
        <dsp:cNvPr id="0" name=""/>
        <dsp:cNvSpPr/>
      </dsp:nvSpPr>
      <dsp:spPr>
        <a:xfrm>
          <a:off x="0" y="2125054"/>
          <a:ext cx="1068324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19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>
              <a:latin typeface="+mn-lt"/>
            </a:rPr>
            <a:t>A caption identifies the overall topic of a table and is useful in most situations. A summary provides orientation or navigation hints in complex tables.</a:t>
          </a:r>
          <a:endParaRPr lang="en-US" sz="1500" kern="1200" dirty="0">
            <a:latin typeface="+mn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0" lang="en-GB" sz="1500" kern="1200" dirty="0">
              <a:solidFill>
                <a:schemeClr val="tx1"/>
              </a:solidFill>
              <a:effectLst/>
              <a:latin typeface="+mn-lt"/>
              <a:ea typeface="+mn-ea"/>
              <a:cs typeface="Courier New" panose="02070309020205020404" pitchFamily="49" charset="0"/>
            </a:rPr>
            <a:t>&lt;table summary =“……………………”&gt;</a:t>
          </a:r>
          <a:r>
            <a:rPr lang="en-GB" sz="1500" kern="1200" dirty="0">
              <a:latin typeface="+mn-lt"/>
              <a:cs typeface="Courier New" panose="02070309020205020404" pitchFamily="49" charset="0"/>
            </a:rPr>
            <a:t> </a:t>
          </a:r>
          <a:r>
            <a:rPr kumimoji="0" lang="en-GB" sz="1500" kern="1200" dirty="0">
              <a:solidFill>
                <a:schemeClr val="tx1"/>
              </a:solidFill>
              <a:effectLst/>
              <a:latin typeface="+mn-lt"/>
              <a:ea typeface="+mn-ea"/>
              <a:cs typeface="Courier New" panose="02070309020205020404" pitchFamily="49" charset="0"/>
            </a:rPr>
            <a:t>&lt;caption&gt;</a:t>
          </a:r>
          <a:r>
            <a:rPr lang="en-GB" sz="1500" kern="1200" dirty="0">
              <a:latin typeface="+mn-lt"/>
              <a:cs typeface="Courier New" panose="02070309020205020404" pitchFamily="49" charset="0"/>
            </a:rPr>
            <a:t>Caption description</a:t>
          </a:r>
          <a:r>
            <a:rPr kumimoji="0" lang="en-GB" sz="1500" kern="1200" dirty="0">
              <a:solidFill>
                <a:schemeClr val="tx1"/>
              </a:solidFill>
              <a:effectLst/>
              <a:latin typeface="+mn-lt"/>
              <a:ea typeface="+mn-ea"/>
              <a:cs typeface="Courier New" panose="02070309020205020404" pitchFamily="49" charset="0"/>
            </a:rPr>
            <a:t>&lt;/caption&gt;&lt;/table&gt;</a:t>
          </a:r>
          <a:endParaRPr lang="en-GB" sz="1500" kern="1200" dirty="0">
            <a:latin typeface="+mn-lt"/>
            <a:cs typeface="Courier New" panose="02070309020205020404" pitchFamily="49" charset="0"/>
          </a:endParaRPr>
        </a:p>
      </dsp:txBody>
      <dsp:txXfrm>
        <a:off x="0" y="2125054"/>
        <a:ext cx="10683240" cy="727605"/>
      </dsp:txXfrm>
    </dsp:sp>
    <dsp:sp modelId="{0D236C7A-E15B-4442-A599-8FF9CA87BB9B}">
      <dsp:nvSpPr>
        <dsp:cNvPr id="0" name=""/>
        <dsp:cNvSpPr/>
      </dsp:nvSpPr>
      <dsp:spPr>
        <a:xfrm>
          <a:off x="0" y="2852659"/>
          <a:ext cx="10683240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Table linearization :Avoid tables for layout - &gt; Use CSS  </a:t>
          </a:r>
          <a:endParaRPr lang="en-US" sz="2000" b="1" kern="1200" dirty="0"/>
        </a:p>
      </dsp:txBody>
      <dsp:txXfrm>
        <a:off x="23874" y="2876533"/>
        <a:ext cx="10635492" cy="441312"/>
      </dsp:txXfrm>
    </dsp:sp>
    <dsp:sp modelId="{B9D10529-F531-4EFF-9BCA-D7E516C01B58}">
      <dsp:nvSpPr>
        <dsp:cNvPr id="0" name=""/>
        <dsp:cNvSpPr/>
      </dsp:nvSpPr>
      <dsp:spPr>
        <a:xfrm>
          <a:off x="0" y="3341719"/>
          <a:ext cx="10683240" cy="129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19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Violates separation of content and presentation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Causes problems for </a:t>
          </a:r>
          <a:endParaRPr lang="en-GB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Screen readers</a:t>
          </a:r>
          <a:endParaRPr lang="en-GB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Text browsers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Narrow-width browser windows</a:t>
          </a:r>
          <a:endParaRPr lang="en-GB" sz="1500" kern="1200" dirty="0"/>
        </a:p>
      </dsp:txBody>
      <dsp:txXfrm>
        <a:off x="0" y="3341719"/>
        <a:ext cx="10683240" cy="12978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A8D26-2430-4EF7-B745-B6035556C695}">
      <dsp:nvSpPr>
        <dsp:cNvPr id="0" name=""/>
        <dsp:cNvSpPr/>
      </dsp:nvSpPr>
      <dsp:spPr>
        <a:xfrm>
          <a:off x="0" y="16361"/>
          <a:ext cx="7071360" cy="5405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Explicit Labels – Supported with Screen readers </a:t>
          </a:r>
        </a:p>
      </dsp:txBody>
      <dsp:txXfrm>
        <a:off x="26387" y="42748"/>
        <a:ext cx="7018586" cy="487766"/>
      </dsp:txXfrm>
    </dsp:sp>
    <dsp:sp modelId="{297885B7-83B4-49F4-BDEF-9DE51377F486}">
      <dsp:nvSpPr>
        <dsp:cNvPr id="0" name=""/>
        <dsp:cNvSpPr/>
      </dsp:nvSpPr>
      <dsp:spPr>
        <a:xfrm>
          <a:off x="0" y="556901"/>
          <a:ext cx="707136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51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&lt;label for = “name”&gt;Label Text &lt;/label&gt;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&lt;input type=“text” id =“fieldname”&gt;</a:t>
          </a:r>
        </a:p>
      </dsp:txBody>
      <dsp:txXfrm>
        <a:off x="0" y="556901"/>
        <a:ext cx="7071360" cy="592020"/>
      </dsp:txXfrm>
    </dsp:sp>
    <dsp:sp modelId="{34760B44-6BA3-4CF6-9D8D-8E19B8B49508}">
      <dsp:nvSpPr>
        <dsp:cNvPr id="0" name=""/>
        <dsp:cNvSpPr/>
      </dsp:nvSpPr>
      <dsp:spPr>
        <a:xfrm>
          <a:off x="0" y="1148921"/>
          <a:ext cx="7071360" cy="54054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Grouping –</a:t>
          </a:r>
          <a:r>
            <a:rPr lang="en-US" sz="2200" kern="1200" dirty="0" err="1"/>
            <a:t>filedset</a:t>
          </a:r>
          <a:r>
            <a:rPr lang="en-US" sz="2200" kern="1200" dirty="0"/>
            <a:t> and legends</a:t>
          </a:r>
        </a:p>
      </dsp:txBody>
      <dsp:txXfrm>
        <a:off x="26387" y="1175308"/>
        <a:ext cx="7018586" cy="487766"/>
      </dsp:txXfrm>
    </dsp:sp>
    <dsp:sp modelId="{E87AC188-4F37-4C4D-8CB9-D0C965FD3BE8}">
      <dsp:nvSpPr>
        <dsp:cNvPr id="0" name=""/>
        <dsp:cNvSpPr/>
      </dsp:nvSpPr>
      <dsp:spPr>
        <a:xfrm>
          <a:off x="0" y="1689461"/>
          <a:ext cx="7071360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51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&lt;</a:t>
          </a:r>
          <a:r>
            <a:rPr lang="en-US" sz="1700" kern="1200" dirty="0" err="1"/>
            <a:t>fieldset</a:t>
          </a:r>
          <a:r>
            <a:rPr lang="en-US" sz="1700" kern="1200" dirty="0"/>
            <a:t>&gt; &lt;legend&gt;Contact information&lt;/legend&gt;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&lt;label for = “email”&gt;Email&lt;/label&gt;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&lt;input type=“email” id =“email”&gt;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&lt;</a:t>
          </a:r>
          <a:r>
            <a:rPr lang="en-US" sz="1700" kern="1200" dirty="0" err="1"/>
            <a:t>fieldset</a:t>
          </a:r>
          <a:r>
            <a:rPr lang="en-US" sz="1700" kern="1200" dirty="0"/>
            <a:t>&gt;</a:t>
          </a:r>
        </a:p>
      </dsp:txBody>
      <dsp:txXfrm>
        <a:off x="0" y="1689461"/>
        <a:ext cx="7071360" cy="1184040"/>
      </dsp:txXfrm>
    </dsp:sp>
    <dsp:sp modelId="{B05E04D8-3C08-4181-A7CD-58C862FB9607}">
      <dsp:nvSpPr>
        <dsp:cNvPr id="0" name=""/>
        <dsp:cNvSpPr/>
      </dsp:nvSpPr>
      <dsp:spPr>
        <a:xfrm>
          <a:off x="0" y="2873501"/>
          <a:ext cx="7071360" cy="54054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Indicate required fields – Avoid using colors to for them</a:t>
          </a:r>
        </a:p>
      </dsp:txBody>
      <dsp:txXfrm>
        <a:off x="26387" y="2899888"/>
        <a:ext cx="7018586" cy="487766"/>
      </dsp:txXfrm>
    </dsp:sp>
    <dsp:sp modelId="{269E9363-B2D1-4E30-9825-8F9DC6A7955E}">
      <dsp:nvSpPr>
        <dsp:cNvPr id="0" name=""/>
        <dsp:cNvSpPr/>
      </dsp:nvSpPr>
      <dsp:spPr>
        <a:xfrm>
          <a:off x="0" y="3414041"/>
          <a:ext cx="707136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51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&lt;label for=“name” &gt;Name*&lt;/label&gt;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&lt;input </a:t>
          </a:r>
          <a:r>
            <a:rPr lang="en-US" sz="1700" kern="1200" dirty="0">
              <a:solidFill>
                <a:srgbClr val="FF0000"/>
              </a:solidFill>
            </a:rPr>
            <a:t>required</a:t>
          </a:r>
          <a:r>
            <a:rPr lang="en-US" sz="1700" kern="1200" dirty="0"/>
            <a:t> </a:t>
          </a:r>
          <a:r>
            <a:rPr lang="en-US" sz="1700" kern="1200" dirty="0">
              <a:solidFill>
                <a:srgbClr val="FF0000"/>
              </a:solidFill>
            </a:rPr>
            <a:t>aria-required=“true” </a:t>
          </a:r>
          <a:r>
            <a:rPr lang="en-US" sz="1700" kern="1200" dirty="0"/>
            <a:t>type=“text”&gt;</a:t>
          </a:r>
        </a:p>
      </dsp:txBody>
      <dsp:txXfrm>
        <a:off x="0" y="3414041"/>
        <a:ext cx="7071360" cy="592020"/>
      </dsp:txXfrm>
    </dsp:sp>
    <dsp:sp modelId="{341DF3DB-7F3D-4ADF-98AF-FF66603F2B12}">
      <dsp:nvSpPr>
        <dsp:cNvPr id="0" name=""/>
        <dsp:cNvSpPr/>
      </dsp:nvSpPr>
      <dsp:spPr>
        <a:xfrm>
          <a:off x="0" y="4006061"/>
          <a:ext cx="7071360" cy="54054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progress bar</a:t>
          </a:r>
        </a:p>
      </dsp:txBody>
      <dsp:txXfrm>
        <a:off x="26387" y="4032448"/>
        <a:ext cx="7018586" cy="487766"/>
      </dsp:txXfrm>
    </dsp:sp>
    <dsp:sp modelId="{23D354FE-DDA3-4086-AED3-14041D6BFF7D}">
      <dsp:nvSpPr>
        <dsp:cNvPr id="0" name=""/>
        <dsp:cNvSpPr/>
      </dsp:nvSpPr>
      <dsp:spPr>
        <a:xfrm>
          <a:off x="0" y="4546601"/>
          <a:ext cx="707136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51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Survey &lt;progress value="3" max="7"&gt;Step 3&lt;/progress&gt;</a:t>
          </a:r>
        </a:p>
      </dsp:txBody>
      <dsp:txXfrm>
        <a:off x="0" y="4546601"/>
        <a:ext cx="7071360" cy="364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D9227-97AA-4455-B116-BEED4C15F88B}">
      <dsp:nvSpPr>
        <dsp:cNvPr id="0" name=""/>
        <dsp:cNvSpPr/>
      </dsp:nvSpPr>
      <dsp:spPr>
        <a:xfrm>
          <a:off x="4206239" y="1487"/>
          <a:ext cx="6309360" cy="8052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Read alternative text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Read row, column headers in tables</a:t>
          </a:r>
        </a:p>
      </dsp:txBody>
      <dsp:txXfrm>
        <a:off x="4206239" y="102144"/>
        <a:ext cx="6007391" cy="603939"/>
      </dsp:txXfrm>
    </dsp:sp>
    <dsp:sp modelId="{68777CB9-86AD-4295-840D-1C432A6DFA34}">
      <dsp:nvSpPr>
        <dsp:cNvPr id="0" name=""/>
        <dsp:cNvSpPr/>
      </dsp:nvSpPr>
      <dsp:spPr>
        <a:xfrm>
          <a:off x="0" y="1487"/>
          <a:ext cx="4206240" cy="805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Screen readers</a:t>
          </a:r>
        </a:p>
      </dsp:txBody>
      <dsp:txXfrm>
        <a:off x="39309" y="40796"/>
        <a:ext cx="4127622" cy="726634"/>
      </dsp:txXfrm>
    </dsp:sp>
    <dsp:sp modelId="{5032EF67-F33F-4A3B-8662-A6260EA0A36C}">
      <dsp:nvSpPr>
        <dsp:cNvPr id="0" name=""/>
        <dsp:cNvSpPr/>
      </dsp:nvSpPr>
      <dsp:spPr>
        <a:xfrm>
          <a:off x="4206239" y="887265"/>
          <a:ext cx="6309360" cy="8052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Helps to understand and complete forms</a:t>
          </a:r>
        </a:p>
      </dsp:txBody>
      <dsp:txXfrm>
        <a:off x="4206239" y="987922"/>
        <a:ext cx="6007391" cy="603939"/>
      </dsp:txXfrm>
    </dsp:sp>
    <dsp:sp modelId="{5ED222A3-3369-4509-BC21-E82E93D9E2DB}">
      <dsp:nvSpPr>
        <dsp:cNvPr id="0" name=""/>
        <dsp:cNvSpPr/>
      </dsp:nvSpPr>
      <dsp:spPr>
        <a:xfrm>
          <a:off x="0" y="887265"/>
          <a:ext cx="4206240" cy="805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People with cognitive disabilities</a:t>
          </a:r>
          <a:endParaRPr lang="en-US" sz="2200" kern="1200" dirty="0"/>
        </a:p>
      </dsp:txBody>
      <dsp:txXfrm>
        <a:off x="39309" y="926574"/>
        <a:ext cx="4127622" cy="726634"/>
      </dsp:txXfrm>
    </dsp:sp>
    <dsp:sp modelId="{1F6949A6-ECAD-4041-B105-279619896123}">
      <dsp:nvSpPr>
        <dsp:cNvPr id="0" name=""/>
        <dsp:cNvSpPr/>
      </dsp:nvSpPr>
      <dsp:spPr>
        <a:xfrm>
          <a:off x="4206239" y="1773042"/>
          <a:ext cx="6309360" cy="8052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Images can be turned off, especially for data-roaming</a:t>
          </a:r>
          <a:endParaRPr lang="en-US" sz="1700" kern="1200" dirty="0"/>
        </a:p>
      </dsp:txBody>
      <dsp:txXfrm>
        <a:off x="4206239" y="1873699"/>
        <a:ext cx="6007391" cy="603939"/>
      </dsp:txXfrm>
    </dsp:sp>
    <dsp:sp modelId="{9394A057-54F1-418B-A264-CC121AD17B8E}">
      <dsp:nvSpPr>
        <dsp:cNvPr id="0" name=""/>
        <dsp:cNvSpPr/>
      </dsp:nvSpPr>
      <dsp:spPr>
        <a:xfrm>
          <a:off x="0" y="1773042"/>
          <a:ext cx="4206240" cy="805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Mobile web users</a:t>
          </a:r>
          <a:endParaRPr lang="en-US" sz="2200" kern="1200" dirty="0"/>
        </a:p>
      </dsp:txBody>
      <dsp:txXfrm>
        <a:off x="39309" y="1812351"/>
        <a:ext cx="4127622" cy="726634"/>
      </dsp:txXfrm>
    </dsp:sp>
    <dsp:sp modelId="{0C3AAFE7-80E6-4A35-95A8-839F37155526}">
      <dsp:nvSpPr>
        <dsp:cNvPr id="0" name=""/>
        <dsp:cNvSpPr/>
      </dsp:nvSpPr>
      <dsp:spPr>
        <a:xfrm>
          <a:off x="4206239" y="2658820"/>
          <a:ext cx="6309360" cy="8052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The text alternative can be read aloud</a:t>
          </a:r>
          <a:endParaRPr lang="en-US" sz="1700" kern="1200" dirty="0"/>
        </a:p>
      </dsp:txBody>
      <dsp:txXfrm>
        <a:off x="4206239" y="2759477"/>
        <a:ext cx="6007391" cy="603939"/>
      </dsp:txXfrm>
    </dsp:sp>
    <dsp:sp modelId="{925EBD90-6AE2-4247-B8A6-767D97F23DD6}">
      <dsp:nvSpPr>
        <dsp:cNvPr id="0" name=""/>
        <dsp:cNvSpPr/>
      </dsp:nvSpPr>
      <dsp:spPr>
        <a:xfrm>
          <a:off x="0" y="2658820"/>
          <a:ext cx="4206240" cy="805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People browsing speech-enabled websites</a:t>
          </a:r>
          <a:endParaRPr lang="en-US" sz="2200" kern="1200" dirty="0"/>
        </a:p>
      </dsp:txBody>
      <dsp:txXfrm>
        <a:off x="39309" y="2698129"/>
        <a:ext cx="4127622" cy="726634"/>
      </dsp:txXfrm>
    </dsp:sp>
    <dsp:sp modelId="{3368E944-CFB8-46E5-AC23-C371EFE0F2EB}">
      <dsp:nvSpPr>
        <dsp:cNvPr id="0" name=""/>
        <dsp:cNvSpPr/>
      </dsp:nvSpPr>
      <dsp:spPr>
        <a:xfrm>
          <a:off x="4206240" y="3544598"/>
          <a:ext cx="6309360" cy="8052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Linked image with a single voice command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Use the labels via voice commands to activate form controls  </a:t>
          </a:r>
          <a:endParaRPr lang="en-US" sz="1700" kern="1200" dirty="0"/>
        </a:p>
      </dsp:txBody>
      <dsp:txXfrm>
        <a:off x="4206240" y="3645255"/>
        <a:ext cx="6007391" cy="603939"/>
      </dsp:txXfrm>
    </dsp:sp>
    <dsp:sp modelId="{B6208F3C-E17C-4207-B724-E52D856C7463}">
      <dsp:nvSpPr>
        <dsp:cNvPr id="0" name=""/>
        <dsp:cNvSpPr/>
      </dsp:nvSpPr>
      <dsp:spPr>
        <a:xfrm>
          <a:off x="0" y="3544598"/>
          <a:ext cx="4206240" cy="805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Speech input software</a:t>
          </a:r>
          <a:endParaRPr lang="en-US" sz="2200" kern="1200" dirty="0"/>
        </a:p>
      </dsp:txBody>
      <dsp:txXfrm>
        <a:off x="39309" y="3583907"/>
        <a:ext cx="4127622" cy="726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39656-E936-47F9-94C3-A422413DD50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43704-A831-40C1-ADC2-C0DBCD8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4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accessibility also benefits people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disabilities, for example: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using mobile phones, smart watches, smart TVs, and other devices with small screens, different input modes, etc.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older people with changing abilities due to ageing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with “temporary disabilities” such as a broken arm or lost glasses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with “situational limitations” such as in bright sunlight or in an environment where they cannot listen to audio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using a slow Internet connection, or who have limited or expensive bandwidth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4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Click on the link above</a:t>
            </a:r>
          </a:p>
          <a:p>
            <a:pPr marL="228600" indent="-228600">
              <a:buAutoNum type="arabicPeriod"/>
            </a:pPr>
            <a:r>
              <a:rPr lang="en-US" dirty="0"/>
              <a:t>Download the Wave plugin for </a:t>
            </a:r>
            <a:r>
              <a:rPr lang="en-US" dirty="0" err="1"/>
              <a:t>firefox</a:t>
            </a:r>
            <a:r>
              <a:rPr lang="en-US" dirty="0"/>
              <a:t> or chrome</a:t>
            </a:r>
          </a:p>
          <a:p>
            <a:pPr marL="228600" indent="-228600">
              <a:buAutoNum type="arabicPeriod"/>
            </a:pPr>
            <a:r>
              <a:rPr lang="en-US" dirty="0"/>
              <a:t>Upload HTML files</a:t>
            </a:r>
          </a:p>
          <a:p>
            <a:pPr marL="228600" indent="-228600">
              <a:buAutoNum type="arabicPeriod"/>
            </a:pPr>
            <a:r>
              <a:rPr lang="en-US" dirty="0"/>
              <a:t>And Right Click and Check for </a:t>
            </a:r>
            <a:r>
              <a:rPr lang="en-US"/>
              <a:t>the accessibility </a:t>
            </a:r>
            <a:r>
              <a:rPr lang="en-US" dirty="0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43704-A831-40C1-ADC2-C0DBCD8F3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5FB8-89D5-552A-CA70-3862E12B1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998D9-B297-EEC6-051B-2092A6931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1309-8ABC-3B73-23DC-598DD70C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39D-7699-42F6-8126-D8D708F1089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A825-C756-3AF6-8D51-DC4F9F01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5A38-DDB4-696A-E1DA-78A938A5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1C14-4095-41CB-9C9D-5D346BFF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CE10-18ED-3C73-D541-498CA931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80364-9F77-7534-3D8C-490A3C1EB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0BFA7-73F6-3617-2BA2-2366B690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39D-7699-42F6-8126-D8D708F1089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78D9-F669-4F86-B5E1-94259238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7B5A2-156D-960A-F3D6-4F7878D8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1C14-4095-41CB-9C9D-5D346BFF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6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24843-8371-1D44-B881-772667F5A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D1EC-DC67-CD6B-7063-8AC29FEB5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C2A7-201A-EEE4-45EE-6016EE21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39D-7699-42F6-8126-D8D708F1089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7AC9-A7A9-7E46-59B2-8803AD1C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9DDA-D32A-EE60-F2EF-205783EC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1C14-4095-41CB-9C9D-5D346BFF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2024-7DE5-1800-F5FF-B2116876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1D15-D021-AB98-85D1-B09F9245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A4FF-4D57-9F24-7EDF-CC293FCB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39D-7699-42F6-8126-D8D708F1089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8F396-B689-71E6-DDDA-B460B48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0CB1-BDBF-F6BA-0405-CEE98C86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1C14-4095-41CB-9C9D-5D346BFF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8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2BCD-33EF-1EF5-4156-693EBB61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062E-C7CF-BC5F-7EDC-9C4CB202A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196A-4E75-2149-D566-E97DDBDD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39D-7699-42F6-8126-D8D708F1089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9DF4-B0BA-062A-DDA0-6AF09A1C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2BAED-937E-CC36-6BD8-6A6A0435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1C14-4095-41CB-9C9D-5D346BFF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72EE-2491-FFBE-321A-1035AF24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DDCF-1AFB-B684-2D78-016E023DB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2A3CF-8AB6-ECDB-480D-8B9F75323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75D1-C856-BAA6-5F7F-898DBDEC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39D-7699-42F6-8126-D8D708F1089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7F9C5-544C-A727-179D-14512973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F8F29-A7FE-1002-7EA5-930F1EDF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1C14-4095-41CB-9C9D-5D346BFF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31F2-7B88-D46C-912D-F60D9E7D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DBB38-BFF2-C45C-557C-D661AFCD5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88CA4-A8D0-B516-831F-C1FDD723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7F9B8-67B8-6E3E-49F3-A3B211EAC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8CAE1-038B-6D0F-AECF-933364ED2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E6C6F-4E6B-26EF-0687-602317DE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39D-7699-42F6-8126-D8D708F1089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BB89A-8712-F79F-628B-B2AD9240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9AC07-2429-0BE6-D48B-DE0B7DF0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1C14-4095-41CB-9C9D-5D346BFF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FB1E-ADA9-BAEC-DED6-3999D5B0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507C3-5BCA-71B8-119D-CCB112D2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39D-7699-42F6-8126-D8D708F1089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426E4-A261-4E3B-E5FB-012C5DC6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E83F2-AEEA-4D28-BFC8-8E16D48B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1C14-4095-41CB-9C9D-5D346BFF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8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547E9-0C1E-C656-8D7D-EA70FF8A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39D-7699-42F6-8126-D8D708F1089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96A87-A563-68A0-45B5-FC82A076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46F78-1AA7-963C-859D-C249ABA6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1C14-4095-41CB-9C9D-5D346BFF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E450-7B95-1AB5-E7C5-8E31E6C5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01E7-1F9D-E964-AB6A-C0B2D82F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249F1-BED1-CB1A-9941-48DCD756C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4C400-268E-94F7-9BBC-7E574425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39D-7699-42F6-8126-D8D708F1089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0906B-FF0E-8CA3-E737-D71D6732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D5C5E-1597-9654-ED1B-8279F2ED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1C14-4095-41CB-9C9D-5D346BFF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8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8E79-D2D6-A6E2-DD70-377AB599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01839-5A09-8ACB-0B65-3C892AA6D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19245-42BE-6C2F-5209-C99698D64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0AAE2-BE62-7929-02C8-0996D301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39D-7699-42F6-8126-D8D708F1089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74399-3BA7-0349-F278-C29FD0B6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6C7B8-C265-AD9E-A4B4-1F17CF8F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1C14-4095-41CB-9C9D-5D346BFF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2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EF7B4-5664-A2EC-FF01-B105D2BF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84BDF-50AB-63AC-F427-C5252922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A3FAA-D253-5FB4-AF92-F517D68CE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CF39D-7699-42F6-8126-D8D708F1089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AA53-AB84-7FC1-EE8C-8C9AA53CD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FAEA-376D-3CF2-21A6-BC0EBD50C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C1C14-4095-41CB-9C9D-5D346BFF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2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ave.webaim.org/extens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://wave.webaim.org/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youtube.com/watch?v=3f31oufqFS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webaim.org/intro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TR/WCAG20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4B85-CB21-F871-D653-F38583409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1C1C2-B905-6D0F-36A0-79E351CC3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HTML Accessibility Techniques important?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8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Accessibility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  <p:pic>
        <p:nvPicPr>
          <p:cNvPr id="10" name="Content Placeholder 9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95558" y="1690688"/>
            <a:ext cx="7769142" cy="4351337"/>
          </a:xfrm>
          <a:prstGeom prst="rect">
            <a:avLst/>
          </a:prstGeom>
        </p:spPr>
      </p:pic>
      <p:pic>
        <p:nvPicPr>
          <p:cNvPr id="11" name="Picture 10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0" y="2005013"/>
            <a:ext cx="695960" cy="6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8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4440" y="2712720"/>
            <a:ext cx="10957560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Algerian" panose="04020705040A02060702" pitchFamily="82" charset="0"/>
              </a:rPr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343689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:Web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3122454"/>
            <a:ext cx="10302240" cy="3083243"/>
          </a:xfrm>
        </p:spPr>
        <p:txBody>
          <a:bodyPr/>
          <a:lstStyle/>
          <a:p>
            <a:r>
              <a:rPr lang="en-US" sz="2600" dirty="0"/>
              <a:t>Web accessibility means that websites, tools, and technologies are designed and developed so that people with disabilities can use them. More specifically, people can:</a:t>
            </a:r>
          </a:p>
          <a:p>
            <a:pPr lvl="1"/>
            <a:r>
              <a:rPr lang="en-US" dirty="0"/>
              <a:t>perceive, understand, navigate, and interact with the Web</a:t>
            </a:r>
          </a:p>
          <a:p>
            <a:pPr lvl="1"/>
            <a:r>
              <a:rPr lang="en-US" dirty="0"/>
              <a:t>contribute to the Web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40" y="1518203"/>
            <a:ext cx="8915400" cy="1453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15" y="4664075"/>
            <a:ext cx="3324225" cy="1847850"/>
          </a:xfrm>
          <a:prstGeom prst="rect">
            <a:avLst/>
          </a:prstGeom>
        </p:spPr>
      </p:pic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915" y="4664075"/>
            <a:ext cx="534193" cy="5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1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424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People with Disabilities on the Web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4900" y="1690688"/>
            <a:ext cx="6438900" cy="40671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527481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internet is one of the best things that has ever happened to people with disabilities.</a:t>
            </a:r>
            <a:r>
              <a:rPr lang="en-US" dirty="0"/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567492"/>
            <a:ext cx="381000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Screen reader software - Designed to read online content aloud for Blind people.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Screen Magnifiers – Present enlarged screen content.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Eye gaze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Touch screens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Alternative input devices- joystick, trackballs</a:t>
            </a:r>
          </a:p>
        </p:txBody>
      </p:sp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40" y="1593215"/>
            <a:ext cx="695960" cy="6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5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Accessibility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894080" y="2140426"/>
          <a:ext cx="6289040" cy="3721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000" y="3606006"/>
            <a:ext cx="3817353" cy="395288"/>
          </a:xfrm>
          <a:prstGeom prst="rect">
            <a:avLst/>
          </a:prstGeom>
        </p:spPr>
      </p:pic>
      <p:pic>
        <p:nvPicPr>
          <p:cNvPr id="9" name="Picture 8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00" y="3047048"/>
            <a:ext cx="695960" cy="6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8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Text Accessibility Techniques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524000"/>
          <a:ext cx="10957560" cy="465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Accessibility Techniques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85545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55" y="1690688"/>
            <a:ext cx="1569720" cy="703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600" y="2788773"/>
            <a:ext cx="1219200" cy="9631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/>
          <a:srcRect r="26496" b="524"/>
          <a:stretch/>
        </p:blipFill>
        <p:spPr>
          <a:xfrm>
            <a:off x="493608" y="4044313"/>
            <a:ext cx="689184" cy="6766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8575" y="4966969"/>
            <a:ext cx="15811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Accessibility </a:t>
            </a:r>
            <a:r>
              <a:rPr lang="en-US" dirty="0"/>
              <a:t>Techniques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036320" y="1463040"/>
          <a:ext cx="10683240" cy="46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75" y="1463040"/>
            <a:ext cx="542925" cy="54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275" y="2274253"/>
            <a:ext cx="561975" cy="514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49" y="3096578"/>
            <a:ext cx="561975" cy="542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1699" y="4934346"/>
            <a:ext cx="5257801" cy="11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3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Accessibility Techniques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11040" y="1429067"/>
          <a:ext cx="7071360" cy="492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399" y="5574415"/>
            <a:ext cx="3113722" cy="48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606" y="4476583"/>
            <a:ext cx="3272387" cy="7959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1581439"/>
            <a:ext cx="3577320" cy="9963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078" y="2946997"/>
            <a:ext cx="3647902" cy="14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5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Widescreen</PresentationFormat>
  <Paragraphs>111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Aptos</vt:lpstr>
      <vt:lpstr>Aptos Display</vt:lpstr>
      <vt:lpstr>Arial</vt:lpstr>
      <vt:lpstr>Office Theme</vt:lpstr>
      <vt:lpstr>PowerPoint Presentation</vt:lpstr>
      <vt:lpstr>PowerPoint Presentation</vt:lpstr>
      <vt:lpstr>Accessibility :Web</vt:lpstr>
      <vt:lpstr>People with Disabilities on the Web</vt:lpstr>
      <vt:lpstr>HTML Accessibility Techniques</vt:lpstr>
      <vt:lpstr>Text Accessibility Techniques</vt:lpstr>
      <vt:lpstr>Image Accessibility Techniques</vt:lpstr>
      <vt:lpstr>Table Accessibility Techniques</vt:lpstr>
      <vt:lpstr>Form Accessibility Techniques</vt:lpstr>
      <vt:lpstr>Why HTML Accessibility Techniques important?</vt:lpstr>
      <vt:lpstr>Check Accessibility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Harischandra, Janani</dc:creator>
  <cp:lastModifiedBy>Harischandra, Janani</cp:lastModifiedBy>
  <cp:revision>1</cp:revision>
  <dcterms:created xsi:type="dcterms:W3CDTF">2024-03-12T04:02:42Z</dcterms:created>
  <dcterms:modified xsi:type="dcterms:W3CDTF">2024-03-12T04:03:06Z</dcterms:modified>
</cp:coreProperties>
</file>