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4" r:id="rId3"/>
    <p:sldId id="257" r:id="rId4"/>
    <p:sldId id="258" r:id="rId5"/>
    <p:sldId id="274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650BE-A392-4E3A-9B8A-64583C62E4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1D435A-F717-4960-A4C0-868E0F49DFB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Coding</a:t>
          </a:r>
          <a:endParaRPr lang="en-US"/>
        </a:p>
      </dgm:t>
    </dgm:pt>
    <dgm:pt modelId="{EB35AB61-94F3-4DC2-83DD-477ED1178C34}" type="parTrans" cxnId="{B3A085C0-C0F2-40C0-BAF1-E299E394BB73}">
      <dgm:prSet/>
      <dgm:spPr/>
      <dgm:t>
        <a:bodyPr/>
        <a:lstStyle/>
        <a:p>
          <a:endParaRPr lang="en-US"/>
        </a:p>
      </dgm:t>
    </dgm:pt>
    <dgm:pt modelId="{994AF7FC-0E53-45FE-91DE-F1FF03843C3B}" type="sibTrans" cxnId="{B3A085C0-C0F2-40C0-BAF1-E299E394BB73}">
      <dgm:prSet/>
      <dgm:spPr/>
      <dgm:t>
        <a:bodyPr/>
        <a:lstStyle/>
        <a:p>
          <a:endParaRPr lang="en-US"/>
        </a:p>
      </dgm:t>
    </dgm:pt>
    <dgm:pt modelId="{90F16A60-0CB0-4F7D-9C6B-FC6B7B7B2D5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Uploading Web site</a:t>
          </a:r>
          <a:endParaRPr lang="en-US"/>
        </a:p>
      </dgm:t>
    </dgm:pt>
    <dgm:pt modelId="{891D63EC-A3DA-4DBA-9584-C3C1332C2BF9}" type="parTrans" cxnId="{41389901-347F-493F-BAFE-ED2396BBA009}">
      <dgm:prSet/>
      <dgm:spPr/>
      <dgm:t>
        <a:bodyPr/>
        <a:lstStyle/>
        <a:p>
          <a:endParaRPr lang="en-US"/>
        </a:p>
      </dgm:t>
    </dgm:pt>
    <dgm:pt modelId="{F8EC103B-8A5E-4DEF-A175-22EBB7689D14}" type="sibTrans" cxnId="{41389901-347F-493F-BAFE-ED2396BBA009}">
      <dgm:prSet/>
      <dgm:spPr/>
      <dgm:t>
        <a:bodyPr/>
        <a:lstStyle/>
        <a:p>
          <a:endParaRPr lang="en-US"/>
        </a:p>
      </dgm:t>
    </dgm:pt>
    <dgm:pt modelId="{7D1F597B-6ACB-4487-BDE3-CD6E767B8794}" type="pres">
      <dgm:prSet presAssocID="{3E9650BE-A392-4E3A-9B8A-64583C62E4AF}" presName="root" presStyleCnt="0">
        <dgm:presLayoutVars>
          <dgm:dir/>
          <dgm:resizeHandles val="exact"/>
        </dgm:presLayoutVars>
      </dgm:prSet>
      <dgm:spPr/>
    </dgm:pt>
    <dgm:pt modelId="{CE5745ED-8E69-4ED3-8B50-C97295B31E49}" type="pres">
      <dgm:prSet presAssocID="{5D1D435A-F717-4960-A4C0-868E0F49DFB5}" presName="compNode" presStyleCnt="0"/>
      <dgm:spPr/>
    </dgm:pt>
    <dgm:pt modelId="{9CD6CB3E-51AE-4282-B4DC-D6D4E7615214}" type="pres">
      <dgm:prSet presAssocID="{5D1D435A-F717-4960-A4C0-868E0F49DF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656CFFF-ACB4-4BA4-A586-F7B1AEDB1399}" type="pres">
      <dgm:prSet presAssocID="{5D1D435A-F717-4960-A4C0-868E0F49DFB5}" presName="spaceRect" presStyleCnt="0"/>
      <dgm:spPr/>
    </dgm:pt>
    <dgm:pt modelId="{40EF41C9-2D3D-4939-AC82-6CDF2AB519CD}" type="pres">
      <dgm:prSet presAssocID="{5D1D435A-F717-4960-A4C0-868E0F49DFB5}" presName="textRect" presStyleLbl="revTx" presStyleIdx="0" presStyleCnt="2">
        <dgm:presLayoutVars>
          <dgm:chMax val="1"/>
          <dgm:chPref val="1"/>
        </dgm:presLayoutVars>
      </dgm:prSet>
      <dgm:spPr/>
    </dgm:pt>
    <dgm:pt modelId="{180D44B0-A549-4374-A800-2553F0D755CC}" type="pres">
      <dgm:prSet presAssocID="{994AF7FC-0E53-45FE-91DE-F1FF03843C3B}" presName="sibTrans" presStyleCnt="0"/>
      <dgm:spPr/>
    </dgm:pt>
    <dgm:pt modelId="{56FB201A-B60F-493B-B874-45FC94886DA5}" type="pres">
      <dgm:prSet presAssocID="{90F16A60-0CB0-4F7D-9C6B-FC6B7B7B2D53}" presName="compNode" presStyleCnt="0"/>
      <dgm:spPr/>
    </dgm:pt>
    <dgm:pt modelId="{1149E1A9-E776-4F0C-8E5D-090AFF6A3BA2}" type="pres">
      <dgm:prSet presAssocID="{90F16A60-0CB0-4F7D-9C6B-FC6B7B7B2D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08D0038-CB76-4D16-8AF2-7BBA505CCBBF}" type="pres">
      <dgm:prSet presAssocID="{90F16A60-0CB0-4F7D-9C6B-FC6B7B7B2D53}" presName="spaceRect" presStyleCnt="0"/>
      <dgm:spPr/>
    </dgm:pt>
    <dgm:pt modelId="{0E65EEFD-D1EA-4FBD-973D-D24C56C18B9C}" type="pres">
      <dgm:prSet presAssocID="{90F16A60-0CB0-4F7D-9C6B-FC6B7B7B2D5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389901-347F-493F-BAFE-ED2396BBA009}" srcId="{3E9650BE-A392-4E3A-9B8A-64583C62E4AF}" destId="{90F16A60-0CB0-4F7D-9C6B-FC6B7B7B2D53}" srcOrd="1" destOrd="0" parTransId="{891D63EC-A3DA-4DBA-9584-C3C1332C2BF9}" sibTransId="{F8EC103B-8A5E-4DEF-A175-22EBB7689D14}"/>
    <dgm:cxn modelId="{70BCF167-486B-4642-935D-7B2D5BDE32D5}" type="presOf" srcId="{90F16A60-0CB0-4F7D-9C6B-FC6B7B7B2D53}" destId="{0E65EEFD-D1EA-4FBD-973D-D24C56C18B9C}" srcOrd="0" destOrd="0" presId="urn:microsoft.com/office/officeart/2018/2/layout/IconLabelList"/>
    <dgm:cxn modelId="{6910B085-11B6-6840-9EC8-E82098E9D1A0}" type="presOf" srcId="{3E9650BE-A392-4E3A-9B8A-64583C62E4AF}" destId="{7D1F597B-6ACB-4487-BDE3-CD6E767B8794}" srcOrd="0" destOrd="0" presId="urn:microsoft.com/office/officeart/2018/2/layout/IconLabelList"/>
    <dgm:cxn modelId="{B3A085C0-C0F2-40C0-BAF1-E299E394BB73}" srcId="{3E9650BE-A392-4E3A-9B8A-64583C62E4AF}" destId="{5D1D435A-F717-4960-A4C0-868E0F49DFB5}" srcOrd="0" destOrd="0" parTransId="{EB35AB61-94F3-4DC2-83DD-477ED1178C34}" sibTransId="{994AF7FC-0E53-45FE-91DE-F1FF03843C3B}"/>
    <dgm:cxn modelId="{A440B8CE-8D11-394B-B9C3-59922B60764B}" type="presOf" srcId="{5D1D435A-F717-4960-A4C0-868E0F49DFB5}" destId="{40EF41C9-2D3D-4939-AC82-6CDF2AB519CD}" srcOrd="0" destOrd="0" presId="urn:microsoft.com/office/officeart/2018/2/layout/IconLabelList"/>
    <dgm:cxn modelId="{7595FC94-CEA0-B74F-AA21-BE50AB85DA5C}" type="presParOf" srcId="{7D1F597B-6ACB-4487-BDE3-CD6E767B8794}" destId="{CE5745ED-8E69-4ED3-8B50-C97295B31E49}" srcOrd="0" destOrd="0" presId="urn:microsoft.com/office/officeart/2018/2/layout/IconLabelList"/>
    <dgm:cxn modelId="{77C7437F-80AA-5E49-B8C5-0E4613DDEC36}" type="presParOf" srcId="{CE5745ED-8E69-4ED3-8B50-C97295B31E49}" destId="{9CD6CB3E-51AE-4282-B4DC-D6D4E7615214}" srcOrd="0" destOrd="0" presId="urn:microsoft.com/office/officeart/2018/2/layout/IconLabelList"/>
    <dgm:cxn modelId="{B2A79978-BD34-A64C-9D6F-BBB58EA78467}" type="presParOf" srcId="{CE5745ED-8E69-4ED3-8B50-C97295B31E49}" destId="{F656CFFF-ACB4-4BA4-A586-F7B1AEDB1399}" srcOrd="1" destOrd="0" presId="urn:microsoft.com/office/officeart/2018/2/layout/IconLabelList"/>
    <dgm:cxn modelId="{F3CEAB84-ADEA-5043-B469-ED12D91B26CC}" type="presParOf" srcId="{CE5745ED-8E69-4ED3-8B50-C97295B31E49}" destId="{40EF41C9-2D3D-4939-AC82-6CDF2AB519CD}" srcOrd="2" destOrd="0" presId="urn:microsoft.com/office/officeart/2018/2/layout/IconLabelList"/>
    <dgm:cxn modelId="{FE5EE816-CDF5-6847-AB43-F401828FEB97}" type="presParOf" srcId="{7D1F597B-6ACB-4487-BDE3-CD6E767B8794}" destId="{180D44B0-A549-4374-A800-2553F0D755CC}" srcOrd="1" destOrd="0" presId="urn:microsoft.com/office/officeart/2018/2/layout/IconLabelList"/>
    <dgm:cxn modelId="{E89210FF-7EDE-6D44-A429-636D4C8D785F}" type="presParOf" srcId="{7D1F597B-6ACB-4487-BDE3-CD6E767B8794}" destId="{56FB201A-B60F-493B-B874-45FC94886DA5}" srcOrd="2" destOrd="0" presId="urn:microsoft.com/office/officeart/2018/2/layout/IconLabelList"/>
    <dgm:cxn modelId="{ACF5FEC9-01E8-8A4E-A3DA-4E66A98478B6}" type="presParOf" srcId="{56FB201A-B60F-493B-B874-45FC94886DA5}" destId="{1149E1A9-E776-4F0C-8E5D-090AFF6A3BA2}" srcOrd="0" destOrd="0" presId="urn:microsoft.com/office/officeart/2018/2/layout/IconLabelList"/>
    <dgm:cxn modelId="{FEB3331F-FDB2-FF44-B498-D0A2CDA6B26A}" type="presParOf" srcId="{56FB201A-B60F-493B-B874-45FC94886DA5}" destId="{F08D0038-CB76-4D16-8AF2-7BBA505CCBBF}" srcOrd="1" destOrd="0" presId="urn:microsoft.com/office/officeart/2018/2/layout/IconLabelList"/>
    <dgm:cxn modelId="{F7A898D1-2021-9649-A229-2C926FA02492}" type="presParOf" srcId="{56FB201A-B60F-493B-B874-45FC94886DA5}" destId="{0E65EEFD-D1EA-4FBD-973D-D24C56C18B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6CB3E-51AE-4282-B4DC-D6D4E7615214}">
      <dsp:nvSpPr>
        <dsp:cNvPr id="0" name=""/>
        <dsp:cNvSpPr/>
      </dsp:nvSpPr>
      <dsp:spPr>
        <a:xfrm>
          <a:off x="1302691" y="14409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F41C9-2D3D-4939-AC82-6CDF2AB519CD}">
      <dsp:nvSpPr>
        <dsp:cNvPr id="0" name=""/>
        <dsp:cNvSpPr/>
      </dsp:nvSpPr>
      <dsp:spPr>
        <a:xfrm>
          <a:off x="114691" y="255858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Coding</a:t>
          </a:r>
          <a:endParaRPr lang="en-US" sz="3500" kern="1200"/>
        </a:p>
      </dsp:txBody>
      <dsp:txXfrm>
        <a:off x="114691" y="2558584"/>
        <a:ext cx="4320000" cy="720000"/>
      </dsp:txXfrm>
    </dsp:sp>
    <dsp:sp modelId="{1149E1A9-E776-4F0C-8E5D-090AFF6A3BA2}">
      <dsp:nvSpPr>
        <dsp:cNvPr id="0" name=""/>
        <dsp:cNvSpPr/>
      </dsp:nvSpPr>
      <dsp:spPr>
        <a:xfrm>
          <a:off x="6378691" y="14409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5EEFD-D1EA-4FBD-973D-D24C56C18B9C}">
      <dsp:nvSpPr>
        <dsp:cNvPr id="0" name=""/>
        <dsp:cNvSpPr/>
      </dsp:nvSpPr>
      <dsp:spPr>
        <a:xfrm>
          <a:off x="5190691" y="255858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Uploading Web site</a:t>
          </a:r>
          <a:endParaRPr lang="en-US" sz="3500" kern="1200"/>
        </a:p>
      </dsp:txBody>
      <dsp:txXfrm>
        <a:off x="5190691" y="255858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35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57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97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930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51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3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23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35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18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7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13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98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02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00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89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63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53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BC9763C-6C25-3C4D-9250-BB6EB5BCB712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hyperlink" Target="https://cyberduck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5CD45E-725E-3D49-A45F-B8A4130A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4COSC011W Web Design &amp; Development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2D6C-4A1D-2C43-AC7C-108022EA4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GB" sz="2000"/>
              <a:t>Software required for the module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3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F8DB7A-E1F6-984A-BACE-0ABFED6B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>
                <a:solidFill>
                  <a:srgbClr val="FFFFFF"/>
                </a:solidFill>
              </a:rPr>
              <a:t>This presentation covers what you will need for: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735437D-6286-4257-BC01-402FA35AA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62124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083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BAA0-F9D8-1A4E-8E07-27CACB12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B232-E955-D24F-94E7-D01930FE9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3600" dirty="0"/>
              <a:t>For a large part of the module we will write code to develop interactive web pages</a:t>
            </a:r>
          </a:p>
          <a:p>
            <a:r>
              <a:rPr lang="en-GB" sz="3600" dirty="0"/>
              <a:t>For this you will use HTML, CSS, JavaScript</a:t>
            </a:r>
          </a:p>
          <a:p>
            <a:r>
              <a:rPr lang="en-GB" sz="3600" dirty="0"/>
              <a:t>To create your webpages use any free text editor.  E.g.:</a:t>
            </a:r>
          </a:p>
          <a:p>
            <a:pPr lvl="1"/>
            <a:r>
              <a:rPr lang="en-GB" sz="3400" dirty="0"/>
              <a:t>Visual Studio Code (</a:t>
            </a:r>
            <a:r>
              <a:rPr lang="en-GB" sz="3400" dirty="0" err="1"/>
              <a:t>VSCode</a:t>
            </a:r>
            <a:r>
              <a:rPr lang="en-GB" sz="3400" dirty="0"/>
              <a:t>)</a:t>
            </a:r>
          </a:p>
          <a:p>
            <a:pPr lvl="1"/>
            <a:r>
              <a:rPr lang="en-GB" sz="3400" dirty="0"/>
              <a:t>Notepad++</a:t>
            </a:r>
          </a:p>
          <a:p>
            <a:pPr lvl="1"/>
            <a:r>
              <a:rPr lang="en-GB" sz="3400" dirty="0"/>
              <a:t>Brackets</a:t>
            </a:r>
          </a:p>
          <a:p>
            <a:pPr lvl="1"/>
            <a:r>
              <a:rPr lang="en-GB" sz="3400" dirty="0"/>
              <a:t>Sublime text</a:t>
            </a:r>
            <a:endParaRPr lang="en-GB" sz="3400" b="1" dirty="0"/>
          </a:p>
        </p:txBody>
      </p:sp>
    </p:spTree>
    <p:extLst>
      <p:ext uri="{BB962C8B-B14F-4D97-AF65-F5344CB8AC3E}">
        <p14:creationId xmlns:p14="http://schemas.microsoft.com/office/powerpoint/2010/main" val="407324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B2A6-F0C0-A846-8EDA-B8BAC70D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8ED5-DA39-EA4B-9589-9E8A05A3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132" y="2468032"/>
            <a:ext cx="10353018" cy="3416300"/>
          </a:xfrm>
        </p:spPr>
        <p:txBody>
          <a:bodyPr>
            <a:normAutofit/>
          </a:bodyPr>
          <a:lstStyle/>
          <a:p>
            <a:r>
              <a:rPr lang="en-GB" sz="3600" dirty="0"/>
              <a:t>We will use browsers to test our applications. Please test your code in at least </a:t>
            </a:r>
            <a:r>
              <a:rPr lang="en-GB" sz="3600" b="1" dirty="0"/>
              <a:t>two</a:t>
            </a:r>
            <a:r>
              <a:rPr lang="en-GB" sz="3600" dirty="0"/>
              <a:t> different browsers:</a:t>
            </a:r>
          </a:p>
          <a:p>
            <a:endParaRPr lang="en-GB" sz="3600" dirty="0"/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1026" name="Picture 2" descr="Chrome icon">
            <a:extLst>
              <a:ext uri="{FF2B5EF4-FFF2-40B4-BE49-F238E27FC236}">
                <a16:creationId xmlns:a16="http://schemas.microsoft.com/office/drawing/2014/main" id="{218B4485-EA04-2949-8F9F-EA415799F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32" y="4603673"/>
            <a:ext cx="1379356" cy="137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afari (web browser) - Wikipedia">
            <a:extLst>
              <a:ext uri="{FF2B5EF4-FFF2-40B4-BE49-F238E27FC236}">
                <a16:creationId xmlns:a16="http://schemas.microsoft.com/office/drawing/2014/main" id="{0A887CDA-C807-FB43-AA0A-34DEA3F573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pple Safari 8.0 Icon">
            <a:extLst>
              <a:ext uri="{FF2B5EF4-FFF2-40B4-BE49-F238E27FC236}">
                <a16:creationId xmlns:a16="http://schemas.microsoft.com/office/drawing/2014/main" id="{57928296-6A19-DF4B-BEFC-0B796B41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932" y="4766646"/>
            <a:ext cx="1221451" cy="12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CAC8C72-DF82-9D4C-98C8-ED76B565C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20" y="4660732"/>
            <a:ext cx="1342265" cy="12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crosoft Edge logo svg free download trong 2020">
            <a:extLst>
              <a:ext uri="{FF2B5EF4-FFF2-40B4-BE49-F238E27FC236}">
                <a16:creationId xmlns:a16="http://schemas.microsoft.com/office/drawing/2014/main" id="{E22C75B6-5DE0-2049-B356-99B8AF7C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133" y="4618216"/>
            <a:ext cx="1379356" cy="137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5CC20F-4408-B948-B91C-E6A38CC09E97}"/>
              </a:ext>
            </a:extLst>
          </p:cNvPr>
          <p:cNvSpPr txBox="1"/>
          <p:nvPr/>
        </p:nvSpPr>
        <p:spPr>
          <a:xfrm>
            <a:off x="1332457" y="5983029"/>
            <a:ext cx="118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F141C-5C43-F94B-9A55-F92B8B310CAA}"/>
              </a:ext>
            </a:extLst>
          </p:cNvPr>
          <p:cNvSpPr txBox="1"/>
          <p:nvPr/>
        </p:nvSpPr>
        <p:spPr>
          <a:xfrm>
            <a:off x="4402908" y="598487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Firefox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BCD28-22B4-8244-B49B-7D92E01E0F0B}"/>
              </a:ext>
            </a:extLst>
          </p:cNvPr>
          <p:cNvSpPr txBox="1"/>
          <p:nvPr/>
        </p:nvSpPr>
        <p:spPr>
          <a:xfrm>
            <a:off x="7387014" y="604578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Safari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647DF-FD4B-F647-9041-80A422D71298}"/>
              </a:ext>
            </a:extLst>
          </p:cNvPr>
          <p:cNvSpPr txBox="1"/>
          <p:nvPr/>
        </p:nvSpPr>
        <p:spPr>
          <a:xfrm>
            <a:off x="10343897" y="6045784"/>
            <a:ext cx="8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388981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4B5F-0361-4C4D-BDE4-AAB1FBF4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FBF7-7D41-9244-BA17-FDCB7C07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7513"/>
            <a:ext cx="10515600" cy="3599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You will be required to upload your work to your university Unix account. You can use any </a:t>
            </a:r>
            <a:r>
              <a:rPr lang="en-GB" sz="2800" b="1" dirty="0"/>
              <a:t>SFTP Client </a:t>
            </a:r>
            <a:r>
              <a:rPr lang="en-GB" sz="2800" dirty="0"/>
              <a:t>for this. Some good and free options include: 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 err="1"/>
              <a:t>CyberDuck</a:t>
            </a:r>
            <a:r>
              <a:rPr lang="en-GB" sz="2800" dirty="0"/>
              <a:t> </a:t>
            </a:r>
            <a:r>
              <a:rPr lang="en-GB" sz="2800" dirty="0">
                <a:hlinkClick r:id="rId2"/>
              </a:rPr>
              <a:t>https://cyberduck.io/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 err="1"/>
              <a:t>Filezilla</a:t>
            </a:r>
            <a:r>
              <a:rPr lang="en-GB" sz="2800" dirty="0"/>
              <a:t> </a:t>
            </a:r>
            <a:r>
              <a:rPr lang="en-GB" sz="2800" dirty="0">
                <a:hlinkClick r:id="rId3"/>
              </a:rPr>
              <a:t>https://filezilla-project.org/</a:t>
            </a:r>
            <a:r>
              <a:rPr lang="en-GB" sz="2800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40C409-548F-B247-9AE0-45A0F269D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14" y="53013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berduck | Libre server and cloud storage browser for Mac and Windows with  support for FTP, SFTP, WebDAV, Amazon S3, OpenStack Swift, Backblaze B2,  Microsoft Azure &amp; OneDrive, Google Drive and Dropbox">
            <a:extLst>
              <a:ext uri="{FF2B5EF4-FFF2-40B4-BE49-F238E27FC236}">
                <a16:creationId xmlns:a16="http://schemas.microsoft.com/office/drawing/2014/main" id="{87E989BF-9CB5-0D4E-83D0-ABA8BE897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14" y="4109961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3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B538-5B92-1E42-A551-BA863956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B08A-18CB-7641-9F62-5C455156D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2603500"/>
            <a:ext cx="4211466" cy="341630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Leave a question on the Blackboard </a:t>
            </a:r>
            <a:r>
              <a:rPr lang="en-GB" sz="2400" b="1" dirty="0"/>
              <a:t>Module Discussion Board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6F7DE4-055F-034C-ACFF-D1FB38A17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36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A1A375-967B-E446-837D-BB3030598FF8}"/>
              </a:ext>
            </a:extLst>
          </p:cNvPr>
          <p:cNvCxnSpPr>
            <a:cxnSpLocks/>
          </p:cNvCxnSpPr>
          <p:nvPr/>
        </p:nvCxnSpPr>
        <p:spPr>
          <a:xfrm>
            <a:off x="3916852" y="4953000"/>
            <a:ext cx="1068104" cy="0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38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159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4COSC011W Web Design &amp; Development </vt:lpstr>
      <vt:lpstr>This presentation covers what you will need for:</vt:lpstr>
      <vt:lpstr>Programming</vt:lpstr>
      <vt:lpstr>Browser Testing</vt:lpstr>
      <vt:lpstr>FTP Client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5COSC015W Advanced Client-side Development  2020-21 Online Delivery</dc:title>
  <dc:creator>Anne-Gaelle Colom</dc:creator>
  <cp:lastModifiedBy>Anne-Gaelle Colom</cp:lastModifiedBy>
  <cp:revision>7</cp:revision>
  <dcterms:created xsi:type="dcterms:W3CDTF">2020-09-09T15:31:03Z</dcterms:created>
  <dcterms:modified xsi:type="dcterms:W3CDTF">2023-07-11T10:18:14Z</dcterms:modified>
</cp:coreProperties>
</file>