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0" r:id="rId2"/>
    <p:sldMasterId id="2147483762" r:id="rId3"/>
    <p:sldMasterId id="2147483774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9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7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5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3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3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0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0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70CB-3A10-4407-9944-803917541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9D47-7011-4F4B-9CDC-010B4215A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6A7F-371B-4F0C-9817-7A89D2A3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4D1F-7B03-4862-BD7B-12D7215E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D019-51EC-44DD-8EA0-FC84A0C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73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CEF-4BA7-403C-BB04-9189E323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5E31-86C2-4C08-9F17-20A7DFCD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B402-D8A1-403C-BD63-F7638D70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C05A-00E0-4D7A-8CBB-EA2E511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BAE5-5118-466E-B33E-D6BDA17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27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B44-4577-4584-98E5-5014982F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235E-BE70-4025-AD0E-71AB5FAC2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2C3B-E1CA-4E3D-958E-4CD3D70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4B5C-17FC-47D8-9FDC-95BB8C41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5031-E89A-4895-818F-7EF82EA1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03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7276-075C-4C00-80AB-6F41CDFA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73A6-E4E6-4BB0-A818-FF8B5E4E4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02AA-50CA-458A-A3BA-95106220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9267-8A57-4FE4-A0B7-2C31703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CBD23-A2E9-4FBA-9599-4451DFBF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085D1-E484-460B-AF8C-6F213735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31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7B9-F127-4119-916B-CFF366E9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1B90-5DB1-4E8F-930E-DFBD40F9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8E8E2-2E11-48E5-A91F-E9493639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1B3A4-FEDB-4664-854D-7FF7C19FF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B1D17-C0DC-4084-A76E-846A36CB4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C624D-8D66-4AD0-90A4-AC8E3E2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EB9D0-542C-41D5-96BE-66A38B80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8D796-04AB-4793-BD5C-5622317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84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1E8B-7850-4C00-B66B-B6FA771A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02046-0BFB-4A73-88FD-A5945226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1080-1DAE-4BCA-A3C2-5D32A825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371DD-49F7-4221-A384-74B0A6E7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51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D786B-664D-46EF-A473-9A5FBF72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7C75C-8392-4726-A35F-10C2A8AF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4D033-D483-4515-9DE6-B23B8E9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29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7FCD-AC1C-4911-888F-711A1FC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1C3E-4DDB-4811-8D39-873BA31E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D879-913E-4EA0-954F-35C28AD4E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CD99D-005A-4DDF-83AC-0B4E71FC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D8E0-0775-40AE-82AA-B36839EB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B7DB-6CE7-49E0-A8DA-211C53D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35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765E-E81B-4476-8E88-6611BEBF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12F93-7985-4532-80CF-9B2607F4E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5AF6C-D715-41EF-91BE-66C745AE2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54750-3563-452A-940D-CD7BAC28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C6F0-354E-49B7-8997-AF62341C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9B9C-658C-4374-82AF-9A69CB4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80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7078-CB18-40A4-BE29-14DC44CC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8D0A-C1F2-4F5A-9663-B82996DED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C2A9-F622-41C3-A751-04D40B45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2034-97D3-4B3C-8796-60351EB6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988E-43F4-4E2D-9603-60E231DF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68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A9544-C43B-48AD-9137-269019BC9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A2BAE-C6F8-4521-9341-49912645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C609-AF7B-4C7D-A115-24AACA9C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6B95-A274-4406-A6A9-A7516B28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C675-6C3A-49F2-86EA-9768C8C8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388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1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01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05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90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60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92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04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524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38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52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00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5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47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934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83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725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29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422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014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352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3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425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726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52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185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93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293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080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6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2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0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7A106-485D-48F0-92F4-A19AF20C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C76B6-AA4D-42F7-9BB7-474942C2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0A33-00E7-43EF-BAAA-CEBA38DED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6C59-62D8-422F-871E-B5096B708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5F1B-6060-4A39-9298-3264CEAC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1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9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1BF819-EB8E-4624-97C7-C84B25BDE9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72758-E5AD-4232-985D-BF5DDD4A2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0.xml"/><Relationship Id="rId1" Type="http://schemas.openxmlformats.org/officeDocument/2006/relationships/video" Target="https://www.youtube.com/embed/VIcGRffuML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file:///C:\Users\josep\AED_HomeWork\Radix_Final_Project\radix_final_project\dist\Radix_Final_Project.j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1A16-EBF2-4D6A-AA49-12AA4999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8391" y="3411415"/>
            <a:ext cx="7274170" cy="956731"/>
          </a:xfrm>
        </p:spPr>
        <p:txBody>
          <a:bodyPr>
            <a:noAutofit/>
          </a:bodyPr>
          <a:lstStyle/>
          <a:p>
            <a:r>
              <a:rPr lang="en-IN" sz="4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radix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A1B4F-016A-4658-B267-EA795B71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8391" y="4368148"/>
            <a:ext cx="7197726" cy="1405467"/>
          </a:xfrm>
        </p:spPr>
        <p:txBody>
          <a:bodyPr>
            <a:normAutofit/>
          </a:bodyPr>
          <a:lstStyle/>
          <a:p>
            <a:r>
              <a:rPr lang="en-IN" sz="1400" dirty="0"/>
              <a:t>Michelle Pradeep</a:t>
            </a:r>
          </a:p>
          <a:p>
            <a:r>
              <a:rPr lang="en-IN" sz="1400" dirty="0" err="1"/>
              <a:t>Sachith</a:t>
            </a:r>
            <a:r>
              <a:rPr lang="en-IN" sz="1400" dirty="0"/>
              <a:t> Nagesh</a:t>
            </a:r>
          </a:p>
          <a:p>
            <a:r>
              <a:rPr lang="en-IN" sz="1400" dirty="0"/>
              <a:t>Christy joseph </a:t>
            </a:r>
            <a:r>
              <a:rPr lang="en-IN" sz="1400" dirty="0" err="1"/>
              <a:t>anoop</a:t>
            </a:r>
            <a:endParaRPr lang="en-IN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DBBC5A-D167-41A2-83E7-7D2410D38EDF}"/>
              </a:ext>
            </a:extLst>
          </p:cNvPr>
          <p:cNvSpPr txBox="1">
            <a:spLocks/>
          </p:cNvSpPr>
          <p:nvPr/>
        </p:nvSpPr>
        <p:spPr>
          <a:xfrm>
            <a:off x="3411416" y="1899139"/>
            <a:ext cx="8291146" cy="16513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400" dirty="0"/>
              <a:t>A Reward based Solution for ADHD/ADD children</a:t>
            </a:r>
          </a:p>
        </p:txBody>
      </p:sp>
    </p:spTree>
    <p:extLst>
      <p:ext uri="{BB962C8B-B14F-4D97-AF65-F5344CB8AC3E}">
        <p14:creationId xmlns:p14="http://schemas.microsoft.com/office/powerpoint/2010/main" val="81480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702DA0-7D46-4D12-A8AE-2C790FB7C639}"/>
              </a:ext>
            </a:extLst>
          </p:cNvPr>
          <p:cNvSpPr/>
          <p:nvPr/>
        </p:nvSpPr>
        <p:spPr>
          <a:xfrm>
            <a:off x="6858000" y="0"/>
            <a:ext cx="5334000" cy="6360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951E8-CDAA-4686-B7F7-08110ABB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98" y="142554"/>
            <a:ext cx="4916603" cy="35091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7030A0"/>
                </a:solidFill>
                <a:latin typeface="Roboto"/>
              </a:rPr>
              <a:t>PROBLEM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C0D570-39B7-4FBD-BCEC-A2F6FBA2F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31"/>
          <a:stretch/>
        </p:blipFill>
        <p:spPr>
          <a:xfrm>
            <a:off x="6867831" y="3146480"/>
            <a:ext cx="5324169" cy="3711520"/>
          </a:xfrm>
          <a:prstGeom prst="rect">
            <a:avLst/>
          </a:prstGeom>
        </p:spPr>
      </p:pic>
      <p:pic>
        <p:nvPicPr>
          <p:cNvPr id="1026" name="Picture 2" descr="Image result for children with adhd in the US">
            <a:extLst>
              <a:ext uri="{FF2B5EF4-FFF2-40B4-BE49-F238E27FC236}">
                <a16:creationId xmlns:a16="http://schemas.microsoft.com/office/drawing/2014/main" id="{52B8E7D4-A8AC-4100-ADD6-ADDD0118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5E8D6-BEAF-4173-A792-FE2A94813B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58"/>
          <a:stretch/>
        </p:blipFill>
        <p:spPr>
          <a:xfrm>
            <a:off x="6858000" y="636019"/>
            <a:ext cx="5334000" cy="25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ymptoms of adhd">
            <a:extLst>
              <a:ext uri="{FF2B5EF4-FFF2-40B4-BE49-F238E27FC236}">
                <a16:creationId xmlns:a16="http://schemas.microsoft.com/office/drawing/2014/main" id="{44BD9778-A92D-431D-8BB3-157D1E0D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56478" cy="68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9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6F2A-004E-4CC2-8723-AF8B9326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5991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What happens when left untreated to adulthood?</a:t>
            </a:r>
          </a:p>
        </p:txBody>
      </p:sp>
      <p:pic>
        <p:nvPicPr>
          <p:cNvPr id="10" name="Online Media 9">
            <a:hlinkClick r:id="" action="ppaction://media"/>
            <a:extLst>
              <a:ext uri="{FF2B5EF4-FFF2-40B4-BE49-F238E27FC236}">
                <a16:creationId xmlns:a16="http://schemas.microsoft.com/office/drawing/2014/main" id="{9114C7EF-8C53-430C-B649-8C97650A03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8370" y="1178170"/>
            <a:ext cx="9175260" cy="5161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70EE06-8259-48E0-A66B-CFC5EA635480}"/>
              </a:ext>
            </a:extLst>
          </p:cNvPr>
          <p:cNvSpPr txBox="1"/>
          <p:nvPr/>
        </p:nvSpPr>
        <p:spPr>
          <a:xfrm>
            <a:off x="9692598" y="6531967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*Source: As/Is </a:t>
            </a:r>
            <a:r>
              <a:rPr lang="en-IN" sz="1400" dirty="0" err="1"/>
              <a:t>Youtube</a:t>
            </a:r>
            <a:r>
              <a:rPr lang="en-IN" sz="1400" dirty="0"/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24861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5D12-ED9C-4307-8A54-B9247C99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7030A0"/>
                </a:solidFill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EF7-6098-4C1B-81CC-59253547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focused on children from 10 – 14 yrs.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sociotechnical ecosystem consisting of the child, parent, teacher and doctor, all working together to support the child.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Reduction in human intervention with the child.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Reduction in pill consumption.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Reward based system to </a:t>
            </a:r>
            <a:r>
              <a:rPr lang="en-I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progress of the child.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Carefully selected </a:t>
            </a:r>
            <a:r>
              <a:rPr lang="en-I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Behavioral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 for the doctor to study the child.</a:t>
            </a:r>
          </a:p>
        </p:txBody>
      </p:sp>
      <p:pic>
        <p:nvPicPr>
          <p:cNvPr id="3076" name="Picture 4" descr="Image result for adhd children clip art">
            <a:extLst>
              <a:ext uri="{FF2B5EF4-FFF2-40B4-BE49-F238E27FC236}">
                <a16:creationId xmlns:a16="http://schemas.microsoft.com/office/drawing/2014/main" id="{A921446A-F11F-4229-BA4E-DECD8D53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octor clip art">
            <a:extLst>
              <a:ext uri="{FF2B5EF4-FFF2-40B4-BE49-F238E27FC236}">
                <a16:creationId xmlns:a16="http://schemas.microsoft.com/office/drawing/2014/main" id="{61B92CB3-1962-4B62-84D2-72FC4762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0527"/>
            <a:ext cx="1048158" cy="13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ale Instructor (#1) by oksmith">
            <a:extLst>
              <a:ext uri="{FF2B5EF4-FFF2-40B4-BE49-F238E27FC236}">
                <a16:creationId xmlns:a16="http://schemas.microsoft.com/office/drawing/2014/main" id="{BCE1B2E6-E82D-45A9-8975-EFDDA42F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92" y="5167312"/>
            <a:ext cx="867260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7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04BC7-F7B1-45E5-B65D-1CBE46D8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8"/>
            <a:ext cx="3363974" cy="108701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Roboto"/>
              </a:rPr>
              <a:t>Implementation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8B82E1E-C251-42E2-966D-F96CBFED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6425"/>
            <a:ext cx="6062131" cy="6754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6B734-B303-428B-86CF-FBEA0CCC42FB}"/>
              </a:ext>
            </a:extLst>
          </p:cNvPr>
          <p:cNvSpPr txBox="1"/>
          <p:nvPr/>
        </p:nvSpPr>
        <p:spPr>
          <a:xfrm>
            <a:off x="624569" y="2073378"/>
            <a:ext cx="3363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 visit to the </a:t>
            </a:r>
            <a:r>
              <a:rPr lang="en-IN" sz="2400" b="1" dirty="0">
                <a:solidFill>
                  <a:schemeClr val="bg1"/>
                </a:solidFill>
              </a:rPr>
              <a:t>Northeastern Disability Resource Center (DRC) </a:t>
            </a:r>
            <a:r>
              <a:rPr lang="en-IN" sz="2400" dirty="0">
                <a:solidFill>
                  <a:schemeClr val="bg1"/>
                </a:solidFill>
              </a:rPr>
              <a:t>with the doctor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 Total of 59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5 External Libraries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1A2B6-9E9E-403C-9FFC-94220FC91EBA}"/>
              </a:ext>
            </a:extLst>
          </p:cNvPr>
          <p:cNvSpPr txBox="1"/>
          <p:nvPr/>
        </p:nvSpPr>
        <p:spPr>
          <a:xfrm>
            <a:off x="527192" y="5667800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latin typeface="Roboto"/>
              </a:rPr>
              <a:t>OBJECT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2280CC-82A2-45F6-8A56-7DC7C38354F3}"/>
              </a:ext>
            </a:extLst>
          </p:cNvPr>
          <p:cNvSpPr/>
          <p:nvPr/>
        </p:nvSpPr>
        <p:spPr>
          <a:xfrm>
            <a:off x="3162613" y="5770060"/>
            <a:ext cx="1158806" cy="359405"/>
          </a:xfrm>
          <a:prstGeom prst="rightArrow">
            <a:avLst>
              <a:gd name="adj1" fmla="val 29273"/>
              <a:gd name="adj2" fmla="val 72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4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0544D-018E-46F8-A838-6CAE507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/>
              <a:t>DEMO</a:t>
            </a:r>
          </a:p>
        </p:txBody>
      </p:sp>
      <p:pic>
        <p:nvPicPr>
          <p:cNvPr id="6" name="Graphic 5" descr="Teacher">
            <a:hlinkClick r:id="rId4" action="ppaction://program"/>
            <a:extLst>
              <a:ext uri="{FF2B5EF4-FFF2-40B4-BE49-F238E27FC236}">
                <a16:creationId xmlns:a16="http://schemas.microsoft.com/office/drawing/2014/main" id="{5DB9CFAD-92C0-4961-A694-A57F77B7D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8132" y="639098"/>
            <a:ext cx="5584720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9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187</TotalTime>
  <Words>132</Words>
  <Application>Microsoft Office PowerPoint</Application>
  <PresentationFormat>Widescreen</PresentationFormat>
  <Paragraphs>23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Celestial</vt:lpstr>
      <vt:lpstr>Office Theme</vt:lpstr>
      <vt:lpstr>1_Office Theme</vt:lpstr>
      <vt:lpstr>1_Celestial</vt:lpstr>
      <vt:lpstr>Team radix</vt:lpstr>
      <vt:lpstr>PROBLEM STATEMENT</vt:lpstr>
      <vt:lpstr>PowerPoint Presentation</vt:lpstr>
      <vt:lpstr>What happens when left untreated to adulthood?</vt:lpstr>
      <vt:lpstr>Our Solution</vt:lpstr>
      <vt:lpstr>Implementation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radix</dc:title>
  <dc:creator>Christy Joseph Anoop</dc:creator>
  <cp:lastModifiedBy>Christy Joseph Anoop</cp:lastModifiedBy>
  <cp:revision>23</cp:revision>
  <dcterms:created xsi:type="dcterms:W3CDTF">2018-12-05T18:02:56Z</dcterms:created>
  <dcterms:modified xsi:type="dcterms:W3CDTF">2018-12-05T21:19:08Z</dcterms:modified>
</cp:coreProperties>
</file>