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113" r:id="rId6"/>
  </p:sldMasterIdLst>
  <p:notesMasterIdLst>
    <p:notesMasterId r:id="rId19"/>
  </p:notesMasterIdLst>
  <p:sldIdLst>
    <p:sldId id="256" r:id="rId7"/>
    <p:sldId id="270" r:id="rId8"/>
    <p:sldId id="271" r:id="rId9"/>
    <p:sldId id="259"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6"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6" y="4016244"/>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xmlns=""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6" y="164640"/>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6" y="932725"/>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10992544" y="4581131"/>
            <a:ext cx="1010061" cy="20982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3"/>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9"/>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40"/>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5"/>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3"/>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3"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9"/>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9"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9"/>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5"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9"/>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1"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9"/>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xmlns=""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2"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6"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3"/>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8" y="1679351"/>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1" y="644693"/>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84033" y="1000943"/>
            <a:ext cx="4992555" cy="497794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2"/>
          <p:cNvSpPr>
            <a:spLocks noGrp="1"/>
          </p:cNvSpPr>
          <p:nvPr>
            <p:ph type="pic" idx="1" hasCustomPrompt="1"/>
          </p:nvPr>
        </p:nvSpPr>
        <p:spPr>
          <a:xfrm>
            <a:off x="6579610"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8"/>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3"/>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64424" y="1195254"/>
            <a:ext cx="3744416" cy="453441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Picture Placeholder 2"/>
          <p:cNvSpPr>
            <a:spLocks noGrp="1"/>
          </p:cNvSpPr>
          <p:nvPr>
            <p:ph type="pic" idx="1" hasCustomPrompt="1"/>
          </p:nvPr>
        </p:nvSpPr>
        <p:spPr>
          <a:xfrm>
            <a:off x="9796605" y="1379451"/>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9" y="1575063"/>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1" y="1165386"/>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1"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4"/>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4"/>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xmlns=""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6"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8"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9"/>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9"/>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6"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xmlns=""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50"/>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4"/>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10" y="260650"/>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10" y="3525014"/>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8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xmlns=""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2"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xmlns=""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2"/>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8"/>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11"/>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5247" y="452672"/>
            <a:ext cx="2807248" cy="58315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Placeholder 9"/>
          <p:cNvSpPr>
            <a:spLocks noGrp="1"/>
          </p:cNvSpPr>
          <p:nvPr>
            <p:ph type="body" sz="quarter" idx="10" hasCustomPrompt="1"/>
          </p:nvPr>
        </p:nvSpPr>
        <p:spPr>
          <a:xfrm>
            <a:off x="3422496"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051" y="944014"/>
            <a:ext cx="2391284" cy="496749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Placeholder 9"/>
          <p:cNvSpPr>
            <a:spLocks noGrp="1"/>
          </p:cNvSpPr>
          <p:nvPr>
            <p:ph type="body" sz="quarter" idx="10" hasCustomPrompt="1"/>
          </p:nvPr>
        </p:nvSpPr>
        <p:spPr>
          <a:xfrm>
            <a:off x="2523333" y="644692"/>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40"/>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5"/>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67306"/>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1"/>
            <a:ext cx="8534400" cy="65665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xmlns=""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6" y="164640"/>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6" y="932725"/>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10992544" y="4581131"/>
            <a:ext cx="1010061" cy="20982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3"/>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9"/>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40"/>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5"/>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3"/>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3"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9"/>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9"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9"/>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5"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9"/>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1" y="1658406"/>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9"/>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xmlns=""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2"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6"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3"/>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8" y="1679351"/>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1" y="644693"/>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xmlns=""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84033" y="1000943"/>
            <a:ext cx="4992555" cy="497794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Picture Placeholder 2"/>
          <p:cNvSpPr>
            <a:spLocks noGrp="1"/>
          </p:cNvSpPr>
          <p:nvPr>
            <p:ph type="pic" idx="1" hasCustomPrompt="1"/>
          </p:nvPr>
        </p:nvSpPr>
        <p:spPr>
          <a:xfrm>
            <a:off x="6579610"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8"/>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3"/>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64424" y="1195254"/>
            <a:ext cx="3744416" cy="453441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Picture Placeholder 2"/>
          <p:cNvSpPr>
            <a:spLocks noGrp="1"/>
          </p:cNvSpPr>
          <p:nvPr>
            <p:ph type="pic" idx="1" hasCustomPrompt="1"/>
          </p:nvPr>
        </p:nvSpPr>
        <p:spPr>
          <a:xfrm>
            <a:off x="9796605" y="1379451"/>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9" y="1575063"/>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6"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8"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9"/>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9"/>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6"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xmlns=""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50"/>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4"/>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10" y="260650"/>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10" y="3525014"/>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8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xmlns=""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2" y="1508788"/>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xmlns=""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67306"/>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1"/>
            <a:ext cx="8534400" cy="65665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xmlns=""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xmlns=""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5247" y="452672"/>
            <a:ext cx="2807248" cy="583158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Placeholder 9"/>
          <p:cNvSpPr>
            <a:spLocks noGrp="1"/>
          </p:cNvSpPr>
          <p:nvPr>
            <p:ph type="body" sz="quarter" idx="10" hasCustomPrompt="1"/>
          </p:nvPr>
        </p:nvSpPr>
        <p:spPr>
          <a:xfrm>
            <a:off x="3422496"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2"/>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8"/>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11"/>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6"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6" y="4016244"/>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xmlns=""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1" y="1165386"/>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1"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4"/>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4"/>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xmlns=""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0000000-1234-1234-1234-123412341234}" type="slidenum">
              <a:rPr lang="en" smtClean="0"/>
              <a:pPr/>
              <a:t>‹#›</a:t>
            </a:fld>
            <a:endParaRPr lang="e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051" y="944014"/>
            <a:ext cx="2391284" cy="496749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 Placeholder 9"/>
          <p:cNvSpPr>
            <a:spLocks noGrp="1"/>
          </p:cNvSpPr>
          <p:nvPr>
            <p:ph type="body" sz="quarter" idx="10" hasCustomPrompt="1"/>
          </p:nvPr>
        </p:nvSpPr>
        <p:spPr>
          <a:xfrm>
            <a:off x="2523333" y="644692"/>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00000000-1234-1234-1234-123412341234}" type="slidenum">
              <a:rPr lang="en" smtClean="0"/>
              <a:pPr/>
              <a:t>‹#›</a:t>
            </a:fld>
            <a:endParaRPr lang="e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40"/>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5"/>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92511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0"/>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5"/>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8/29/2024</a:t>
            </a:fld>
            <a:endParaRPr lang="en-US" dirty="0">
              <a:solidFill>
                <a:schemeClr val="tx2">
                  <a:shade val="9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58.xml"/><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8"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title"/>
          </p:nvPr>
        </p:nvSpPr>
        <p:spPr>
          <a:xfrm>
            <a:off x="-828675" y="19666"/>
            <a:ext cx="9982200" cy="19094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529696" y="6407947"/>
            <a:ext cx="487680"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1938992"/>
          </a:xfrm>
          <a:prstGeom prst="rect">
            <a:avLst/>
          </a:prstGeom>
          <a:noFill/>
        </p:spPr>
        <p:txBody>
          <a:bodyPr wrap="square" rtlCol="0">
            <a:spAutoFit/>
          </a:bodyPr>
          <a:lstStyle/>
          <a:p>
            <a:r>
              <a:rPr lang="en-US" sz="2400" dirty="0"/>
              <a:t>STUDENT NAME: </a:t>
            </a:r>
            <a:r>
              <a:rPr lang="en-US" sz="2400" dirty="0" smtClean="0"/>
              <a:t>J. SACHITHANANTHAA</a:t>
            </a:r>
            <a:endParaRPr lang="en-US" sz="2400" dirty="0"/>
          </a:p>
          <a:p>
            <a:r>
              <a:rPr lang="en-US" sz="2400" dirty="0"/>
              <a:t>REGISTER </a:t>
            </a:r>
            <a:r>
              <a:rPr lang="en-US" sz="2400" dirty="0" smtClean="0"/>
              <a:t>NO      : 312208163</a:t>
            </a:r>
            <a:endParaRPr lang="en-US" sz="2400" dirty="0"/>
          </a:p>
          <a:p>
            <a:r>
              <a:rPr lang="en-US" sz="2400" dirty="0" smtClean="0"/>
              <a:t>DEPARTMENT     : </a:t>
            </a:r>
            <a:r>
              <a:rPr lang="en-US" sz="2400" dirty="0"/>
              <a:t>B.COM(GENERAL)</a:t>
            </a:r>
          </a:p>
          <a:p>
            <a:r>
              <a:rPr lang="en-US" sz="2400" dirty="0" smtClean="0"/>
              <a:t>COLLEGE               : </a:t>
            </a:r>
            <a:r>
              <a:rPr lang="en-US" sz="2400" dirty="0"/>
              <a:t>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xmlns="" id="{1CD06F19-49C7-43C3-8D98-19B51E9C20BA}"/>
              </a:ext>
            </a:extLst>
          </p:cNvPr>
          <p:cNvSpPr txBox="1"/>
          <p:nvPr/>
        </p:nvSpPr>
        <p:spPr>
          <a:xfrm>
            <a:off x="2133600" y="1828801"/>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1" cy="64440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xmlns="" id="{9EF62002-F304-0E32-C6C2-678F64B1279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xmlns="" id="{E0B9366B-9F94-4382-ADCF-1C8CE5722704}"/>
              </a:ext>
            </a:extLst>
          </p:cNvPr>
          <p:cNvPicPr>
            <a:picLocks noChangeAspect="1"/>
          </p:cNvPicPr>
          <p:nvPr/>
        </p:nvPicPr>
        <p:blipFill>
          <a:blip r:embed="rId3"/>
          <a:stretch>
            <a:fillRect/>
          </a:stretch>
        </p:blipFill>
        <p:spPr>
          <a:xfrm>
            <a:off x="6853237" y="990602"/>
            <a:ext cx="1057275" cy="2543175"/>
          </a:xfrm>
          <a:prstGeom prst="rect">
            <a:avLst/>
          </a:prstGeom>
        </p:spPr>
      </p:pic>
      <p:sp>
        <p:nvSpPr>
          <p:cNvPr id="11" name="TextBox 15">
            <a:extLst>
              <a:ext uri="{FF2B5EF4-FFF2-40B4-BE49-F238E27FC236}">
                <a16:creationId xmlns:a16="http://schemas.microsoft.com/office/drawing/2014/main" xmlns="" id="{F9E688B7-18BD-27E9-F18D-DC56EFD6501B}"/>
              </a:ext>
            </a:extLst>
          </p:cNvPr>
          <p:cNvSpPr txBox="1"/>
          <p:nvPr/>
        </p:nvSpPr>
        <p:spPr>
          <a:xfrm>
            <a:off x="8248651"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xmlns="" id="{D042E19E-490B-18D5-A1DA-49199CC1B496}"/>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2CB9463-2747-4214-B457-178854F0D6DA}"/>
              </a:ext>
            </a:extLst>
          </p:cNvPr>
          <p:cNvSpPr txBox="1"/>
          <p:nvPr/>
        </p:nvSpPr>
        <p:spPr>
          <a:xfrm>
            <a:off x="1451580"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xmlns="" id="{91C366BC-E7B4-4A38-A730-A5C86A11B810}"/>
              </a:ext>
            </a:extLst>
          </p:cNvPr>
          <p:cNvSpPr>
            <a:spLocks noGrp="1"/>
          </p:cNvSpPr>
          <p:nvPr>
            <p:ph type="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ormAutofit fontScale="90000"/>
          </a:bodyPr>
          <a:lstStyle/>
          <a:p>
            <a:r>
              <a:rPr lang="en-US" sz="3200" spc="5" dirty="0"/>
              <a:t>PROJECT</a:t>
            </a:r>
            <a:r>
              <a:rPr lang="en-US" sz="3200" spc="-85" dirty="0"/>
              <a:t> </a:t>
            </a:r>
            <a:r>
              <a:rPr lang="en-US" sz="3200" spc="25" dirty="0"/>
              <a:t>TITLE</a:t>
            </a:r>
            <a:endParaRPr lang="en-US" dirty="0"/>
          </a:p>
        </p:txBody>
      </p:sp>
      <p:sp>
        <p:nvSpPr>
          <p:cNvPr id="3" name="Subtitle 2">
            <a:extLst>
              <a:ext uri="{FF2B5EF4-FFF2-40B4-BE49-F238E27FC236}">
                <a16:creationId xmlns:a16="http://schemas.microsoft.com/office/drawing/2014/main" xmlns="" id="{3657E5F4-C2E2-40E0-A208-D3FFCD8997BE}"/>
              </a:ext>
            </a:extLst>
          </p:cNvPr>
          <p:cNvSpPr>
            <a:spLocks noGrp="1"/>
          </p:cNvSpPr>
          <p:nvPr>
            <p:ph idx="1"/>
          </p:nvPr>
        </p:nvSpPr>
        <p:spPr>
          <a:xfrm>
            <a:off x="914400" y="2667003"/>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8C913-87C6-4587-B9BB-5749C763CAFB}"/>
              </a:ext>
            </a:extLst>
          </p:cNvPr>
          <p:cNvSpPr>
            <a:spLocks noGrp="1"/>
          </p:cNvSpPr>
          <p:nvPr>
            <p:ph type="title"/>
          </p:nvPr>
        </p:nvSpPr>
        <p:spPr>
          <a:xfrm>
            <a:off x="295149" y="609600"/>
            <a:ext cx="5800851" cy="443198"/>
          </a:xfrm>
        </p:spPr>
        <p:txBody>
          <a:bodyPr>
            <a:normAutofit fontScale="90000"/>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xmlns="" id="{A42889CC-EC72-45C7-95A1-532B406702F6}"/>
              </a:ext>
            </a:extLst>
          </p:cNvPr>
          <p:cNvSpPr>
            <a:spLocks noGrp="1"/>
          </p:cNvSpPr>
          <p:nvPr>
            <p:ph idx="1"/>
          </p:nvPr>
        </p:nvSpPr>
        <p:spPr>
          <a:xfrm>
            <a:off x="1905000" y="1143002"/>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xmlns="" id="{E6178631-62F0-4B46-A905-640F7BCE3AE7}"/>
              </a:ext>
            </a:extLst>
          </p:cNvPr>
          <p:cNvPicPr/>
          <p:nvPr/>
        </p:nvPicPr>
        <p:blipFill>
          <a:blip r:embed="rId2" cstate="print"/>
          <a:stretch>
            <a:fillRect/>
          </a:stretch>
        </p:blipFill>
        <p:spPr>
          <a:xfrm>
            <a:off x="-152400" y="4038600"/>
            <a:ext cx="1733551" cy="3009898"/>
          </a:xfrm>
          <a:prstGeom prst="rect">
            <a:avLst/>
          </a:prstGeom>
          <a:ln>
            <a:noFill/>
          </a:ln>
          <a:effectLst>
            <a:softEdge rad="112500"/>
          </a:effectLst>
        </p:spPr>
      </p:pic>
    </p:spTree>
    <p:extLst>
      <p:ext uri="{BB962C8B-B14F-4D97-AF65-F5344CB8AC3E}">
        <p14:creationId xmlns:p14="http://schemas.microsoft.com/office/powerpoint/2010/main" xmlns=""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49" y="27432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4" y="575056"/>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xmlns="" id="{FB3EB6EC-F874-405E-BD2D-87D5720A4A83}"/>
              </a:ext>
            </a:extLst>
          </p:cNvPr>
          <p:cNvSpPr txBox="1"/>
          <p:nvPr/>
        </p:nvSpPr>
        <p:spPr>
          <a:xfrm>
            <a:off x="1362075" y="2208640"/>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29628"/>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371601"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xmlns="" id="{4555DE93-3280-4594-9243-633C98BFEB96}"/>
              </a:ext>
            </a:extLst>
          </p:cNvPr>
          <p:cNvSpPr txBox="1"/>
          <p:nvPr/>
        </p:nvSpPr>
        <p:spPr>
          <a:xfrm>
            <a:off x="1399674" y="3581400"/>
            <a:ext cx="6601327" cy="1938992"/>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1" y="685801"/>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xmlns="" id="{EEE7E50C-CA6C-4898-B16B-65CA448ED4F7}"/>
              </a:ext>
            </a:extLst>
          </p:cNvPr>
          <p:cNvSpPr txBox="1"/>
          <p:nvPr/>
        </p:nvSpPr>
        <p:spPr>
          <a:xfrm>
            <a:off x="1524000" y="2133601"/>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6" y="857886"/>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xmlns="" id="{6FFE4AA4-E81B-4884-B346-68A0C545A781}"/>
              </a:ext>
            </a:extLst>
          </p:cNvPr>
          <p:cNvSpPr txBox="1"/>
          <p:nvPr/>
        </p:nvSpPr>
        <p:spPr>
          <a:xfrm>
            <a:off x="3042987" y="1857375"/>
            <a:ext cx="6106027"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52401" y="418620"/>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xmlns="" id="{02CD8EC6-ECCD-4E19-AC32-396C227417C9}"/>
              </a:ext>
            </a:extLst>
          </p:cNvPr>
          <p:cNvSpPr txBox="1"/>
          <p:nvPr/>
        </p:nvSpPr>
        <p:spPr>
          <a:xfrm>
            <a:off x="1435537" y="1447801"/>
            <a:ext cx="10359421" cy="5386090"/>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1" y="58568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9A87FFF2-7007-410E-9A64-FF701A51AB8A}"/>
              </a:ext>
            </a:extLst>
          </p:cNvPr>
          <p:cNvSpPr txBox="1"/>
          <p:nvPr/>
        </p:nvSpPr>
        <p:spPr>
          <a:xfrm>
            <a:off x="3053013" y="2557853"/>
            <a:ext cx="6106027"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260</TotalTime>
  <Words>365</Words>
  <Application>Microsoft Office PowerPoint</Application>
  <PresentationFormat>Custom</PresentationFormat>
  <Paragraphs>87</Paragraphs>
  <Slides>12</Slides>
  <Notes>1</Notes>
  <HiddenSlides>0</HiddenSlides>
  <MMClips>0</MMClips>
  <ScaleCrop>false</ScaleCrop>
  <HeadingPairs>
    <vt:vector size="4" baseType="variant">
      <vt:variant>
        <vt:lpstr>Theme</vt:lpstr>
      </vt:variant>
      <vt:variant>
        <vt:i4>6</vt:i4>
      </vt:variant>
      <vt:variant>
        <vt:lpstr>Slide Titles</vt:lpstr>
      </vt:variant>
      <vt:variant>
        <vt:i4>12</vt:i4>
      </vt:variant>
    </vt:vector>
  </HeadingPairs>
  <TitlesOfParts>
    <vt:vector size="18" baseType="lpstr">
      <vt:lpstr>Theme2</vt:lpstr>
      <vt:lpstr>Contents Slide Master</vt:lpstr>
      <vt:lpstr>Section Break Slide Master</vt:lpstr>
      <vt:lpstr>Theme3</vt:lpstr>
      <vt:lpstr>1_Section Break Slide Master</vt:lpstr>
      <vt:lpstr>Flow</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15</cp:revision>
  <dcterms:created xsi:type="dcterms:W3CDTF">2024-03-29T15:07:22Z</dcterms:created>
  <dcterms:modified xsi:type="dcterms:W3CDTF">2024-08-29T09:29:20Z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