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F783-8D85-4A56-8C43-88D762D32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9D406-3E65-4901-92E3-3106895E5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BD2B8-E713-4FD2-B6B6-9FD89186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3732-8977-4F2C-AD65-49D38F98A29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FCEF9-62BF-49F6-ACD1-0B219C7A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5BCC2-A4B8-4D78-8BB9-A274A4B0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759E-1188-4D84-AA92-DDDC092B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9A80-A0B8-47C1-A2D5-68430E4B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C75B4-6094-4EFE-8E6B-167D26C41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44867-7474-454C-8419-E605D688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3732-8977-4F2C-AD65-49D38F98A29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5285D-04EA-43C1-99F5-F7C2083F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F270C-3F18-4619-B793-7A3ECA4C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759E-1188-4D84-AA92-DDDC092B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1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EB70B3-13C7-42CD-A0D9-24736060C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9EAA3-9A56-4532-9F4F-0476DD802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A279-8EAB-4449-91C9-BBF270BA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3732-8977-4F2C-AD65-49D38F98A29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15C8F-10C9-4C9B-9F37-417D9186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DE481-4976-43A2-AEAE-64CA4AD7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759E-1188-4D84-AA92-DDDC092B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7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F6DA-F56D-4176-90F4-E82B572B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2A7B-6CDB-4891-81E0-967160028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55AC2-992D-43DA-9A81-10A2C023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3732-8977-4F2C-AD65-49D38F98A29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9C2FC-A138-43DF-8DDA-952E6A91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57FEF-FCF9-4FA9-996A-F675CFC1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759E-1188-4D84-AA92-DDDC092B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1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635E-C112-400B-9E04-7912D19C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3B99-9D27-42C1-806F-60322CB36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36832-8E17-4362-94E9-9F7F8EC6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3732-8977-4F2C-AD65-49D38F98A29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7F0F9-AD32-4EBE-A27C-5EA4BCC0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90120-53CD-4ED4-ACC8-CF8FE2A0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759E-1188-4D84-AA92-DDDC092B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3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0DBF-21BC-404E-BFB0-5EA78902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98AD2-66F8-49DC-87F6-9534B31C9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27D23-4D2F-48BF-9E41-73BC1A0AE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B4129-0414-4CA4-B206-3190FE9E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3732-8977-4F2C-AD65-49D38F98A29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FA7A5-54CB-4B17-A20F-1AC588F3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BEC22-3E40-4222-8272-287DE643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759E-1188-4D84-AA92-DDDC092B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2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3822-72BB-4DE9-817B-4422F481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DCC8A-44C4-4EC0-8349-F7F66407F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A85E1-2EEB-402C-ADAD-DA1450E06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53B35-0C29-47EA-A183-D7ABE808D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9618-18FF-4F1E-A4AF-7F55CFAB4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EF71B-3F1F-4CE0-A0C7-355B1C03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3732-8977-4F2C-AD65-49D38F98A29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B7E63-28A4-4A7C-A2F0-DD6AD3BD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BAABD-8350-444D-964B-A8EA7649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759E-1188-4D84-AA92-DDDC092B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1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B806-1726-4C0D-A2C8-1B2D4E22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4C3E1-3050-4B8D-9B92-1C32E337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3732-8977-4F2C-AD65-49D38F98A29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F2613-1C62-4143-8F07-FA5956C8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9226C-57FF-488C-8FFB-EFADE869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759E-1188-4D84-AA92-DDDC092B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3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7D5D3-FFF3-4601-89A6-884E3B82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3732-8977-4F2C-AD65-49D38F98A29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40897-5278-42CB-8029-E6C48C2A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DB81D-15FB-43EF-9CF7-D0E7A4D9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759E-1188-4D84-AA92-DDDC092B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0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76D9-55D5-4ABF-9A1D-EB9CA9AB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234AF-FF77-45E2-8223-C9B46AFF9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ECCFB-1B27-4A56-9368-FE1E030C1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743F5-C08D-4047-AE95-28B3BEE6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3732-8977-4F2C-AD65-49D38F98A29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12CF6-F290-40E5-9EE2-7013F4AB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5F769-2656-4963-AF7D-44CA7224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759E-1188-4D84-AA92-DDDC092B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7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79D1-2625-4424-9C13-0546A547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EDD8A-F8BD-4BFE-8900-4E7CC8DB6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823AE-6543-4ED0-8249-6F3A427C3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C5CFE-0DD7-4647-93F1-52ACBC4F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3732-8977-4F2C-AD65-49D38F98A29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A7AE3-1946-4194-ADDC-3799A402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E4564-FD16-47F4-9DA6-27A5FC1D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759E-1188-4D84-AA92-DDDC092B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334E81-CB5B-466B-9A90-0C1DB09B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E292E-AA14-4ADD-9319-FE0E1CA7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BB18B-485B-4C12-A278-02343E659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13732-8977-4F2C-AD65-49D38F98A29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F9144-05C4-4659-B4A4-12AF9C433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6FAD4-A9CB-4C21-8FBB-C2AFE27BD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4759E-1188-4D84-AA92-DDDC092B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1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2F2B-CD98-45EB-94DC-C6C79898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63666"/>
            <a:ext cx="10058400" cy="1450757"/>
          </a:xfrm>
        </p:spPr>
        <p:txBody>
          <a:bodyPr/>
          <a:lstStyle/>
          <a:p>
            <a:r>
              <a:rPr lang="en-US" b="1" dirty="0"/>
              <a:t>Land Surface Temperature (LST) seasonal changes,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96E8C-C712-4E3F-B42F-DF9C42723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86" y="4145045"/>
            <a:ext cx="5038652" cy="2234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BEA19D-704E-49DC-B236-EB34EF88E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55" y="1215650"/>
            <a:ext cx="5038652" cy="27548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2F22B1-E60E-4937-8BE0-A07228917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110" y="1215649"/>
            <a:ext cx="5624583" cy="275480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2EFE58D-662E-44E9-AFF2-56A1170E0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062" y="4145045"/>
            <a:ext cx="5616631" cy="223441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4FBAF3-F80B-49D2-81BD-21D38918A6B1}"/>
              </a:ext>
            </a:extLst>
          </p:cNvPr>
          <p:cNvCxnSpPr>
            <a:cxnSpLocks/>
          </p:cNvCxnSpPr>
          <p:nvPr/>
        </p:nvCxnSpPr>
        <p:spPr>
          <a:xfrm flipH="1">
            <a:off x="8141263" y="2479413"/>
            <a:ext cx="915814" cy="28534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9DDE984-77CC-4E3C-9F8C-DFDC0441FF24}"/>
              </a:ext>
            </a:extLst>
          </p:cNvPr>
          <p:cNvSpPr/>
          <p:nvPr/>
        </p:nvSpPr>
        <p:spPr>
          <a:xfrm>
            <a:off x="9020589" y="2433694"/>
            <a:ext cx="72976" cy="45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7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3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B48B1C-8384-4626-A35F-7C81E9BF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1851592"/>
            <a:ext cx="5129784" cy="31548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E0DDA3-8F3D-4C7F-8A82-57D1A8BC5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795" y="1988820"/>
            <a:ext cx="5380193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9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3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EEAD1C-C38A-4F2B-BEA6-16539BA78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829" y="2064234"/>
            <a:ext cx="5419159" cy="3086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1EF99C-62F7-4243-84FD-158835C6E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79" y="1885746"/>
            <a:ext cx="5308275" cy="326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3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10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Land Surface Temperature (LST) seasonal changes, 2020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 surface temperature seasonal changes, 2020</dc:title>
  <dc:creator>Perera, Sachi</dc:creator>
  <cp:lastModifiedBy>Perera, Sachi</cp:lastModifiedBy>
  <cp:revision>6</cp:revision>
  <dcterms:created xsi:type="dcterms:W3CDTF">2021-05-19T19:47:54Z</dcterms:created>
  <dcterms:modified xsi:type="dcterms:W3CDTF">2021-05-19T22:50:14Z</dcterms:modified>
</cp:coreProperties>
</file>